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82" r:id="rId3"/>
    <p:sldMasterId id="2147483716" r:id="rId4"/>
    <p:sldMasterId id="2147483750" r:id="rId5"/>
    <p:sldMasterId id="2147483753" r:id="rId6"/>
  </p:sldMasterIdLst>
  <p:notesMasterIdLst>
    <p:notesMasterId r:id="rId8"/>
  </p:notesMasterIdLst>
  <p:sldIdLst>
    <p:sldId id="256" r:id="rId7"/>
    <p:sldId id="257" r:id="rId9"/>
    <p:sldId id="258" r:id="rId10"/>
    <p:sldId id="259" r:id="rId11"/>
    <p:sldId id="260" r:id="rId12"/>
    <p:sldId id="261" r:id="rId13"/>
    <p:sldId id="264" r:id="rId14"/>
    <p:sldId id="262" r:id="rId15"/>
  </p:sldIdLst>
  <p:sldSz cx="18288000" cy="10287000"/>
  <p:notesSz cx="10287000" cy="18288000"/>
  <p:embeddedFontLst>
    <p:embeddedFont>
      <p:font typeface="Poppins"/>
      <p:regular r:id="rId19"/>
    </p:embeddedFont>
    <p:embeddedFont>
      <p:font typeface="Manrope"/>
      <p:regular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2.xml"/><Relationship Id="rId8" Type="http://schemas.openxmlformats.org/officeDocument/2006/relationships/notesMaster" Target="notesMasters/notesMaster1.xml"/><Relationship Id="rId7" Type="http://schemas.openxmlformats.org/officeDocument/2006/relationships/slide" Target="slides/slide1.xml"/><Relationship Id="rId6" Type="http://schemas.openxmlformats.org/officeDocument/2006/relationships/slideMaster" Target="slideMasters/slideMaster5.xml"/><Relationship Id="rId5" Type="http://schemas.openxmlformats.org/officeDocument/2006/relationships/slideMaster" Target="slideMasters/slideMaster4.xml"/><Relationship Id="rId4" Type="http://schemas.openxmlformats.org/officeDocument/2006/relationships/slideMaster" Target="slideMasters/slideMaster3.xml"/><Relationship Id="rId3" Type="http://schemas.openxmlformats.org/officeDocument/2006/relationships/slideMaster" Target="slideMasters/slideMaster2.xml"/><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 name="Shape 2"/>
        <p:cNvGrpSpPr/>
        <p:nvPr/>
      </p:nvGrpSpPr>
      <p:grpSpPr>
        <a:xfrm>
          <a:off x="0" y="0"/>
          <a:ext cx="0" cy="0"/>
          <a:chOff x="0" y="0"/>
          <a:chExt cx="0" cy="0"/>
        </a:xfrm>
      </p:grpSpPr>
      <p:sp>
        <p:nvSpPr>
          <p:cNvPr id="3" name="Google Shape;3;n"/>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1028700" y="8686800"/>
            <a:ext cx="8229600" cy="82296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468" name="Shape 468"/>
        <p:cNvGrpSpPr/>
        <p:nvPr/>
      </p:nvGrpSpPr>
      <p:grpSpPr>
        <a:xfrm>
          <a:off x="0" y="0"/>
          <a:ext cx="0" cy="0"/>
          <a:chOff x="0" y="0"/>
          <a:chExt cx="0" cy="0"/>
        </a:xfrm>
      </p:grpSpPr>
      <p:sp>
        <p:nvSpPr>
          <p:cNvPr id="469" name="Google Shape;469;p1: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70" name="Google Shape;470;p1: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9" name="Shape 479"/>
        <p:cNvGrpSpPr/>
        <p:nvPr/>
      </p:nvGrpSpPr>
      <p:grpSpPr>
        <a:xfrm>
          <a:off x="0" y="0"/>
          <a:ext cx="0" cy="0"/>
          <a:chOff x="0" y="0"/>
          <a:chExt cx="0" cy="0"/>
        </a:xfrm>
      </p:grpSpPr>
      <p:sp>
        <p:nvSpPr>
          <p:cNvPr id="480" name="Google Shape;480;p5: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481" name="Google Shape;481;p5: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8" name="Shape 678"/>
        <p:cNvGrpSpPr/>
        <p:nvPr/>
      </p:nvGrpSpPr>
      <p:grpSpPr>
        <a:xfrm>
          <a:off x="0" y="0"/>
          <a:ext cx="0" cy="0"/>
          <a:chOff x="0" y="0"/>
          <a:chExt cx="0" cy="0"/>
        </a:xfrm>
      </p:grpSpPr>
      <p:sp>
        <p:nvSpPr>
          <p:cNvPr id="679" name="Google Shape;679;p6: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680" name="Google Shape;680;p6: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3" name="Shape 713"/>
        <p:cNvGrpSpPr/>
        <p:nvPr/>
      </p:nvGrpSpPr>
      <p:grpSpPr>
        <a:xfrm>
          <a:off x="0" y="0"/>
          <a:ext cx="0" cy="0"/>
          <a:chOff x="0" y="0"/>
          <a:chExt cx="0" cy="0"/>
        </a:xfrm>
      </p:grpSpPr>
      <p:sp>
        <p:nvSpPr>
          <p:cNvPr id="714" name="Google Shape;714;p7: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15" name="Google Shape;715;p7: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44" name="Shape 744"/>
        <p:cNvGrpSpPr/>
        <p:nvPr/>
      </p:nvGrpSpPr>
      <p:grpSpPr>
        <a:xfrm>
          <a:off x="0" y="0"/>
          <a:ext cx="0" cy="0"/>
          <a:chOff x="0" y="0"/>
          <a:chExt cx="0" cy="0"/>
        </a:xfrm>
      </p:grpSpPr>
      <p:sp>
        <p:nvSpPr>
          <p:cNvPr id="745" name="Google Shape;745;p13: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46" name="Google Shape;746;p13: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7" name="Shape 787"/>
        <p:cNvGrpSpPr/>
        <p:nvPr/>
      </p:nvGrpSpPr>
      <p:grpSpPr>
        <a:xfrm>
          <a:off x="0" y="0"/>
          <a:ext cx="0" cy="0"/>
          <a:chOff x="0" y="0"/>
          <a:chExt cx="0" cy="0"/>
        </a:xfrm>
      </p:grpSpPr>
      <p:sp>
        <p:nvSpPr>
          <p:cNvPr id="788" name="Google Shape;788;p22: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89" name="Google Shape;789;p22: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87" name="Shape 787"/>
        <p:cNvGrpSpPr/>
        <p:nvPr/>
      </p:nvGrpSpPr>
      <p:grpSpPr>
        <a:xfrm>
          <a:off x="0" y="0"/>
          <a:ext cx="0" cy="0"/>
          <a:chOff x="0" y="0"/>
          <a:chExt cx="0" cy="0"/>
        </a:xfrm>
      </p:grpSpPr>
      <p:sp>
        <p:nvSpPr>
          <p:cNvPr id="788" name="Google Shape;788;p22:notes"/>
          <p:cNvSpPr txBox="1"/>
          <p:nvPr>
            <p:ph type="body" idx="1"/>
          </p:nvPr>
        </p:nvSpPr>
        <p:spPr>
          <a:xfrm>
            <a:off x="1028700" y="8686800"/>
            <a:ext cx="8229600" cy="82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89" name="Google Shape;789;p22:notes"/>
          <p:cNvSpPr/>
          <p:nvPr>
            <p:ph type="sldImg" idx="2"/>
          </p:nvPr>
        </p:nvSpPr>
        <p:spPr>
          <a:xfrm>
            <a:off x="1714825" y="1371600"/>
            <a:ext cx="6858325" cy="6858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6" name="Shape 796"/>
        <p:cNvGrpSpPr/>
        <p:nvPr/>
      </p:nvGrpSpPr>
      <p:grpSpPr>
        <a:xfrm>
          <a:off x="0" y="0"/>
          <a:ext cx="0" cy="0"/>
          <a:chOff x="0" y="0"/>
          <a:chExt cx="0" cy="0"/>
        </a:xfrm>
      </p:grpSpPr>
      <p:sp>
        <p:nvSpPr>
          <p:cNvPr id="797" name="Google Shape;797;p20:notes"/>
          <p:cNvSpPr/>
          <p:nvPr>
            <p:ph type="sldImg" idx="2"/>
          </p:nvPr>
        </p:nvSpPr>
        <p:spPr>
          <a:xfrm>
            <a:off x="-2147483648" y="-2147483648"/>
            <a:ext cx="0" cy="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798" name="Google Shape;798;p20:notes"/>
          <p:cNvSpPr txBox="1"/>
          <p:nvPr>
            <p:ph type="body" idx="1"/>
          </p:nvPr>
        </p:nvSpPr>
        <p:spPr>
          <a:xfrm>
            <a:off x="-2147483648" y="-2147483648"/>
            <a:ext cx="0" cy="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799" name="Google Shape;799;p20:notes"/>
          <p:cNvSpPr txBox="1"/>
          <p:nvPr>
            <p:ph type="sldNum" idx="12"/>
          </p:nvPr>
        </p:nvSpPr>
        <p:spPr>
          <a:xfrm>
            <a:off x="0" y="0"/>
            <a:ext cx="0" cy="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fld>
            <a:endParaRPr sz="1800">
              <a:solidFill>
                <a:schemeClr val="dk1"/>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3_Title and Content">
  <p:cSld name="3_Title and Content">
    <p:spTree>
      <p:nvGrpSpPr>
        <p:cNvPr id="7" name="Shape 7"/>
        <p:cNvGrpSpPr/>
        <p:nvPr/>
      </p:nvGrpSpPr>
      <p:grpSpPr>
        <a:xfrm>
          <a:off x="0" y="0"/>
          <a:ext cx="0" cy="0"/>
          <a:chOff x="0" y="0"/>
          <a:chExt cx="0" cy="0"/>
        </a:xfrm>
      </p:grpSpPr>
      <p:sp>
        <p:nvSpPr>
          <p:cNvPr id="8" name="Google Shape;8;p29"/>
          <p:cNvSpPr/>
          <p:nvPr>
            <p:ph type="pic" idx="2"/>
          </p:nvPr>
        </p:nvSpPr>
        <p:spPr>
          <a:xfrm>
            <a:off x="0" y="0"/>
            <a:ext cx="18288000" cy="102870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2_Title and Content">
  <p:cSld name="2_Title and Content">
    <p:bg>
      <p:bgPr>
        <a:gradFill>
          <a:gsLst>
            <a:gs pos="0">
              <a:schemeClr val="accent1"/>
            </a:gs>
            <a:gs pos="100000">
              <a:schemeClr val="accent4"/>
            </a:gs>
          </a:gsLst>
          <a:lin ang="2700000" scaled="0"/>
        </a:gradFill>
        <a:effectLst/>
      </p:bgPr>
    </p:bg>
    <p:spTree>
      <p:nvGrpSpPr>
        <p:cNvPr id="40" name="Shape 40"/>
        <p:cNvGrpSpPr/>
        <p:nvPr/>
      </p:nvGrpSpPr>
      <p:grpSpPr>
        <a:xfrm>
          <a:off x="0" y="0"/>
          <a:ext cx="0" cy="0"/>
          <a:chOff x="0" y="0"/>
          <a:chExt cx="0" cy="0"/>
        </a:xfrm>
      </p:grpSpPr>
      <p:sp>
        <p:nvSpPr>
          <p:cNvPr id="41" name="Google Shape;41;p87"/>
          <p:cNvSpPr/>
          <p:nvPr>
            <p:ph type="pic" idx="2"/>
          </p:nvPr>
        </p:nvSpPr>
        <p:spPr>
          <a:xfrm>
            <a:off x="9442023" y="1283244"/>
            <a:ext cx="7706388" cy="7720512"/>
          </a:xfrm>
          <a:prstGeom prst="ellipse">
            <a:avLst/>
          </a:prstGeom>
          <a:noFill/>
          <a:ln>
            <a:noFill/>
          </a:ln>
        </p:spPr>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DEFAULT">
  <p:cSld name="DEFAULT">
    <p:spTree>
      <p:nvGrpSpPr>
        <p:cNvPr id="350" name="Shape 350"/>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51" name="Shape 351"/>
        <p:cNvGrpSpPr/>
        <p:nvPr/>
      </p:nvGrpSpPr>
      <p:grpSpPr>
        <a:xfrm>
          <a:off x="0" y="0"/>
          <a:ext cx="0" cy="0"/>
          <a:chOff x="0" y="0"/>
          <a:chExt cx="0" cy="0"/>
        </a:xfrm>
      </p:grpSpPr>
      <p:sp>
        <p:nvSpPr>
          <p:cNvPr id="352" name="Google Shape;352;p50"/>
          <p:cNvSpPr txBox="1"/>
          <p:nvPr>
            <p:ph type="title"/>
          </p:nvPr>
        </p:nvSpPr>
        <p:spPr>
          <a:xfrm>
            <a:off x="914400" y="822950"/>
            <a:ext cx="16477800" cy="1128600"/>
          </a:xfrm>
          <a:prstGeom prst="rect">
            <a:avLst/>
          </a:prstGeom>
          <a:noFill/>
          <a:ln>
            <a:noFill/>
          </a:ln>
        </p:spPr>
        <p:txBody>
          <a:bodyPr spcFirstLastPara="1" wrap="square" lIns="91425" tIns="91425" rIns="91425" bIns="91425" anchor="ctr" anchorCtr="0">
            <a:noAutofit/>
          </a:bodyPr>
          <a:lstStyle>
            <a:lvl1pPr marR="0" lvl="0"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Clr>
                <a:schemeClr val="dk1"/>
              </a:buClr>
              <a:buSzPts val="3100"/>
              <a:buFont typeface="Calibri"/>
              <a:buNone/>
              <a:defRPr sz="4400" b="0" i="0" u="none" strike="noStrike" cap="none">
                <a:solidFill>
                  <a:schemeClr val="dk1"/>
                </a:solidFill>
                <a:latin typeface="Calibri"/>
                <a:ea typeface="Calibri"/>
                <a:cs typeface="Calibri"/>
                <a:sym typeface="Calibri"/>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5_Title and Content">
  <p:cSld name="5_Title and Content">
    <p:spTree>
      <p:nvGrpSpPr>
        <p:cNvPr id="355" name="Shape 355"/>
        <p:cNvGrpSpPr/>
        <p:nvPr/>
      </p:nvGrpSpPr>
      <p:grpSpPr>
        <a:xfrm>
          <a:off x="0" y="0"/>
          <a:ext cx="0" cy="0"/>
          <a:chOff x="0" y="0"/>
          <a:chExt cx="0" cy="0"/>
        </a:xfrm>
      </p:grpSpPr>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matchingName="2_Title Slide">
  <p:cSld name="2_Title Slide">
    <p:spTree>
      <p:nvGrpSpPr>
        <p:cNvPr id="356" name="Shape 356"/>
        <p:cNvGrpSpPr/>
        <p:nvPr/>
      </p:nvGrpSpPr>
      <p:grpSpPr>
        <a:xfrm>
          <a:off x="0" y="0"/>
          <a:ext cx="0" cy="0"/>
          <a:chOff x="0" y="0"/>
          <a:chExt cx="0" cy="0"/>
        </a:xfrm>
      </p:grpSpPr>
      <p:cxnSp>
        <p:nvCxnSpPr>
          <p:cNvPr id="357" name="Google Shape;357;p207"/>
          <p:cNvCxnSpPr/>
          <p:nvPr/>
        </p:nvCxnSpPr>
        <p:spPr>
          <a:xfrm>
            <a:off x="692518" y="9294732"/>
            <a:ext cx="16902968" cy="0"/>
          </a:xfrm>
          <a:prstGeom prst="straightConnector1">
            <a:avLst/>
          </a:prstGeom>
          <a:noFill/>
          <a:ln w="9525" cap="flat" cmpd="sng">
            <a:solidFill>
              <a:srgbClr val="D8D8D8"/>
            </a:solidFill>
            <a:prstDash val="solid"/>
            <a:miter lim="800000"/>
            <a:headEnd type="none" w="sm" len="sm"/>
            <a:tailEnd type="none" w="sm" len="sm"/>
          </a:ln>
        </p:spPr>
      </p:cxnSp>
      <p:sp>
        <p:nvSpPr>
          <p:cNvPr id="358" name="Google Shape;358;p207"/>
          <p:cNvSpPr txBox="1"/>
          <p:nvPr/>
        </p:nvSpPr>
        <p:spPr>
          <a:xfrm flipH="1">
            <a:off x="16908066" y="9555173"/>
            <a:ext cx="687417" cy="369332"/>
          </a:xfrm>
          <a:prstGeom prst="rect">
            <a:avLst/>
          </a:prstGeom>
          <a:noFill/>
          <a:ln>
            <a:noFill/>
          </a:ln>
        </p:spPr>
        <p:txBody>
          <a:bodyPr spcFirstLastPara="1" wrap="square" lIns="162000" tIns="45700" rIns="108000" bIns="45700" anchor="t" anchorCtr="0">
            <a:spAutoFit/>
          </a:bodyPr>
          <a:lstStyle/>
          <a:p>
            <a:pPr marL="0" marR="0" lvl="0" indent="0" algn="r" rtl="0">
              <a:lnSpc>
                <a:spcPct val="100000"/>
              </a:lnSpc>
              <a:spcBef>
                <a:spcPts val="0"/>
              </a:spcBef>
              <a:spcAft>
                <a:spcPts val="0"/>
              </a:spcAft>
              <a:buNone/>
            </a:pPr>
            <a:fld id="{00000000-1234-1234-1234-123412341234}" type="slidenum">
              <a:rPr lang="en-US" sz="1800" i="0">
                <a:solidFill>
                  <a:srgbClr val="262626"/>
                </a:solidFill>
                <a:latin typeface="Arial" panose="020B0704020202020204"/>
                <a:ea typeface="Arial" panose="020B0704020202020204"/>
                <a:cs typeface="Arial" panose="020B0704020202020204"/>
                <a:sym typeface="Arial" panose="020B0704020202020204"/>
              </a:rPr>
            </a:fld>
            <a:endParaRPr sz="9000" i="0">
              <a:solidFill>
                <a:srgbClr val="262626"/>
              </a:solidFill>
              <a:latin typeface="Arial" panose="020B0704020202020204"/>
              <a:ea typeface="Arial" panose="020B0704020202020204"/>
              <a:cs typeface="Arial" panose="020B0704020202020204"/>
              <a:sym typeface="Arial" panose="020B0704020202020204"/>
            </a:endParaRPr>
          </a:p>
        </p:txBody>
      </p:sp>
      <p:sp>
        <p:nvSpPr>
          <p:cNvPr id="359" name="Google Shape;359;p207"/>
          <p:cNvSpPr txBox="1"/>
          <p:nvPr/>
        </p:nvSpPr>
        <p:spPr>
          <a:xfrm flipH="1">
            <a:off x="692518" y="9555173"/>
            <a:ext cx="2411828"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b="0" i="0">
                <a:solidFill>
                  <a:srgbClr val="262626"/>
                </a:solidFill>
                <a:latin typeface="Arial" panose="020B0704020202020204"/>
                <a:ea typeface="Arial" panose="020B0704020202020204"/>
                <a:cs typeface="Arial" panose="020B0704020202020204"/>
                <a:sym typeface="Arial" panose="020B0704020202020204"/>
              </a:rPr>
              <a:t>Creative Pitch Deck</a:t>
            </a:r>
            <a:endParaRPr sz="9000" b="0" i="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360" name="Shape 360"/>
        <p:cNvGrpSpPr/>
        <p:nvPr/>
      </p:nvGrpSpPr>
      <p:grpSpPr>
        <a:xfrm>
          <a:off x="0" y="0"/>
          <a:ext cx="0" cy="0"/>
          <a:chOff x="0" y="0"/>
          <a:chExt cx="0" cy="0"/>
        </a:xfrm>
      </p:grpSpPr>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361" name="Shape 361"/>
        <p:cNvGrpSpPr/>
        <p:nvPr/>
      </p:nvGrpSpPr>
      <p:grpSpPr>
        <a:xfrm>
          <a:off x="0" y="0"/>
          <a:ext cx="0" cy="0"/>
          <a:chOff x="0" y="0"/>
          <a:chExt cx="0" cy="0"/>
        </a:xfrm>
      </p:grpSpPr>
      <p:grpSp>
        <p:nvGrpSpPr>
          <p:cNvPr id="362" name="Google Shape;362;p209"/>
          <p:cNvGrpSpPr/>
          <p:nvPr/>
        </p:nvGrpSpPr>
        <p:grpSpPr>
          <a:xfrm>
            <a:off x="14914736" y="538847"/>
            <a:ext cx="2521632" cy="468582"/>
            <a:chOff x="9337675" y="359231"/>
            <a:chExt cx="1681088" cy="312388"/>
          </a:xfrm>
        </p:grpSpPr>
        <p:sp>
          <p:nvSpPr>
            <p:cNvPr id="363" name="Google Shape;363;p209"/>
            <p:cNvSpPr/>
            <p:nvPr/>
          </p:nvSpPr>
          <p:spPr>
            <a:xfrm>
              <a:off x="9337675" y="425449"/>
              <a:ext cx="464667" cy="246170"/>
            </a:xfrm>
            <a:custGeom>
              <a:avLst/>
              <a:gdLst/>
              <a:ahLst/>
              <a:cxnLst/>
              <a:rect l="l" t="t" r="r" b="b"/>
              <a:pathLst>
                <a:path w="464667" h="246170" extrusionOk="0">
                  <a:moveTo>
                    <a:pt x="429471" y="210120"/>
                  </a:moveTo>
                  <a:cubicBezTo>
                    <a:pt x="406774" y="233367"/>
                    <a:pt x="376598" y="246170"/>
                    <a:pt x="344500" y="246170"/>
                  </a:cubicBezTo>
                  <a:cubicBezTo>
                    <a:pt x="312401" y="246170"/>
                    <a:pt x="282225" y="233367"/>
                    <a:pt x="259529" y="210124"/>
                  </a:cubicBezTo>
                  <a:cubicBezTo>
                    <a:pt x="259529" y="210120"/>
                    <a:pt x="147389" y="95209"/>
                    <a:pt x="147389" y="95209"/>
                  </a:cubicBezTo>
                  <a:cubicBezTo>
                    <a:pt x="132379" y="79838"/>
                    <a:pt x="107960" y="79838"/>
                    <a:pt x="92953" y="95209"/>
                  </a:cubicBezTo>
                  <a:cubicBezTo>
                    <a:pt x="85682" y="102652"/>
                    <a:pt x="81680" y="112555"/>
                    <a:pt x="81680" y="123085"/>
                  </a:cubicBezTo>
                  <a:cubicBezTo>
                    <a:pt x="81680" y="133616"/>
                    <a:pt x="85682" y="143518"/>
                    <a:pt x="92953" y="150961"/>
                  </a:cubicBezTo>
                  <a:cubicBezTo>
                    <a:pt x="100458" y="158649"/>
                    <a:pt x="110314" y="162490"/>
                    <a:pt x="120170" y="162490"/>
                  </a:cubicBezTo>
                  <a:cubicBezTo>
                    <a:pt x="130025" y="162490"/>
                    <a:pt x="139884" y="158645"/>
                    <a:pt x="147386" y="150961"/>
                  </a:cubicBezTo>
                  <a:lnTo>
                    <a:pt x="155344" y="142810"/>
                  </a:lnTo>
                  <a:lnTo>
                    <a:pt x="213088" y="201983"/>
                  </a:lnTo>
                  <a:lnTo>
                    <a:pt x="205143" y="210120"/>
                  </a:lnTo>
                  <a:cubicBezTo>
                    <a:pt x="182447" y="233367"/>
                    <a:pt x="152271" y="246170"/>
                    <a:pt x="120170" y="246170"/>
                  </a:cubicBezTo>
                  <a:cubicBezTo>
                    <a:pt x="88072" y="246170"/>
                    <a:pt x="57892" y="233367"/>
                    <a:pt x="35196" y="210120"/>
                  </a:cubicBezTo>
                  <a:cubicBezTo>
                    <a:pt x="12500" y="186870"/>
                    <a:pt x="0" y="155962"/>
                    <a:pt x="0" y="123085"/>
                  </a:cubicBezTo>
                  <a:cubicBezTo>
                    <a:pt x="0" y="90209"/>
                    <a:pt x="12500" y="59297"/>
                    <a:pt x="35196" y="36050"/>
                  </a:cubicBezTo>
                  <a:cubicBezTo>
                    <a:pt x="57892" y="12803"/>
                    <a:pt x="88072" y="0"/>
                    <a:pt x="120170" y="0"/>
                  </a:cubicBezTo>
                  <a:cubicBezTo>
                    <a:pt x="152267" y="0"/>
                    <a:pt x="182444" y="12800"/>
                    <a:pt x="205139" y="36046"/>
                  </a:cubicBezTo>
                  <a:lnTo>
                    <a:pt x="290071" y="123078"/>
                  </a:lnTo>
                  <a:lnTo>
                    <a:pt x="317202" y="150882"/>
                  </a:lnTo>
                  <a:lnTo>
                    <a:pt x="317280" y="150961"/>
                  </a:lnTo>
                  <a:cubicBezTo>
                    <a:pt x="332288" y="166332"/>
                    <a:pt x="356708" y="166332"/>
                    <a:pt x="371716" y="150961"/>
                  </a:cubicBezTo>
                  <a:cubicBezTo>
                    <a:pt x="378985" y="143518"/>
                    <a:pt x="382990" y="133616"/>
                    <a:pt x="382990" y="123085"/>
                  </a:cubicBezTo>
                  <a:cubicBezTo>
                    <a:pt x="382990" y="112555"/>
                    <a:pt x="378985" y="102652"/>
                    <a:pt x="371716" y="95209"/>
                  </a:cubicBezTo>
                  <a:cubicBezTo>
                    <a:pt x="356708" y="79838"/>
                    <a:pt x="332288" y="79838"/>
                    <a:pt x="317280" y="95209"/>
                  </a:cubicBezTo>
                  <a:lnTo>
                    <a:pt x="309321" y="103361"/>
                  </a:lnTo>
                  <a:lnTo>
                    <a:pt x="251577" y="44188"/>
                  </a:lnTo>
                  <a:lnTo>
                    <a:pt x="259525" y="36050"/>
                  </a:lnTo>
                  <a:cubicBezTo>
                    <a:pt x="282222" y="12803"/>
                    <a:pt x="312398" y="0"/>
                    <a:pt x="344496" y="0"/>
                  </a:cubicBezTo>
                  <a:cubicBezTo>
                    <a:pt x="376594" y="0"/>
                    <a:pt x="406774" y="12803"/>
                    <a:pt x="429467" y="36050"/>
                  </a:cubicBezTo>
                  <a:cubicBezTo>
                    <a:pt x="452168" y="59297"/>
                    <a:pt x="464667" y="90209"/>
                    <a:pt x="464667" y="123085"/>
                  </a:cubicBezTo>
                  <a:cubicBezTo>
                    <a:pt x="464667" y="155962"/>
                    <a:pt x="452168" y="186870"/>
                    <a:pt x="429471" y="21012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4" name="Google Shape;364;p209"/>
            <p:cNvSpPr/>
            <p:nvPr/>
          </p:nvSpPr>
          <p:spPr>
            <a:xfrm>
              <a:off x="9774752" y="359231"/>
              <a:ext cx="1244011"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a:solidFill>
                    <a:schemeClr val="accent5"/>
                  </a:solidFill>
                  <a:latin typeface="Arial" panose="020B0704020202020204"/>
                  <a:ea typeface="Arial" panose="020B0704020202020204"/>
                  <a:cs typeface="Arial" panose="020B0704020202020204"/>
                  <a:sym typeface="Arial" panose="020B0704020202020204"/>
                </a:rPr>
                <a:t>Company</a:t>
              </a:r>
              <a:endParaRPr sz="1800" b="1">
                <a:solidFill>
                  <a:schemeClr val="accent5"/>
                </a:solidFill>
                <a:latin typeface="Arial" panose="020B0704020202020204"/>
                <a:ea typeface="Arial" panose="020B0704020202020204"/>
                <a:cs typeface="Arial" panose="020B0704020202020204"/>
                <a:sym typeface="Arial" panose="020B0704020202020204"/>
              </a:endParaRPr>
            </a:p>
          </p:txBody>
        </p:sp>
      </p:gr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rgbClr val="2D287E"/>
        </a:solidFill>
        <a:effectLst/>
      </p:bgPr>
    </p:bg>
    <p:spTree>
      <p:nvGrpSpPr>
        <p:cNvPr id="365" name="Shape 365"/>
        <p:cNvGrpSpPr/>
        <p:nvPr/>
      </p:nvGrpSpPr>
      <p:grpSpPr>
        <a:xfrm>
          <a:off x="0" y="0"/>
          <a:ext cx="0" cy="0"/>
          <a:chOff x="0" y="0"/>
          <a:chExt cx="0" cy="0"/>
        </a:xfrm>
      </p:grpSpPr>
      <p:sp>
        <p:nvSpPr>
          <p:cNvPr id="366" name="Google Shape;366;p210"/>
          <p:cNvSpPr/>
          <p:nvPr>
            <p:ph type="pic" idx="2"/>
          </p:nvPr>
        </p:nvSpPr>
        <p:spPr>
          <a:xfrm>
            <a:off x="6922386" y="0"/>
            <a:ext cx="11365614" cy="11386443"/>
          </a:xfrm>
          <a:prstGeom prst="ellipse">
            <a:avLst/>
          </a:prstGeom>
          <a:noFill/>
          <a:ln>
            <a:noFill/>
          </a:ln>
          <a:effectLst>
            <a:outerShdw blurRad="647450" dist="632845" dir="8100000" sx="66000" sy="66000" algn="tr" rotWithShape="0">
              <a:srgbClr val="000000">
                <a:alpha val="9803"/>
              </a:srgbClr>
            </a:outerShdw>
          </a:effectLst>
        </p:spPr>
      </p:sp>
      <p:sp>
        <p:nvSpPr>
          <p:cNvPr id="367" name="Google Shape;367;p210"/>
          <p:cNvSpPr/>
          <p:nvPr>
            <p:ph type="pic" idx="3"/>
          </p:nvPr>
        </p:nvSpPr>
        <p:spPr>
          <a:xfrm>
            <a:off x="13557416" y="8344577"/>
            <a:ext cx="1083717" cy="1085703"/>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368" name="Shape 368"/>
        <p:cNvGrpSpPr/>
        <p:nvPr/>
      </p:nvGrpSpPr>
      <p:grpSpPr>
        <a:xfrm>
          <a:off x="0" y="0"/>
          <a:ext cx="0" cy="0"/>
          <a:chOff x="0" y="0"/>
          <a:chExt cx="0" cy="0"/>
        </a:xfrm>
      </p:grpSpPr>
      <p:sp>
        <p:nvSpPr>
          <p:cNvPr id="369" name="Google Shape;369;p211"/>
          <p:cNvSpPr/>
          <p:nvPr>
            <p:ph type="pic" idx="2"/>
          </p:nvPr>
        </p:nvSpPr>
        <p:spPr>
          <a:xfrm>
            <a:off x="7544535" y="1779144"/>
            <a:ext cx="3121818" cy="6728715"/>
          </a:xfrm>
          <a:prstGeom prst="roundRect">
            <a:avLst>
              <a:gd name="adj" fmla="val 13291"/>
            </a:avLst>
          </a:prstGeom>
          <a:noFill/>
          <a:ln>
            <a:noFill/>
          </a:ln>
        </p:spPr>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370" name="Shape 370"/>
        <p:cNvGrpSpPr/>
        <p:nvPr/>
      </p:nvGrpSpPr>
      <p:grpSpPr>
        <a:xfrm>
          <a:off x="0" y="0"/>
          <a:ext cx="0" cy="0"/>
          <a:chOff x="0" y="0"/>
          <a:chExt cx="0" cy="0"/>
        </a:xfrm>
      </p:grpSpPr>
      <p:sp>
        <p:nvSpPr>
          <p:cNvPr id="371" name="Google Shape;371;p212"/>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72" name="Google Shape;372;p212"/>
          <p:cNvSpPr/>
          <p:nvPr>
            <p:ph type="pic" idx="2"/>
          </p:nvPr>
        </p:nvSpPr>
        <p:spPr>
          <a:xfrm>
            <a:off x="9415078" y="6962254"/>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373" name="Google Shape;373;p212"/>
          <p:cNvSpPr/>
          <p:nvPr>
            <p:ph type="pic" idx="3"/>
          </p:nvPr>
        </p:nvSpPr>
        <p:spPr>
          <a:xfrm>
            <a:off x="14843360" y="1341731"/>
            <a:ext cx="1133988" cy="1136067"/>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374" name="Google Shape;374;p212"/>
          <p:cNvSpPr/>
          <p:nvPr>
            <p:ph type="pic" idx="4"/>
          </p:nvPr>
        </p:nvSpPr>
        <p:spPr>
          <a:xfrm>
            <a:off x="12373221" y="4739852"/>
            <a:ext cx="3121818" cy="3858258"/>
          </a:xfrm>
          <a:prstGeom prst="round2SameRect">
            <a:avLst>
              <a:gd name="adj1" fmla="val 13124"/>
              <a:gd name="adj2" fmla="val 0"/>
            </a:avLst>
          </a:prstGeom>
          <a:noFill/>
          <a:ln>
            <a:noFill/>
          </a:ln>
        </p:spPr>
      </p:sp>
      <p:cxnSp>
        <p:nvCxnSpPr>
          <p:cNvPr id="375" name="Google Shape;375;p212"/>
          <p:cNvCxnSpPr/>
          <p:nvPr/>
        </p:nvCxnSpPr>
        <p:spPr>
          <a:xfrm>
            <a:off x="1127265" y="0"/>
            <a:ext cx="0" cy="10287000"/>
          </a:xfrm>
          <a:prstGeom prst="straightConnector1">
            <a:avLst/>
          </a:prstGeom>
          <a:noFill/>
          <a:ln w="9525" cap="flat" cmpd="sng">
            <a:solidFill>
              <a:srgbClr val="D8D8D8">
                <a:alpha val="49803"/>
              </a:srgbClr>
            </a:solidFill>
            <a:prstDash val="solid"/>
            <a:miter lim="800000"/>
            <a:headEnd type="none" w="sm" len="sm"/>
            <a:tailEnd type="none" w="sm" len="sm"/>
          </a:ln>
        </p:spPr>
      </p:cxnSp>
      <p:sp>
        <p:nvSpPr>
          <p:cNvPr id="376" name="Google Shape;376;p212"/>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377" name="Google Shape;377;p212"/>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378" name="Shape 378"/>
        <p:cNvGrpSpPr/>
        <p:nvPr/>
      </p:nvGrpSpPr>
      <p:grpSpPr>
        <a:xfrm>
          <a:off x="0" y="0"/>
          <a:ext cx="0" cy="0"/>
          <a:chOff x="0" y="0"/>
          <a:chExt cx="0" cy="0"/>
        </a:xfrm>
      </p:grpSpPr>
      <p:sp>
        <p:nvSpPr>
          <p:cNvPr id="379" name="Google Shape;379;p213"/>
          <p:cNvSpPr/>
          <p:nvPr>
            <p:ph type="pic" idx="2"/>
          </p:nvPr>
        </p:nvSpPr>
        <p:spPr>
          <a:xfrm>
            <a:off x="2072049"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80" name="Google Shape;380;p213"/>
          <p:cNvSpPr/>
          <p:nvPr>
            <p:ph type="pic" idx="3"/>
          </p:nvPr>
        </p:nvSpPr>
        <p:spPr>
          <a:xfrm>
            <a:off x="6097727"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81" name="Google Shape;381;p213"/>
          <p:cNvSpPr/>
          <p:nvPr>
            <p:ph type="pic" idx="4"/>
          </p:nvPr>
        </p:nvSpPr>
        <p:spPr>
          <a:xfrm>
            <a:off x="10123404"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82" name="Google Shape;382;p213"/>
          <p:cNvSpPr/>
          <p:nvPr>
            <p:ph type="pic" idx="5"/>
          </p:nvPr>
        </p:nvSpPr>
        <p:spPr>
          <a:xfrm>
            <a:off x="14149082"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13_Title and Content">
  <p:cSld name="13_Title and Content">
    <p:bg>
      <p:bgPr>
        <a:gradFill>
          <a:gsLst>
            <a:gs pos="0">
              <a:schemeClr val="accent1"/>
            </a:gs>
            <a:gs pos="100000">
              <a:schemeClr val="accent4"/>
            </a:gs>
          </a:gsLst>
          <a:lin ang="2700000" scaled="0"/>
        </a:gradFill>
        <a:effectLst/>
      </p:bgPr>
    </p:bg>
    <p:spTree>
      <p:nvGrpSpPr>
        <p:cNvPr id="42" name="Shape 42"/>
        <p:cNvGrpSpPr/>
        <p:nvPr/>
      </p:nvGrpSpPr>
      <p:grpSpPr>
        <a:xfrm>
          <a:off x="0" y="0"/>
          <a:ext cx="0" cy="0"/>
          <a:chOff x="0" y="0"/>
          <a:chExt cx="0" cy="0"/>
        </a:xfrm>
      </p:grpSpPr>
      <p:sp>
        <p:nvSpPr>
          <p:cNvPr id="43" name="Google Shape;43;p88"/>
          <p:cNvSpPr/>
          <p:nvPr>
            <p:ph type="pic" idx="2"/>
          </p:nvPr>
        </p:nvSpPr>
        <p:spPr>
          <a:xfrm>
            <a:off x="11644313" y="1462089"/>
            <a:ext cx="2947988" cy="6319836"/>
          </a:xfrm>
          <a:prstGeom prst="rect">
            <a:avLst/>
          </a:prstGeom>
          <a:solidFill>
            <a:srgbClr val="BFBFBF"/>
          </a:solidFill>
          <a:ln>
            <a:noFill/>
          </a:ln>
        </p:spPr>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matchingName="2_Title and Content">
  <p:cSld name="2_Title and Content">
    <p:bg>
      <p:bgPr>
        <a:gradFill>
          <a:gsLst>
            <a:gs pos="0">
              <a:schemeClr val="accent1"/>
            </a:gs>
            <a:gs pos="100000">
              <a:schemeClr val="accent4"/>
            </a:gs>
          </a:gsLst>
          <a:lin ang="2700000" scaled="0"/>
        </a:gradFill>
        <a:effectLst/>
      </p:bgPr>
    </p:bg>
    <p:spTree>
      <p:nvGrpSpPr>
        <p:cNvPr id="383" name="Shape 383"/>
        <p:cNvGrpSpPr/>
        <p:nvPr/>
      </p:nvGrpSpPr>
      <p:grpSpPr>
        <a:xfrm>
          <a:off x="0" y="0"/>
          <a:ext cx="0" cy="0"/>
          <a:chOff x="0" y="0"/>
          <a:chExt cx="0" cy="0"/>
        </a:xfrm>
      </p:grpSpPr>
      <p:sp>
        <p:nvSpPr>
          <p:cNvPr id="384" name="Google Shape;384;p214"/>
          <p:cNvSpPr/>
          <p:nvPr>
            <p:ph type="pic" idx="2"/>
          </p:nvPr>
        </p:nvSpPr>
        <p:spPr>
          <a:xfrm>
            <a:off x="9442023" y="1283244"/>
            <a:ext cx="7706388" cy="7720512"/>
          </a:xfrm>
          <a:prstGeom prst="ellipse">
            <a:avLst/>
          </a:prstGeom>
          <a:noFill/>
          <a:ln>
            <a:noFill/>
          </a:ln>
        </p:spPr>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matchingName="13_Title and Content">
  <p:cSld name="13_Title and Content">
    <p:bg>
      <p:bgPr>
        <a:gradFill>
          <a:gsLst>
            <a:gs pos="0">
              <a:schemeClr val="accent1"/>
            </a:gs>
            <a:gs pos="100000">
              <a:schemeClr val="accent4"/>
            </a:gs>
          </a:gsLst>
          <a:lin ang="2700000" scaled="0"/>
        </a:gradFill>
        <a:effectLst/>
      </p:bgPr>
    </p:bg>
    <p:spTree>
      <p:nvGrpSpPr>
        <p:cNvPr id="385" name="Shape 385"/>
        <p:cNvGrpSpPr/>
        <p:nvPr/>
      </p:nvGrpSpPr>
      <p:grpSpPr>
        <a:xfrm>
          <a:off x="0" y="0"/>
          <a:ext cx="0" cy="0"/>
          <a:chOff x="0" y="0"/>
          <a:chExt cx="0" cy="0"/>
        </a:xfrm>
      </p:grpSpPr>
      <p:sp>
        <p:nvSpPr>
          <p:cNvPr id="386" name="Google Shape;386;p215"/>
          <p:cNvSpPr/>
          <p:nvPr>
            <p:ph type="pic" idx="2"/>
          </p:nvPr>
        </p:nvSpPr>
        <p:spPr>
          <a:xfrm>
            <a:off x="11644313" y="1462089"/>
            <a:ext cx="2947988" cy="6319836"/>
          </a:xfrm>
          <a:prstGeom prst="rect">
            <a:avLst/>
          </a:prstGeom>
          <a:solidFill>
            <a:srgbClr val="BFBFBF"/>
          </a:solidFill>
          <a:ln>
            <a:noFill/>
          </a:ln>
        </p:spPr>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matchingName="3_Title and Content">
  <p:cSld name="3_Title and Content">
    <p:spTree>
      <p:nvGrpSpPr>
        <p:cNvPr id="387" name="Shape 387"/>
        <p:cNvGrpSpPr/>
        <p:nvPr/>
      </p:nvGrpSpPr>
      <p:grpSpPr>
        <a:xfrm>
          <a:off x="0" y="0"/>
          <a:ext cx="0" cy="0"/>
          <a:chOff x="0" y="0"/>
          <a:chExt cx="0" cy="0"/>
        </a:xfrm>
      </p:grpSpPr>
      <p:sp>
        <p:nvSpPr>
          <p:cNvPr id="388" name="Google Shape;388;p216"/>
          <p:cNvSpPr/>
          <p:nvPr>
            <p:ph type="pic" idx="2"/>
          </p:nvPr>
        </p:nvSpPr>
        <p:spPr>
          <a:xfrm>
            <a:off x="0" y="0"/>
            <a:ext cx="18288000" cy="10287000"/>
          </a:xfrm>
          <a:prstGeom prst="rect">
            <a:avLst/>
          </a:prstGeom>
          <a:noFill/>
          <a:ln>
            <a:noFill/>
          </a:ln>
        </p:spPr>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matchingName="4_Title and Content">
  <p:cSld name="4_Title and Content">
    <p:bg>
      <p:bgPr>
        <a:solidFill>
          <a:srgbClr val="2D287E"/>
        </a:solidFill>
        <a:effectLst/>
      </p:bgPr>
    </p:bg>
    <p:spTree>
      <p:nvGrpSpPr>
        <p:cNvPr id="389" name="Shape 389"/>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390" name="Shape 390"/>
        <p:cNvGrpSpPr/>
        <p:nvPr/>
      </p:nvGrpSpPr>
      <p:grpSpPr>
        <a:xfrm>
          <a:off x="0" y="0"/>
          <a:ext cx="0" cy="0"/>
          <a:chOff x="0" y="0"/>
          <a:chExt cx="0" cy="0"/>
        </a:xfrm>
      </p:grpSpPr>
      <p:sp>
        <p:nvSpPr>
          <p:cNvPr id="391" name="Google Shape;391;p218"/>
          <p:cNvSpPr/>
          <p:nvPr>
            <p:ph type="pic" idx="2"/>
          </p:nvPr>
        </p:nvSpPr>
        <p:spPr>
          <a:xfrm>
            <a:off x="8347367"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2" name="Google Shape;392;p218"/>
          <p:cNvSpPr/>
          <p:nvPr>
            <p:ph type="pic" idx="3"/>
          </p:nvPr>
        </p:nvSpPr>
        <p:spPr>
          <a:xfrm>
            <a:off x="13118846"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3" name="Google Shape;393;p218"/>
          <p:cNvSpPr/>
          <p:nvPr>
            <p:ph type="pic" idx="4"/>
          </p:nvPr>
        </p:nvSpPr>
        <p:spPr>
          <a:xfrm>
            <a:off x="8347367"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4" name="Google Shape;394;p218"/>
          <p:cNvSpPr/>
          <p:nvPr>
            <p:ph type="pic" idx="5"/>
          </p:nvPr>
        </p:nvSpPr>
        <p:spPr>
          <a:xfrm>
            <a:off x="13118846"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5" name="Google Shape;395;p218"/>
          <p:cNvSpPr/>
          <p:nvPr>
            <p:ph type="pic" idx="6"/>
          </p:nvPr>
        </p:nvSpPr>
        <p:spPr>
          <a:xfrm>
            <a:off x="8347367"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6" name="Google Shape;396;p218"/>
          <p:cNvSpPr/>
          <p:nvPr>
            <p:ph type="pic" idx="7"/>
          </p:nvPr>
        </p:nvSpPr>
        <p:spPr>
          <a:xfrm>
            <a:off x="13118846"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7" name="Google Shape;397;p218"/>
          <p:cNvSpPr/>
          <p:nvPr>
            <p:ph type="pic" idx="8"/>
          </p:nvPr>
        </p:nvSpPr>
        <p:spPr>
          <a:xfrm>
            <a:off x="8347367"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8" name="Google Shape;398;p218"/>
          <p:cNvSpPr/>
          <p:nvPr>
            <p:ph type="pic" idx="9"/>
          </p:nvPr>
        </p:nvSpPr>
        <p:spPr>
          <a:xfrm>
            <a:off x="13118846"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399" name="Shape 399"/>
        <p:cNvGrpSpPr/>
        <p:nvPr/>
      </p:nvGrpSpPr>
      <p:grpSpPr>
        <a:xfrm>
          <a:off x="0" y="0"/>
          <a:ext cx="0" cy="0"/>
          <a:chOff x="0" y="0"/>
          <a:chExt cx="0" cy="0"/>
        </a:xfrm>
      </p:grpSpPr>
      <p:sp>
        <p:nvSpPr>
          <p:cNvPr id="400" name="Google Shape;400;p219"/>
          <p:cNvSpPr/>
          <p:nvPr>
            <p:ph type="pic" idx="2"/>
          </p:nvPr>
        </p:nvSpPr>
        <p:spPr>
          <a:xfrm>
            <a:off x="11419158" y="2742971"/>
            <a:ext cx="4792275" cy="4801059"/>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8_Title and Content">
  <p:cSld name="8_Title and Content">
    <p:spTree>
      <p:nvGrpSpPr>
        <p:cNvPr id="401" name="Shape 401"/>
        <p:cNvGrpSpPr/>
        <p:nvPr/>
      </p:nvGrpSpPr>
      <p:grpSpPr>
        <a:xfrm>
          <a:off x="0" y="0"/>
          <a:ext cx="0" cy="0"/>
          <a:chOff x="0" y="0"/>
          <a:chExt cx="0" cy="0"/>
        </a:xfrm>
      </p:grpSpPr>
      <p:sp>
        <p:nvSpPr>
          <p:cNvPr id="402" name="Google Shape;402;p220"/>
          <p:cNvSpPr/>
          <p:nvPr>
            <p:ph type="pic" idx="2"/>
          </p:nvPr>
        </p:nvSpPr>
        <p:spPr>
          <a:xfrm>
            <a:off x="5331389" y="1323900"/>
            <a:ext cx="7625223" cy="76392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403" name="Shape 403"/>
        <p:cNvGrpSpPr/>
        <p:nvPr/>
      </p:nvGrpSpPr>
      <p:grpSpPr>
        <a:xfrm>
          <a:off x="0" y="0"/>
          <a:ext cx="0" cy="0"/>
          <a:chOff x="0" y="0"/>
          <a:chExt cx="0" cy="0"/>
        </a:xfrm>
      </p:grpSpPr>
      <p:sp>
        <p:nvSpPr>
          <p:cNvPr id="404" name="Google Shape;404;p221"/>
          <p:cNvSpPr/>
          <p:nvPr>
            <p:ph type="pic" idx="2"/>
          </p:nvPr>
        </p:nvSpPr>
        <p:spPr>
          <a:xfrm>
            <a:off x="8889207" y="0"/>
            <a:ext cx="9398793" cy="10287000"/>
          </a:xfrm>
          <a:prstGeom prst="rect">
            <a:avLst/>
          </a:prstGeom>
          <a:noFill/>
          <a:ln>
            <a:noFill/>
          </a:ln>
        </p:spPr>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10_Title and Content">
  <p:cSld name="10_Title and Content">
    <p:spTree>
      <p:nvGrpSpPr>
        <p:cNvPr id="405" name="Shape 405"/>
        <p:cNvGrpSpPr/>
        <p:nvPr/>
      </p:nvGrpSpPr>
      <p:grpSpPr>
        <a:xfrm>
          <a:off x="0" y="0"/>
          <a:ext cx="0" cy="0"/>
          <a:chOff x="0" y="0"/>
          <a:chExt cx="0" cy="0"/>
        </a:xfrm>
      </p:grpSpPr>
      <p:sp>
        <p:nvSpPr>
          <p:cNvPr id="406" name="Google Shape;406;p222"/>
          <p:cNvSpPr/>
          <p:nvPr>
            <p:ph type="pic" idx="2"/>
          </p:nvPr>
        </p:nvSpPr>
        <p:spPr>
          <a:xfrm>
            <a:off x="0" y="0"/>
            <a:ext cx="9144000" cy="10287000"/>
          </a:xfrm>
          <a:prstGeom prst="rect">
            <a:avLst/>
          </a:prstGeom>
          <a:noFill/>
          <a:ln>
            <a:noFill/>
          </a:ln>
        </p:spPr>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11_Title and Content">
  <p:cSld name="11_Title and Content">
    <p:spTree>
      <p:nvGrpSpPr>
        <p:cNvPr id="407" name="Shape 407"/>
        <p:cNvGrpSpPr/>
        <p:nvPr/>
      </p:nvGrpSpPr>
      <p:grpSpPr>
        <a:xfrm>
          <a:off x="0" y="0"/>
          <a:ext cx="0" cy="0"/>
          <a:chOff x="0" y="0"/>
          <a:chExt cx="0" cy="0"/>
        </a:xfrm>
      </p:grpSpPr>
      <p:sp>
        <p:nvSpPr>
          <p:cNvPr id="408" name="Google Shape;408;p223"/>
          <p:cNvSpPr/>
          <p:nvPr>
            <p:ph type="pic" idx="2"/>
          </p:nvPr>
        </p:nvSpPr>
        <p:spPr>
          <a:xfrm>
            <a:off x="2744724"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409" name="Google Shape;409;p223"/>
          <p:cNvSpPr/>
          <p:nvPr>
            <p:ph type="pic" idx="3"/>
          </p:nvPr>
        </p:nvSpPr>
        <p:spPr>
          <a:xfrm>
            <a:off x="7232060"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410" name="Google Shape;410;p223"/>
          <p:cNvSpPr/>
          <p:nvPr>
            <p:ph type="pic" idx="4"/>
          </p:nvPr>
        </p:nvSpPr>
        <p:spPr>
          <a:xfrm>
            <a:off x="11719395"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4_Title and Content">
  <p:cSld name="4_Title and Content">
    <p:bg>
      <p:bgPr>
        <a:solidFill>
          <a:srgbClr val="2D287E"/>
        </a:solidFill>
        <a:effectLst/>
      </p:bgPr>
    </p:bg>
    <p:spTree>
      <p:nvGrpSpPr>
        <p:cNvPr id="44" name="Shape 44"/>
        <p:cNvGrpSpPr/>
        <p:nvPr/>
      </p:nvGrpSpPr>
      <p:grpSpPr>
        <a:xfrm>
          <a:off x="0" y="0"/>
          <a:ext cx="0" cy="0"/>
          <a:chOff x="0" y="0"/>
          <a:chExt cx="0" cy="0"/>
        </a:xfrm>
      </p:grpSpPr>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12_Title and Content">
  <p:cSld name="12_Title and Content">
    <p:spTree>
      <p:nvGrpSpPr>
        <p:cNvPr id="411" name="Shape 411"/>
        <p:cNvGrpSpPr/>
        <p:nvPr/>
      </p:nvGrpSpPr>
      <p:grpSpPr>
        <a:xfrm>
          <a:off x="0" y="0"/>
          <a:ext cx="0" cy="0"/>
          <a:chOff x="0" y="0"/>
          <a:chExt cx="0" cy="0"/>
        </a:xfrm>
      </p:grpSpPr>
      <p:sp>
        <p:nvSpPr>
          <p:cNvPr id="412" name="Google Shape;412;p224"/>
          <p:cNvSpPr/>
          <p:nvPr>
            <p:ph type="pic" idx="2"/>
          </p:nvPr>
        </p:nvSpPr>
        <p:spPr>
          <a:xfrm>
            <a:off x="4002929" y="4106469"/>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13" name="Google Shape;413;p224"/>
          <p:cNvSpPr/>
          <p:nvPr>
            <p:ph type="pic" idx="3"/>
          </p:nvPr>
        </p:nvSpPr>
        <p:spPr>
          <a:xfrm>
            <a:off x="11907677" y="4988297"/>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14_Title and Content">
  <p:cSld name="14_Title and Content">
    <p:spTree>
      <p:nvGrpSpPr>
        <p:cNvPr id="414" name="Shape 414"/>
        <p:cNvGrpSpPr/>
        <p:nvPr/>
      </p:nvGrpSpPr>
      <p:grpSpPr>
        <a:xfrm>
          <a:off x="0" y="0"/>
          <a:ext cx="0" cy="0"/>
          <a:chOff x="0" y="0"/>
          <a:chExt cx="0" cy="0"/>
        </a:xfrm>
      </p:grpSpPr>
      <p:sp>
        <p:nvSpPr>
          <p:cNvPr id="415" name="Google Shape;415;p225"/>
          <p:cNvSpPr/>
          <p:nvPr>
            <p:ph type="pic" idx="2"/>
          </p:nvPr>
        </p:nvSpPr>
        <p:spPr>
          <a:xfrm>
            <a:off x="14809493"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
        <p:nvSpPr>
          <p:cNvPr id="416" name="Google Shape;416;p225"/>
          <p:cNvSpPr/>
          <p:nvPr>
            <p:ph type="pic" idx="3"/>
          </p:nvPr>
        </p:nvSpPr>
        <p:spPr>
          <a:xfrm>
            <a:off x="7699901" y="1818615"/>
            <a:ext cx="3075098" cy="6659849"/>
          </a:xfrm>
          <a:prstGeom prst="rect">
            <a:avLst/>
          </a:prstGeom>
          <a:solidFill>
            <a:srgbClr val="F2F2F2"/>
          </a:solidFill>
          <a:ln>
            <a:noFill/>
          </a:ln>
        </p:spPr>
      </p:sp>
      <p:sp>
        <p:nvSpPr>
          <p:cNvPr id="417" name="Google Shape;417;p225"/>
          <p:cNvSpPr/>
          <p:nvPr>
            <p:ph type="pic" idx="4"/>
          </p:nvPr>
        </p:nvSpPr>
        <p:spPr>
          <a:xfrm>
            <a:off x="11351338"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15_Title and Content">
  <p:cSld name="15_Title and Content">
    <p:spTree>
      <p:nvGrpSpPr>
        <p:cNvPr id="418" name="Shape 418"/>
        <p:cNvGrpSpPr/>
        <p:nvPr/>
      </p:nvGrpSpPr>
      <p:grpSpPr>
        <a:xfrm>
          <a:off x="0" y="0"/>
          <a:ext cx="0" cy="0"/>
          <a:chOff x="0" y="0"/>
          <a:chExt cx="0" cy="0"/>
        </a:xfrm>
      </p:grpSpPr>
      <p:sp>
        <p:nvSpPr>
          <p:cNvPr id="419" name="Google Shape;419;p226"/>
          <p:cNvSpPr/>
          <p:nvPr>
            <p:ph type="pic" idx="2"/>
          </p:nvPr>
        </p:nvSpPr>
        <p:spPr>
          <a:xfrm>
            <a:off x="0" y="2"/>
            <a:ext cx="18288000" cy="8449985"/>
          </a:xfrm>
          <a:prstGeom prst="rect">
            <a:avLst/>
          </a:prstGeom>
          <a:solidFill>
            <a:srgbClr val="F2F2F2"/>
          </a:solidFill>
          <a:ln>
            <a:noFill/>
          </a:ln>
        </p:spPr>
      </p:sp>
      <p:sp>
        <p:nvSpPr>
          <p:cNvPr id="420" name="Google Shape;420;p226"/>
          <p:cNvSpPr/>
          <p:nvPr>
            <p:ph type="pic" idx="3"/>
          </p:nvPr>
        </p:nvSpPr>
        <p:spPr>
          <a:xfrm>
            <a:off x="5181827" y="3815792"/>
            <a:ext cx="7941050" cy="4985658"/>
          </a:xfrm>
          <a:prstGeom prst="rect">
            <a:avLst/>
          </a:prstGeom>
          <a:solidFill>
            <a:srgbClr val="D8D8D8"/>
          </a:solidFill>
          <a:ln>
            <a:noFill/>
          </a:ln>
        </p:spPr>
      </p:sp>
      <p:sp>
        <p:nvSpPr>
          <p:cNvPr id="421" name="Google Shape;421;p226"/>
          <p:cNvSpPr/>
          <p:nvPr>
            <p:ph type="pic" idx="4"/>
          </p:nvPr>
        </p:nvSpPr>
        <p:spPr>
          <a:xfrm>
            <a:off x="2589668" y="6098558"/>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422" name="Google Shape;422;p226"/>
          <p:cNvSpPr/>
          <p:nvPr>
            <p:ph type="pic" idx="5"/>
          </p:nvPr>
        </p:nvSpPr>
        <p:spPr>
          <a:xfrm>
            <a:off x="6576521" y="3161081"/>
            <a:ext cx="1100739" cy="1102760"/>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16_Title and Content">
  <p:cSld name="16_Title and Content">
    <p:spTree>
      <p:nvGrpSpPr>
        <p:cNvPr id="423" name="Shape 423"/>
        <p:cNvGrpSpPr/>
        <p:nvPr/>
      </p:nvGrpSpPr>
      <p:grpSpPr>
        <a:xfrm>
          <a:off x="0" y="0"/>
          <a:ext cx="0" cy="0"/>
          <a:chOff x="0" y="0"/>
          <a:chExt cx="0" cy="0"/>
        </a:xfrm>
      </p:grpSpPr>
      <p:sp>
        <p:nvSpPr>
          <p:cNvPr id="424" name="Google Shape;424;p227"/>
          <p:cNvSpPr/>
          <p:nvPr>
            <p:ph type="pic" idx="2"/>
          </p:nvPr>
        </p:nvSpPr>
        <p:spPr>
          <a:xfrm>
            <a:off x="8496869" y="460085"/>
            <a:ext cx="4138472" cy="3322230"/>
          </a:xfrm>
          <a:prstGeom prst="roundRect">
            <a:avLst>
              <a:gd name="adj" fmla="val 0"/>
            </a:avLst>
          </a:prstGeom>
          <a:noFill/>
          <a:ln>
            <a:noFill/>
          </a:ln>
        </p:spPr>
      </p:sp>
      <p:sp>
        <p:nvSpPr>
          <p:cNvPr id="425" name="Google Shape;425;p227"/>
          <p:cNvSpPr/>
          <p:nvPr>
            <p:ph type="pic" idx="3"/>
          </p:nvPr>
        </p:nvSpPr>
        <p:spPr>
          <a:xfrm>
            <a:off x="13662965" y="460085"/>
            <a:ext cx="4138472" cy="3322230"/>
          </a:xfrm>
          <a:prstGeom prst="roundRect">
            <a:avLst>
              <a:gd name="adj" fmla="val 0"/>
            </a:avLst>
          </a:prstGeom>
          <a:noFill/>
          <a:ln>
            <a:noFill/>
          </a:ln>
        </p:spPr>
      </p:sp>
      <p:sp>
        <p:nvSpPr>
          <p:cNvPr id="426" name="Google Shape;426;p227"/>
          <p:cNvSpPr/>
          <p:nvPr>
            <p:ph type="pic" idx="4"/>
          </p:nvPr>
        </p:nvSpPr>
        <p:spPr>
          <a:xfrm>
            <a:off x="8496869" y="5623002"/>
            <a:ext cx="4138472" cy="3322230"/>
          </a:xfrm>
          <a:prstGeom prst="roundRect">
            <a:avLst>
              <a:gd name="adj" fmla="val 0"/>
            </a:avLst>
          </a:prstGeom>
          <a:noFill/>
          <a:ln>
            <a:noFill/>
          </a:ln>
        </p:spPr>
      </p:sp>
      <p:sp>
        <p:nvSpPr>
          <p:cNvPr id="427" name="Google Shape;427;p227"/>
          <p:cNvSpPr/>
          <p:nvPr>
            <p:ph type="pic" idx="5"/>
          </p:nvPr>
        </p:nvSpPr>
        <p:spPr>
          <a:xfrm>
            <a:off x="13662965" y="5623002"/>
            <a:ext cx="4138472" cy="3322230"/>
          </a:xfrm>
          <a:prstGeom prst="roundRect">
            <a:avLst>
              <a:gd name="adj" fmla="val 0"/>
            </a:avLst>
          </a:prstGeom>
          <a:noFill/>
          <a:ln>
            <a:noFill/>
          </a:ln>
        </p:spPr>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17_Title and Content">
  <p:cSld name="17_Title and Content">
    <p:spTree>
      <p:nvGrpSpPr>
        <p:cNvPr id="428" name="Shape 428"/>
        <p:cNvGrpSpPr/>
        <p:nvPr/>
      </p:nvGrpSpPr>
      <p:grpSpPr>
        <a:xfrm>
          <a:off x="0" y="0"/>
          <a:ext cx="0" cy="0"/>
          <a:chOff x="0" y="0"/>
          <a:chExt cx="0" cy="0"/>
        </a:xfrm>
      </p:grpSpPr>
      <p:sp>
        <p:nvSpPr>
          <p:cNvPr id="429" name="Google Shape;429;p228"/>
          <p:cNvSpPr/>
          <p:nvPr>
            <p:ph type="pic" idx="2"/>
          </p:nvPr>
        </p:nvSpPr>
        <p:spPr>
          <a:xfrm>
            <a:off x="1942952" y="3259607"/>
            <a:ext cx="3391782" cy="2833203"/>
          </a:xfrm>
          <a:prstGeom prst="roundRect">
            <a:avLst>
              <a:gd name="adj" fmla="val 2397"/>
            </a:avLst>
          </a:prstGeom>
          <a:noFill/>
          <a:ln>
            <a:noFill/>
          </a:ln>
        </p:spPr>
      </p:sp>
      <p:sp>
        <p:nvSpPr>
          <p:cNvPr id="430" name="Google Shape;430;p228"/>
          <p:cNvSpPr/>
          <p:nvPr>
            <p:ph type="pic" idx="3"/>
          </p:nvPr>
        </p:nvSpPr>
        <p:spPr>
          <a:xfrm>
            <a:off x="5992425" y="3259607"/>
            <a:ext cx="3391782" cy="2833203"/>
          </a:xfrm>
          <a:prstGeom prst="roundRect">
            <a:avLst>
              <a:gd name="adj" fmla="val 2397"/>
            </a:avLst>
          </a:prstGeom>
          <a:noFill/>
          <a:ln>
            <a:noFill/>
          </a:ln>
        </p:spPr>
      </p:sp>
      <p:sp>
        <p:nvSpPr>
          <p:cNvPr id="431" name="Google Shape;431;p228"/>
          <p:cNvSpPr/>
          <p:nvPr>
            <p:ph type="pic" idx="4"/>
          </p:nvPr>
        </p:nvSpPr>
        <p:spPr>
          <a:xfrm>
            <a:off x="10041902" y="3259607"/>
            <a:ext cx="3391782" cy="2833203"/>
          </a:xfrm>
          <a:prstGeom prst="roundRect">
            <a:avLst>
              <a:gd name="adj" fmla="val 2397"/>
            </a:avLst>
          </a:prstGeom>
          <a:noFill/>
          <a:ln>
            <a:noFill/>
          </a:ln>
        </p:spPr>
      </p:sp>
      <p:sp>
        <p:nvSpPr>
          <p:cNvPr id="432" name="Google Shape;432;p228"/>
          <p:cNvSpPr/>
          <p:nvPr>
            <p:ph type="pic" idx="5"/>
          </p:nvPr>
        </p:nvSpPr>
        <p:spPr>
          <a:xfrm>
            <a:off x="14091378" y="3259607"/>
            <a:ext cx="3391782" cy="2833203"/>
          </a:xfrm>
          <a:prstGeom prst="roundRect">
            <a:avLst>
              <a:gd name="adj" fmla="val 2397"/>
            </a:avLst>
          </a:prstGeom>
          <a:noFill/>
          <a:ln>
            <a:noFill/>
          </a:ln>
        </p:spPr>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18_Title and Content">
  <p:cSld name="18_Title and Content">
    <p:spTree>
      <p:nvGrpSpPr>
        <p:cNvPr id="433" name="Shape 433"/>
        <p:cNvGrpSpPr/>
        <p:nvPr/>
      </p:nvGrpSpPr>
      <p:grpSpPr>
        <a:xfrm>
          <a:off x="0" y="0"/>
          <a:ext cx="0" cy="0"/>
          <a:chOff x="0" y="0"/>
          <a:chExt cx="0" cy="0"/>
        </a:xfrm>
      </p:grpSpPr>
      <p:sp>
        <p:nvSpPr>
          <p:cNvPr id="434" name="Google Shape;434;p229"/>
          <p:cNvSpPr/>
          <p:nvPr>
            <p:ph type="pic" idx="2"/>
          </p:nvPr>
        </p:nvSpPr>
        <p:spPr>
          <a:xfrm>
            <a:off x="0" y="0"/>
            <a:ext cx="6460236" cy="10287000"/>
          </a:xfrm>
          <a:prstGeom prst="rect">
            <a:avLst/>
          </a:prstGeom>
          <a:noFill/>
          <a:ln>
            <a:noFill/>
          </a:ln>
        </p:spPr>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showMasterSp="0" matchingName="19_Title and Content">
  <p:cSld name="19_Title and Content">
    <p:bg>
      <p:bgPr>
        <a:gradFill>
          <a:gsLst>
            <a:gs pos="0">
              <a:schemeClr val="accent1"/>
            </a:gs>
            <a:gs pos="100000">
              <a:schemeClr val="accent4"/>
            </a:gs>
          </a:gsLst>
          <a:lin ang="2700000" scaled="0"/>
        </a:gradFill>
        <a:effectLst/>
      </p:bgPr>
    </p:bg>
    <p:spTree>
      <p:nvGrpSpPr>
        <p:cNvPr id="435" name="Shape 435"/>
        <p:cNvGrpSpPr/>
        <p:nvPr/>
      </p:nvGrpSpPr>
      <p:grpSpPr>
        <a:xfrm>
          <a:off x="0" y="0"/>
          <a:ext cx="0" cy="0"/>
          <a:chOff x="0" y="0"/>
          <a:chExt cx="0" cy="0"/>
        </a:xfrm>
      </p:grpSpPr>
      <p:cxnSp>
        <p:nvCxnSpPr>
          <p:cNvPr id="436" name="Google Shape;436;p230"/>
          <p:cNvCxnSpPr/>
          <p:nvPr/>
        </p:nvCxnSpPr>
        <p:spPr>
          <a:xfrm>
            <a:off x="1127265" y="0"/>
            <a:ext cx="0" cy="10287000"/>
          </a:xfrm>
          <a:prstGeom prst="straightConnector1">
            <a:avLst/>
          </a:prstGeom>
          <a:noFill/>
          <a:ln w="9525" cap="flat" cmpd="sng">
            <a:solidFill>
              <a:srgbClr val="F2F2F2">
                <a:alpha val="40000"/>
              </a:srgbClr>
            </a:solidFill>
            <a:prstDash val="solid"/>
            <a:miter lim="800000"/>
            <a:headEnd type="none" w="sm" len="sm"/>
            <a:tailEnd type="none" w="sm" len="sm"/>
          </a:ln>
        </p:spPr>
      </p:cxnSp>
      <p:sp>
        <p:nvSpPr>
          <p:cNvPr id="437" name="Google Shape;437;p230"/>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chemeClr val="lt1"/>
                </a:solidFill>
                <a:latin typeface="Arial" panose="020B0704020202020204"/>
                <a:ea typeface="Arial" panose="020B0704020202020204"/>
                <a:cs typeface="Arial" panose="020B0704020202020204"/>
                <a:sym typeface="Arial" panose="020B0704020202020204"/>
              </a:rPr>
            </a:fld>
            <a:endParaRPr sz="9000" b="1" i="0">
              <a:solidFill>
                <a:schemeClr val="lt1"/>
              </a:solidFill>
              <a:latin typeface="Arial" panose="020B0704020202020204"/>
              <a:ea typeface="Arial" panose="020B0704020202020204"/>
              <a:cs typeface="Arial" panose="020B0704020202020204"/>
              <a:sym typeface="Arial" panose="020B0704020202020204"/>
            </a:endParaRPr>
          </a:p>
        </p:txBody>
      </p:sp>
      <p:sp>
        <p:nvSpPr>
          <p:cNvPr id="438" name="Google Shape;438;p230"/>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chemeClr val="lt1"/>
                </a:solidFill>
                <a:latin typeface="Arial" panose="020B0704020202020204"/>
                <a:ea typeface="Arial" panose="020B0704020202020204"/>
                <a:cs typeface="Arial" panose="020B0704020202020204"/>
                <a:sym typeface="Arial" panose="020B0704020202020204"/>
              </a:rPr>
              <a:t>PitchDeckly.2022</a:t>
            </a:r>
            <a:endParaRPr sz="9000">
              <a:solidFill>
                <a:schemeClr val="lt1"/>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20_Title and Content">
  <p:cSld name="20_Title and Content">
    <p:spTree>
      <p:nvGrpSpPr>
        <p:cNvPr id="439" name="Shape 439"/>
        <p:cNvGrpSpPr/>
        <p:nvPr/>
      </p:nvGrpSpPr>
      <p:grpSpPr>
        <a:xfrm>
          <a:off x="0" y="0"/>
          <a:ext cx="0" cy="0"/>
          <a:chOff x="0" y="0"/>
          <a:chExt cx="0" cy="0"/>
        </a:xfrm>
      </p:grpSpPr>
      <p:sp>
        <p:nvSpPr>
          <p:cNvPr id="440" name="Google Shape;440;p231"/>
          <p:cNvSpPr/>
          <p:nvPr>
            <p:ph type="pic" idx="2"/>
          </p:nvPr>
        </p:nvSpPr>
        <p:spPr>
          <a:xfrm>
            <a:off x="7605406" y="2639396"/>
            <a:ext cx="3075098" cy="6659849"/>
          </a:xfrm>
          <a:prstGeom prst="rect">
            <a:avLst/>
          </a:prstGeom>
          <a:solidFill>
            <a:srgbClr val="F2F2F2"/>
          </a:solidFill>
          <a:ln>
            <a:noFill/>
          </a:ln>
        </p:spPr>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441" name="Shape 441"/>
        <p:cNvGrpSpPr/>
        <p:nvPr/>
      </p:nvGrpSpPr>
      <p:grpSpPr>
        <a:xfrm>
          <a:off x="0" y="0"/>
          <a:ext cx="0" cy="0"/>
          <a:chOff x="0" y="0"/>
          <a:chExt cx="0" cy="0"/>
        </a:xfrm>
      </p:grpSpPr>
      <p:sp>
        <p:nvSpPr>
          <p:cNvPr id="442" name="Google Shape;442;p232"/>
          <p:cNvSpPr/>
          <p:nvPr>
            <p:ph type="pic" idx="2"/>
          </p:nvPr>
        </p:nvSpPr>
        <p:spPr>
          <a:xfrm>
            <a:off x="9813244" y="3060945"/>
            <a:ext cx="2507888" cy="5364597"/>
          </a:xfrm>
          <a:prstGeom prst="roundRect">
            <a:avLst>
              <a:gd name="adj" fmla="val 12714"/>
            </a:avLst>
          </a:prstGeom>
          <a:solidFill>
            <a:srgbClr val="F2F2F2"/>
          </a:solidFill>
          <a:ln>
            <a:noFill/>
          </a:ln>
        </p:spPr>
      </p:sp>
      <p:sp>
        <p:nvSpPr>
          <p:cNvPr id="443" name="Google Shape;443;p232"/>
          <p:cNvSpPr/>
          <p:nvPr>
            <p:ph type="pic" idx="3"/>
          </p:nvPr>
        </p:nvSpPr>
        <p:spPr>
          <a:xfrm>
            <a:off x="5966873" y="1767087"/>
            <a:ext cx="2507888" cy="5364597"/>
          </a:xfrm>
          <a:prstGeom prst="roundRect">
            <a:avLst>
              <a:gd name="adj" fmla="val 12714"/>
            </a:avLst>
          </a:prstGeom>
          <a:solidFill>
            <a:srgbClr val="F2F2F2"/>
          </a:solidFill>
          <a:ln>
            <a:noFill/>
          </a:ln>
        </p:spPr>
      </p:sp>
      <p:sp>
        <p:nvSpPr>
          <p:cNvPr id="444" name="Google Shape;444;p232"/>
          <p:cNvSpPr/>
          <p:nvPr>
            <p:ph type="pic" idx="4"/>
          </p:nvPr>
        </p:nvSpPr>
        <p:spPr>
          <a:xfrm>
            <a:off x="2344213" y="3503693"/>
            <a:ext cx="1673597" cy="3624570"/>
          </a:xfrm>
          <a:prstGeom prst="rect">
            <a:avLst/>
          </a:prstGeom>
          <a:solidFill>
            <a:srgbClr val="F2F2F2"/>
          </a:solidFill>
          <a:ln>
            <a:noFill/>
          </a:ln>
        </p:spPr>
      </p:sp>
      <p:sp>
        <p:nvSpPr>
          <p:cNvPr id="445" name="Google Shape;445;p232"/>
          <p:cNvSpPr/>
          <p:nvPr>
            <p:ph type="pic" idx="5"/>
          </p:nvPr>
        </p:nvSpPr>
        <p:spPr>
          <a:xfrm>
            <a:off x="13639453" y="1767087"/>
            <a:ext cx="2507888" cy="5364597"/>
          </a:xfrm>
          <a:prstGeom prst="roundRect">
            <a:avLst>
              <a:gd name="adj" fmla="val 12714"/>
            </a:avLst>
          </a:prstGeom>
          <a:solidFill>
            <a:srgbClr val="F2F2F2"/>
          </a:solidFill>
          <a:ln>
            <a:noFill/>
          </a:ln>
        </p:spPr>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21_Title and Content">
  <p:cSld name="21_Title and Content">
    <p:spTree>
      <p:nvGrpSpPr>
        <p:cNvPr id="446" name="Shape 446"/>
        <p:cNvGrpSpPr/>
        <p:nvPr/>
      </p:nvGrpSpPr>
      <p:grpSpPr>
        <a:xfrm>
          <a:off x="0" y="0"/>
          <a:ext cx="0" cy="0"/>
          <a:chOff x="0" y="0"/>
          <a:chExt cx="0" cy="0"/>
        </a:xfrm>
      </p:grpSpPr>
      <p:sp>
        <p:nvSpPr>
          <p:cNvPr id="447" name="Google Shape;447;p233"/>
          <p:cNvSpPr/>
          <p:nvPr>
            <p:ph type="pic" idx="2"/>
          </p:nvPr>
        </p:nvSpPr>
        <p:spPr>
          <a:xfrm>
            <a:off x="1979512" y="718914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48" name="Google Shape;448;p233"/>
          <p:cNvSpPr/>
          <p:nvPr>
            <p:ph type="pic" idx="3"/>
          </p:nvPr>
        </p:nvSpPr>
        <p:spPr>
          <a:xfrm>
            <a:off x="7234744" y="6824313"/>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49" name="Google Shape;449;p233"/>
          <p:cNvSpPr/>
          <p:nvPr>
            <p:ph type="pic" idx="4"/>
          </p:nvPr>
        </p:nvSpPr>
        <p:spPr>
          <a:xfrm>
            <a:off x="12533591" y="6469517"/>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_Title and Content">
  <p:cSld name="5_Title and Content">
    <p:spTree>
      <p:nvGrpSpPr>
        <p:cNvPr id="45" name="Shape 45"/>
        <p:cNvGrpSpPr/>
        <p:nvPr/>
      </p:nvGrpSpPr>
      <p:grpSpPr>
        <a:xfrm>
          <a:off x="0" y="0"/>
          <a:ext cx="0" cy="0"/>
          <a:chOff x="0" y="0"/>
          <a:chExt cx="0" cy="0"/>
        </a:xfrm>
      </p:grpSpPr>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22_Title and Content">
  <p:cSld name="22_Title and Content">
    <p:spTree>
      <p:nvGrpSpPr>
        <p:cNvPr id="450" name="Shape 450"/>
        <p:cNvGrpSpPr/>
        <p:nvPr/>
      </p:nvGrpSpPr>
      <p:grpSpPr>
        <a:xfrm>
          <a:off x="0" y="0"/>
          <a:ext cx="0" cy="0"/>
          <a:chOff x="0" y="0"/>
          <a:chExt cx="0" cy="0"/>
        </a:xfrm>
      </p:grpSpPr>
      <p:sp>
        <p:nvSpPr>
          <p:cNvPr id="451" name="Google Shape;451;p234"/>
          <p:cNvSpPr/>
          <p:nvPr>
            <p:ph type="pic" idx="2"/>
          </p:nvPr>
        </p:nvSpPr>
        <p:spPr>
          <a:xfrm>
            <a:off x="10158544"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52" name="Google Shape;452;p234"/>
          <p:cNvSpPr/>
          <p:nvPr>
            <p:ph type="pic" idx="3"/>
          </p:nvPr>
        </p:nvSpPr>
        <p:spPr>
          <a:xfrm>
            <a:off x="15327431"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53" name="Google Shape;453;p234"/>
          <p:cNvSpPr/>
          <p:nvPr>
            <p:ph type="pic" idx="4"/>
          </p:nvPr>
        </p:nvSpPr>
        <p:spPr>
          <a:xfrm>
            <a:off x="10158544"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54" name="Google Shape;454;p234"/>
          <p:cNvSpPr/>
          <p:nvPr>
            <p:ph type="pic" idx="5"/>
          </p:nvPr>
        </p:nvSpPr>
        <p:spPr>
          <a:xfrm>
            <a:off x="15327431"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1_标题和内容">
  <p:cSld name="1_标题和内容">
    <p:spTree>
      <p:nvGrpSpPr>
        <p:cNvPr id="455" name="Shape 455"/>
        <p:cNvGrpSpPr/>
        <p:nvPr/>
      </p:nvGrpSpPr>
      <p:grpSpPr>
        <a:xfrm>
          <a:off x="0" y="0"/>
          <a:ext cx="0" cy="0"/>
          <a:chOff x="0" y="0"/>
          <a:chExt cx="0" cy="0"/>
        </a:xfrm>
      </p:grpSpPr>
      <p:sp>
        <p:nvSpPr>
          <p:cNvPr id="456" name="Google Shape;456;p235"/>
          <p:cNvSpPr/>
          <p:nvPr/>
        </p:nvSpPr>
        <p:spPr>
          <a:xfrm rot="10800000">
            <a:off x="6979919" y="3778329"/>
            <a:ext cx="11308077" cy="6508668"/>
          </a:xfrm>
          <a:custGeom>
            <a:avLst/>
            <a:gdLst/>
            <a:ahLst/>
            <a:cxnLst/>
            <a:rect l="l" t="t" r="r" b="b"/>
            <a:pathLst>
              <a:path w="10810532" h="6222292" extrusionOk="0">
                <a:moveTo>
                  <a:pt x="0" y="0"/>
                </a:moveTo>
                <a:lnTo>
                  <a:pt x="10810532" y="0"/>
                </a:lnTo>
                <a:lnTo>
                  <a:pt x="10791216" y="254024"/>
                </a:lnTo>
                <a:cubicBezTo>
                  <a:pt x="10450773" y="3606311"/>
                  <a:pt x="7619660" y="6222292"/>
                  <a:pt x="4177553" y="6222292"/>
                </a:cubicBezTo>
                <a:cubicBezTo>
                  <a:pt x="2685973" y="6222292"/>
                  <a:pt x="1309125" y="5731069"/>
                  <a:pt x="199957" y="4901573"/>
                </a:cubicBezTo>
                <a:lnTo>
                  <a:pt x="0" y="4744437"/>
                </a:lnTo>
                <a:close/>
              </a:path>
            </a:pathLst>
          </a:custGeom>
          <a:gradFill>
            <a:gsLst>
              <a:gs pos="0">
                <a:schemeClr val="accent1"/>
              </a:gs>
              <a:gs pos="100000">
                <a:schemeClr val="accent4"/>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57" name="Google Shape;457;p235"/>
          <p:cNvSpPr/>
          <p:nvPr>
            <p:ph type="pic" idx="2"/>
          </p:nvPr>
        </p:nvSpPr>
        <p:spPr>
          <a:xfrm>
            <a:off x="8054163" y="1339703"/>
            <a:ext cx="9808833" cy="8947298"/>
          </a:xfrm>
          <a:prstGeom prst="rect">
            <a:avLst/>
          </a:prstGeom>
          <a:noFill/>
          <a:ln>
            <a:noFill/>
          </a:ln>
        </p:spPr>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matchingName="23_Title and Content">
  <p:cSld name="23_Title and Content">
    <p:spTree>
      <p:nvGrpSpPr>
        <p:cNvPr id="458" name="Shape 458"/>
        <p:cNvGrpSpPr/>
        <p:nvPr/>
      </p:nvGrpSpPr>
      <p:grpSpPr>
        <a:xfrm>
          <a:off x="0" y="0"/>
          <a:ext cx="0" cy="0"/>
          <a:chOff x="0" y="0"/>
          <a:chExt cx="0" cy="0"/>
        </a:xfrm>
      </p:grpSpPr>
      <p:sp>
        <p:nvSpPr>
          <p:cNvPr id="459" name="Google Shape;459;p236"/>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460" name="Google Shape;460;p236"/>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
        <p:nvSpPr>
          <p:cNvPr id="461" name="Google Shape;461;p236"/>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462" name="Google Shape;462;p236"/>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24_Title and Content">
  <p:cSld name="24_Title and Content">
    <p:spTree>
      <p:nvGrpSpPr>
        <p:cNvPr id="463" name="Shape 463"/>
        <p:cNvGrpSpPr/>
        <p:nvPr/>
      </p:nvGrpSpPr>
      <p:grpSpPr>
        <a:xfrm>
          <a:off x="0" y="0"/>
          <a:ext cx="0" cy="0"/>
          <a:chOff x="0" y="0"/>
          <a:chExt cx="0" cy="0"/>
        </a:xfrm>
      </p:grpSpPr>
      <p:sp>
        <p:nvSpPr>
          <p:cNvPr id="464" name="Google Shape;464;p237"/>
          <p:cNvSpPr/>
          <p:nvPr>
            <p:ph type="pic" idx="2"/>
          </p:nvPr>
        </p:nvSpPr>
        <p:spPr>
          <a:xfrm>
            <a:off x="1866843"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65" name="Google Shape;465;p237"/>
          <p:cNvSpPr/>
          <p:nvPr>
            <p:ph type="pic" idx="3"/>
          </p:nvPr>
        </p:nvSpPr>
        <p:spPr>
          <a:xfrm>
            <a:off x="7229394"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66" name="Google Shape;466;p237"/>
          <p:cNvSpPr/>
          <p:nvPr>
            <p:ph type="pic" idx="4"/>
          </p:nvPr>
        </p:nvSpPr>
        <p:spPr>
          <a:xfrm>
            <a:off x="12591945"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tx" matchingName="2_标题和内容">
  <p:cSld name="TITLE_AND_BODY">
    <p:spTree>
      <p:nvGrpSpPr>
        <p:cNvPr id="467" name="Shape 467"/>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46" name="Shape 46"/>
        <p:cNvGrpSpPr/>
        <p:nvPr/>
      </p:nvGrpSpPr>
      <p:grpSpPr>
        <a:xfrm>
          <a:off x="0" y="0"/>
          <a:ext cx="0" cy="0"/>
          <a:chOff x="0" y="0"/>
          <a:chExt cx="0" cy="0"/>
        </a:xfrm>
      </p:grpSpPr>
      <p:sp>
        <p:nvSpPr>
          <p:cNvPr id="47" name="Google Shape;47;p91"/>
          <p:cNvSpPr/>
          <p:nvPr>
            <p:ph type="pic" idx="2"/>
          </p:nvPr>
        </p:nvSpPr>
        <p:spPr>
          <a:xfrm>
            <a:off x="8347367"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8" name="Google Shape;48;p91"/>
          <p:cNvSpPr/>
          <p:nvPr>
            <p:ph type="pic" idx="3"/>
          </p:nvPr>
        </p:nvSpPr>
        <p:spPr>
          <a:xfrm>
            <a:off x="13118846"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49" name="Google Shape;49;p91"/>
          <p:cNvSpPr/>
          <p:nvPr>
            <p:ph type="pic" idx="4"/>
          </p:nvPr>
        </p:nvSpPr>
        <p:spPr>
          <a:xfrm>
            <a:off x="8347367"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50" name="Google Shape;50;p91"/>
          <p:cNvSpPr/>
          <p:nvPr>
            <p:ph type="pic" idx="5"/>
          </p:nvPr>
        </p:nvSpPr>
        <p:spPr>
          <a:xfrm>
            <a:off x="13118846"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51" name="Google Shape;51;p91"/>
          <p:cNvSpPr/>
          <p:nvPr>
            <p:ph type="pic" idx="6"/>
          </p:nvPr>
        </p:nvSpPr>
        <p:spPr>
          <a:xfrm>
            <a:off x="8347367"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52" name="Google Shape;52;p91"/>
          <p:cNvSpPr/>
          <p:nvPr>
            <p:ph type="pic" idx="7"/>
          </p:nvPr>
        </p:nvSpPr>
        <p:spPr>
          <a:xfrm>
            <a:off x="13118846"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53" name="Google Shape;53;p91"/>
          <p:cNvSpPr/>
          <p:nvPr>
            <p:ph type="pic" idx="8"/>
          </p:nvPr>
        </p:nvSpPr>
        <p:spPr>
          <a:xfrm>
            <a:off x="8347367"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54" name="Google Shape;54;p91"/>
          <p:cNvSpPr/>
          <p:nvPr>
            <p:ph type="pic" idx="9"/>
          </p:nvPr>
        </p:nvSpPr>
        <p:spPr>
          <a:xfrm>
            <a:off x="13118846"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55" name="Shape 55"/>
        <p:cNvGrpSpPr/>
        <p:nvPr/>
      </p:nvGrpSpPr>
      <p:grpSpPr>
        <a:xfrm>
          <a:off x="0" y="0"/>
          <a:ext cx="0" cy="0"/>
          <a:chOff x="0" y="0"/>
          <a:chExt cx="0" cy="0"/>
        </a:xfrm>
      </p:grpSpPr>
      <p:sp>
        <p:nvSpPr>
          <p:cNvPr id="56" name="Google Shape;56;p92"/>
          <p:cNvSpPr/>
          <p:nvPr>
            <p:ph type="pic" idx="2"/>
          </p:nvPr>
        </p:nvSpPr>
        <p:spPr>
          <a:xfrm>
            <a:off x="11419158" y="2742971"/>
            <a:ext cx="4792275" cy="4801059"/>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8_Title and Content">
  <p:cSld name="8_Title and Content">
    <p:spTree>
      <p:nvGrpSpPr>
        <p:cNvPr id="57" name="Shape 57"/>
        <p:cNvGrpSpPr/>
        <p:nvPr/>
      </p:nvGrpSpPr>
      <p:grpSpPr>
        <a:xfrm>
          <a:off x="0" y="0"/>
          <a:ext cx="0" cy="0"/>
          <a:chOff x="0" y="0"/>
          <a:chExt cx="0" cy="0"/>
        </a:xfrm>
      </p:grpSpPr>
      <p:sp>
        <p:nvSpPr>
          <p:cNvPr id="58" name="Google Shape;58;p93"/>
          <p:cNvSpPr/>
          <p:nvPr>
            <p:ph type="pic" idx="2"/>
          </p:nvPr>
        </p:nvSpPr>
        <p:spPr>
          <a:xfrm>
            <a:off x="5331389" y="1323900"/>
            <a:ext cx="7625223" cy="76392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59" name="Shape 59"/>
        <p:cNvGrpSpPr/>
        <p:nvPr/>
      </p:nvGrpSpPr>
      <p:grpSpPr>
        <a:xfrm>
          <a:off x="0" y="0"/>
          <a:ext cx="0" cy="0"/>
          <a:chOff x="0" y="0"/>
          <a:chExt cx="0" cy="0"/>
        </a:xfrm>
      </p:grpSpPr>
      <p:sp>
        <p:nvSpPr>
          <p:cNvPr id="60" name="Google Shape;60;p94"/>
          <p:cNvSpPr/>
          <p:nvPr>
            <p:ph type="pic" idx="2"/>
          </p:nvPr>
        </p:nvSpPr>
        <p:spPr>
          <a:xfrm>
            <a:off x="8889207" y="0"/>
            <a:ext cx="9398793" cy="102870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0_Title and Content">
  <p:cSld name="10_Title and Content">
    <p:spTree>
      <p:nvGrpSpPr>
        <p:cNvPr id="61" name="Shape 61"/>
        <p:cNvGrpSpPr/>
        <p:nvPr/>
      </p:nvGrpSpPr>
      <p:grpSpPr>
        <a:xfrm>
          <a:off x="0" y="0"/>
          <a:ext cx="0" cy="0"/>
          <a:chOff x="0" y="0"/>
          <a:chExt cx="0" cy="0"/>
        </a:xfrm>
      </p:grpSpPr>
      <p:sp>
        <p:nvSpPr>
          <p:cNvPr id="62" name="Google Shape;62;p95"/>
          <p:cNvSpPr/>
          <p:nvPr>
            <p:ph type="pic" idx="2"/>
          </p:nvPr>
        </p:nvSpPr>
        <p:spPr>
          <a:xfrm>
            <a:off x="0" y="0"/>
            <a:ext cx="9144000" cy="102870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2_Title and Content">
  <p:cSld name="12_Title and Content">
    <p:spTree>
      <p:nvGrpSpPr>
        <p:cNvPr id="63" name="Shape 63"/>
        <p:cNvGrpSpPr/>
        <p:nvPr/>
      </p:nvGrpSpPr>
      <p:grpSpPr>
        <a:xfrm>
          <a:off x="0" y="0"/>
          <a:ext cx="0" cy="0"/>
          <a:chOff x="0" y="0"/>
          <a:chExt cx="0" cy="0"/>
        </a:xfrm>
      </p:grpSpPr>
      <p:sp>
        <p:nvSpPr>
          <p:cNvPr id="64" name="Google Shape;64;p96"/>
          <p:cNvSpPr/>
          <p:nvPr>
            <p:ph type="pic" idx="2"/>
          </p:nvPr>
        </p:nvSpPr>
        <p:spPr>
          <a:xfrm>
            <a:off x="4002929" y="4106469"/>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65" name="Google Shape;65;p96"/>
          <p:cNvSpPr/>
          <p:nvPr>
            <p:ph type="pic" idx="3"/>
          </p:nvPr>
        </p:nvSpPr>
        <p:spPr>
          <a:xfrm>
            <a:off x="11907677" y="4988297"/>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1_Title and Content">
  <p:cSld name="11_Title and Content">
    <p:spTree>
      <p:nvGrpSpPr>
        <p:cNvPr id="9" name="Shape 9"/>
        <p:cNvGrpSpPr/>
        <p:nvPr/>
      </p:nvGrpSpPr>
      <p:grpSpPr>
        <a:xfrm>
          <a:off x="0" y="0"/>
          <a:ext cx="0" cy="0"/>
          <a:chOff x="0" y="0"/>
          <a:chExt cx="0" cy="0"/>
        </a:xfrm>
      </p:grpSpPr>
      <p:sp>
        <p:nvSpPr>
          <p:cNvPr id="10" name="Google Shape;10;p33"/>
          <p:cNvSpPr/>
          <p:nvPr>
            <p:ph type="pic" idx="2"/>
          </p:nvPr>
        </p:nvSpPr>
        <p:spPr>
          <a:xfrm>
            <a:off x="2744724"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11" name="Google Shape;11;p33"/>
          <p:cNvSpPr/>
          <p:nvPr>
            <p:ph type="pic" idx="3"/>
          </p:nvPr>
        </p:nvSpPr>
        <p:spPr>
          <a:xfrm>
            <a:off x="7232060"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12" name="Google Shape;12;p33"/>
          <p:cNvSpPr/>
          <p:nvPr>
            <p:ph type="pic" idx="4"/>
          </p:nvPr>
        </p:nvSpPr>
        <p:spPr>
          <a:xfrm>
            <a:off x="11719395"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4_Title and Content">
  <p:cSld name="14_Title and Content">
    <p:spTree>
      <p:nvGrpSpPr>
        <p:cNvPr id="66" name="Shape 66"/>
        <p:cNvGrpSpPr/>
        <p:nvPr/>
      </p:nvGrpSpPr>
      <p:grpSpPr>
        <a:xfrm>
          <a:off x="0" y="0"/>
          <a:ext cx="0" cy="0"/>
          <a:chOff x="0" y="0"/>
          <a:chExt cx="0" cy="0"/>
        </a:xfrm>
      </p:grpSpPr>
      <p:sp>
        <p:nvSpPr>
          <p:cNvPr id="67" name="Google Shape;67;p97"/>
          <p:cNvSpPr/>
          <p:nvPr>
            <p:ph type="pic" idx="2"/>
          </p:nvPr>
        </p:nvSpPr>
        <p:spPr>
          <a:xfrm>
            <a:off x="14809493"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
        <p:nvSpPr>
          <p:cNvPr id="68" name="Google Shape;68;p97"/>
          <p:cNvSpPr/>
          <p:nvPr>
            <p:ph type="pic" idx="3"/>
          </p:nvPr>
        </p:nvSpPr>
        <p:spPr>
          <a:xfrm>
            <a:off x="7699901" y="1818615"/>
            <a:ext cx="3075098" cy="6659849"/>
          </a:xfrm>
          <a:prstGeom prst="rect">
            <a:avLst/>
          </a:prstGeom>
          <a:solidFill>
            <a:srgbClr val="F2F2F2"/>
          </a:solidFill>
          <a:ln>
            <a:noFill/>
          </a:ln>
        </p:spPr>
      </p:sp>
      <p:sp>
        <p:nvSpPr>
          <p:cNvPr id="69" name="Google Shape;69;p97"/>
          <p:cNvSpPr/>
          <p:nvPr>
            <p:ph type="pic" idx="4"/>
          </p:nvPr>
        </p:nvSpPr>
        <p:spPr>
          <a:xfrm>
            <a:off x="11351338"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5_Title and Content">
  <p:cSld name="15_Title and Content">
    <p:spTree>
      <p:nvGrpSpPr>
        <p:cNvPr id="70" name="Shape 70"/>
        <p:cNvGrpSpPr/>
        <p:nvPr/>
      </p:nvGrpSpPr>
      <p:grpSpPr>
        <a:xfrm>
          <a:off x="0" y="0"/>
          <a:ext cx="0" cy="0"/>
          <a:chOff x="0" y="0"/>
          <a:chExt cx="0" cy="0"/>
        </a:xfrm>
      </p:grpSpPr>
      <p:sp>
        <p:nvSpPr>
          <p:cNvPr id="71" name="Google Shape;71;p98"/>
          <p:cNvSpPr/>
          <p:nvPr>
            <p:ph type="pic" idx="2"/>
          </p:nvPr>
        </p:nvSpPr>
        <p:spPr>
          <a:xfrm>
            <a:off x="0" y="2"/>
            <a:ext cx="18288000" cy="8449985"/>
          </a:xfrm>
          <a:prstGeom prst="rect">
            <a:avLst/>
          </a:prstGeom>
          <a:solidFill>
            <a:srgbClr val="F2F2F2"/>
          </a:solidFill>
          <a:ln>
            <a:noFill/>
          </a:ln>
        </p:spPr>
      </p:sp>
      <p:sp>
        <p:nvSpPr>
          <p:cNvPr id="72" name="Google Shape;72;p98"/>
          <p:cNvSpPr/>
          <p:nvPr>
            <p:ph type="pic" idx="3"/>
          </p:nvPr>
        </p:nvSpPr>
        <p:spPr>
          <a:xfrm>
            <a:off x="5181827" y="3815792"/>
            <a:ext cx="7941050" cy="4985658"/>
          </a:xfrm>
          <a:prstGeom prst="rect">
            <a:avLst/>
          </a:prstGeom>
          <a:solidFill>
            <a:srgbClr val="D8D8D8"/>
          </a:solidFill>
          <a:ln>
            <a:noFill/>
          </a:ln>
        </p:spPr>
      </p:sp>
      <p:sp>
        <p:nvSpPr>
          <p:cNvPr id="73" name="Google Shape;73;p98"/>
          <p:cNvSpPr/>
          <p:nvPr>
            <p:ph type="pic" idx="4"/>
          </p:nvPr>
        </p:nvSpPr>
        <p:spPr>
          <a:xfrm>
            <a:off x="2589668" y="6098558"/>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74" name="Google Shape;74;p98"/>
          <p:cNvSpPr/>
          <p:nvPr>
            <p:ph type="pic" idx="5"/>
          </p:nvPr>
        </p:nvSpPr>
        <p:spPr>
          <a:xfrm>
            <a:off x="6576521" y="3161081"/>
            <a:ext cx="1100739" cy="1102760"/>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6_Title and Content">
  <p:cSld name="16_Title and Content">
    <p:spTree>
      <p:nvGrpSpPr>
        <p:cNvPr id="75" name="Shape 75"/>
        <p:cNvGrpSpPr/>
        <p:nvPr/>
      </p:nvGrpSpPr>
      <p:grpSpPr>
        <a:xfrm>
          <a:off x="0" y="0"/>
          <a:ext cx="0" cy="0"/>
          <a:chOff x="0" y="0"/>
          <a:chExt cx="0" cy="0"/>
        </a:xfrm>
      </p:grpSpPr>
      <p:sp>
        <p:nvSpPr>
          <p:cNvPr id="76" name="Google Shape;76;p99"/>
          <p:cNvSpPr/>
          <p:nvPr>
            <p:ph type="pic" idx="2"/>
          </p:nvPr>
        </p:nvSpPr>
        <p:spPr>
          <a:xfrm>
            <a:off x="8496869" y="460085"/>
            <a:ext cx="4138472" cy="3322230"/>
          </a:xfrm>
          <a:prstGeom prst="roundRect">
            <a:avLst>
              <a:gd name="adj" fmla="val 0"/>
            </a:avLst>
          </a:prstGeom>
          <a:noFill/>
          <a:ln>
            <a:noFill/>
          </a:ln>
        </p:spPr>
      </p:sp>
      <p:sp>
        <p:nvSpPr>
          <p:cNvPr id="77" name="Google Shape;77;p99"/>
          <p:cNvSpPr/>
          <p:nvPr>
            <p:ph type="pic" idx="3"/>
          </p:nvPr>
        </p:nvSpPr>
        <p:spPr>
          <a:xfrm>
            <a:off x="13662965" y="460085"/>
            <a:ext cx="4138472" cy="3322230"/>
          </a:xfrm>
          <a:prstGeom prst="roundRect">
            <a:avLst>
              <a:gd name="adj" fmla="val 0"/>
            </a:avLst>
          </a:prstGeom>
          <a:noFill/>
          <a:ln>
            <a:noFill/>
          </a:ln>
        </p:spPr>
      </p:sp>
      <p:sp>
        <p:nvSpPr>
          <p:cNvPr id="78" name="Google Shape;78;p99"/>
          <p:cNvSpPr/>
          <p:nvPr>
            <p:ph type="pic" idx="4"/>
          </p:nvPr>
        </p:nvSpPr>
        <p:spPr>
          <a:xfrm>
            <a:off x="8496869" y="5623002"/>
            <a:ext cx="4138472" cy="3322230"/>
          </a:xfrm>
          <a:prstGeom prst="roundRect">
            <a:avLst>
              <a:gd name="adj" fmla="val 0"/>
            </a:avLst>
          </a:prstGeom>
          <a:noFill/>
          <a:ln>
            <a:noFill/>
          </a:ln>
        </p:spPr>
      </p:sp>
      <p:sp>
        <p:nvSpPr>
          <p:cNvPr id="79" name="Google Shape;79;p99"/>
          <p:cNvSpPr/>
          <p:nvPr>
            <p:ph type="pic" idx="5"/>
          </p:nvPr>
        </p:nvSpPr>
        <p:spPr>
          <a:xfrm>
            <a:off x="13662965" y="5623002"/>
            <a:ext cx="4138472" cy="3322230"/>
          </a:xfrm>
          <a:prstGeom prst="roundRect">
            <a:avLst>
              <a:gd name="adj" fmla="val 0"/>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7_Title and Content">
  <p:cSld name="17_Title and Content">
    <p:spTree>
      <p:nvGrpSpPr>
        <p:cNvPr id="80" name="Shape 80"/>
        <p:cNvGrpSpPr/>
        <p:nvPr/>
      </p:nvGrpSpPr>
      <p:grpSpPr>
        <a:xfrm>
          <a:off x="0" y="0"/>
          <a:ext cx="0" cy="0"/>
          <a:chOff x="0" y="0"/>
          <a:chExt cx="0" cy="0"/>
        </a:xfrm>
      </p:grpSpPr>
      <p:sp>
        <p:nvSpPr>
          <p:cNvPr id="81" name="Google Shape;81;p100"/>
          <p:cNvSpPr/>
          <p:nvPr>
            <p:ph type="pic" idx="2"/>
          </p:nvPr>
        </p:nvSpPr>
        <p:spPr>
          <a:xfrm>
            <a:off x="1942952" y="3259607"/>
            <a:ext cx="3391782" cy="2833203"/>
          </a:xfrm>
          <a:prstGeom prst="roundRect">
            <a:avLst>
              <a:gd name="adj" fmla="val 2397"/>
            </a:avLst>
          </a:prstGeom>
          <a:noFill/>
          <a:ln>
            <a:noFill/>
          </a:ln>
        </p:spPr>
      </p:sp>
      <p:sp>
        <p:nvSpPr>
          <p:cNvPr id="82" name="Google Shape;82;p100"/>
          <p:cNvSpPr/>
          <p:nvPr>
            <p:ph type="pic" idx="3"/>
          </p:nvPr>
        </p:nvSpPr>
        <p:spPr>
          <a:xfrm>
            <a:off x="5992425" y="3259607"/>
            <a:ext cx="3391782" cy="2833203"/>
          </a:xfrm>
          <a:prstGeom prst="roundRect">
            <a:avLst>
              <a:gd name="adj" fmla="val 2397"/>
            </a:avLst>
          </a:prstGeom>
          <a:noFill/>
          <a:ln>
            <a:noFill/>
          </a:ln>
        </p:spPr>
      </p:sp>
      <p:sp>
        <p:nvSpPr>
          <p:cNvPr id="83" name="Google Shape;83;p100"/>
          <p:cNvSpPr/>
          <p:nvPr>
            <p:ph type="pic" idx="4"/>
          </p:nvPr>
        </p:nvSpPr>
        <p:spPr>
          <a:xfrm>
            <a:off x="10041902" y="3259607"/>
            <a:ext cx="3391782" cy="2833203"/>
          </a:xfrm>
          <a:prstGeom prst="roundRect">
            <a:avLst>
              <a:gd name="adj" fmla="val 2397"/>
            </a:avLst>
          </a:prstGeom>
          <a:noFill/>
          <a:ln>
            <a:noFill/>
          </a:ln>
        </p:spPr>
      </p:sp>
      <p:sp>
        <p:nvSpPr>
          <p:cNvPr id="84" name="Google Shape;84;p100"/>
          <p:cNvSpPr/>
          <p:nvPr>
            <p:ph type="pic" idx="5"/>
          </p:nvPr>
        </p:nvSpPr>
        <p:spPr>
          <a:xfrm>
            <a:off x="14091378" y="3259607"/>
            <a:ext cx="3391782" cy="2833203"/>
          </a:xfrm>
          <a:prstGeom prst="roundRect">
            <a:avLst>
              <a:gd name="adj" fmla="val 2397"/>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8_Title and Content">
  <p:cSld name="18_Title and Content">
    <p:spTree>
      <p:nvGrpSpPr>
        <p:cNvPr id="85" name="Shape 85"/>
        <p:cNvGrpSpPr/>
        <p:nvPr/>
      </p:nvGrpSpPr>
      <p:grpSpPr>
        <a:xfrm>
          <a:off x="0" y="0"/>
          <a:ext cx="0" cy="0"/>
          <a:chOff x="0" y="0"/>
          <a:chExt cx="0" cy="0"/>
        </a:xfrm>
      </p:grpSpPr>
      <p:sp>
        <p:nvSpPr>
          <p:cNvPr id="86" name="Google Shape;86;p101"/>
          <p:cNvSpPr/>
          <p:nvPr>
            <p:ph type="pic" idx="2"/>
          </p:nvPr>
        </p:nvSpPr>
        <p:spPr>
          <a:xfrm>
            <a:off x="0" y="0"/>
            <a:ext cx="6460236" cy="10287000"/>
          </a:xfrm>
          <a:prstGeom prst="rect">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19_Title and Content">
  <p:cSld name="19_Title and Content">
    <p:bg>
      <p:bgPr>
        <a:gradFill>
          <a:gsLst>
            <a:gs pos="0">
              <a:schemeClr val="accent1"/>
            </a:gs>
            <a:gs pos="100000">
              <a:schemeClr val="accent4"/>
            </a:gs>
          </a:gsLst>
          <a:lin ang="2700000" scaled="0"/>
        </a:gradFill>
        <a:effectLst/>
      </p:bgPr>
    </p:bg>
    <p:spTree>
      <p:nvGrpSpPr>
        <p:cNvPr id="87" name="Shape 87"/>
        <p:cNvGrpSpPr/>
        <p:nvPr/>
      </p:nvGrpSpPr>
      <p:grpSpPr>
        <a:xfrm>
          <a:off x="0" y="0"/>
          <a:ext cx="0" cy="0"/>
          <a:chOff x="0" y="0"/>
          <a:chExt cx="0" cy="0"/>
        </a:xfrm>
      </p:grpSpPr>
      <p:cxnSp>
        <p:nvCxnSpPr>
          <p:cNvPr id="88" name="Google Shape;88;p102"/>
          <p:cNvCxnSpPr/>
          <p:nvPr/>
        </p:nvCxnSpPr>
        <p:spPr>
          <a:xfrm>
            <a:off x="1127265" y="0"/>
            <a:ext cx="0" cy="10287000"/>
          </a:xfrm>
          <a:prstGeom prst="straightConnector1">
            <a:avLst/>
          </a:prstGeom>
          <a:noFill/>
          <a:ln w="9525" cap="flat" cmpd="sng">
            <a:solidFill>
              <a:srgbClr val="F2F2F2">
                <a:alpha val="40000"/>
              </a:srgbClr>
            </a:solidFill>
            <a:prstDash val="solid"/>
            <a:miter lim="800000"/>
            <a:headEnd type="none" w="sm" len="sm"/>
            <a:tailEnd type="none" w="sm" len="sm"/>
          </a:ln>
        </p:spPr>
      </p:cxnSp>
      <p:sp>
        <p:nvSpPr>
          <p:cNvPr id="89" name="Google Shape;89;p102"/>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chemeClr val="lt1"/>
                </a:solidFill>
                <a:latin typeface="Arial" panose="020B0704020202020204"/>
                <a:ea typeface="Arial" panose="020B0704020202020204"/>
                <a:cs typeface="Arial" panose="020B0704020202020204"/>
                <a:sym typeface="Arial" panose="020B0704020202020204"/>
              </a:rPr>
            </a:fld>
            <a:endParaRPr sz="9000" b="1" i="0">
              <a:solidFill>
                <a:schemeClr val="lt1"/>
              </a:solidFill>
              <a:latin typeface="Arial" panose="020B0704020202020204"/>
              <a:ea typeface="Arial" panose="020B0704020202020204"/>
              <a:cs typeface="Arial" panose="020B0704020202020204"/>
              <a:sym typeface="Arial" panose="020B0704020202020204"/>
            </a:endParaRPr>
          </a:p>
        </p:txBody>
      </p:sp>
      <p:sp>
        <p:nvSpPr>
          <p:cNvPr id="90" name="Google Shape;90;p102"/>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chemeClr val="lt1"/>
                </a:solidFill>
                <a:latin typeface="Arial" panose="020B0704020202020204"/>
                <a:ea typeface="Arial" panose="020B0704020202020204"/>
                <a:cs typeface="Arial" panose="020B0704020202020204"/>
                <a:sym typeface="Arial" panose="020B0704020202020204"/>
              </a:rPr>
              <a:t>PitchDeckly.2022</a:t>
            </a:r>
            <a:endParaRPr sz="9000">
              <a:solidFill>
                <a:schemeClr val="lt1"/>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0_Title and Content">
  <p:cSld name="20_Title and Content">
    <p:spTree>
      <p:nvGrpSpPr>
        <p:cNvPr id="91" name="Shape 91"/>
        <p:cNvGrpSpPr/>
        <p:nvPr/>
      </p:nvGrpSpPr>
      <p:grpSpPr>
        <a:xfrm>
          <a:off x="0" y="0"/>
          <a:ext cx="0" cy="0"/>
          <a:chOff x="0" y="0"/>
          <a:chExt cx="0" cy="0"/>
        </a:xfrm>
      </p:grpSpPr>
      <p:sp>
        <p:nvSpPr>
          <p:cNvPr id="92" name="Google Shape;92;p103"/>
          <p:cNvSpPr/>
          <p:nvPr>
            <p:ph type="pic" idx="2"/>
          </p:nvPr>
        </p:nvSpPr>
        <p:spPr>
          <a:xfrm>
            <a:off x="7605406" y="2639396"/>
            <a:ext cx="3075098" cy="6659849"/>
          </a:xfrm>
          <a:prstGeom prst="rect">
            <a:avLst/>
          </a:prstGeom>
          <a:solidFill>
            <a:srgbClr val="F2F2F2"/>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93" name="Shape 93"/>
        <p:cNvGrpSpPr/>
        <p:nvPr/>
      </p:nvGrpSpPr>
      <p:grpSpPr>
        <a:xfrm>
          <a:off x="0" y="0"/>
          <a:ext cx="0" cy="0"/>
          <a:chOff x="0" y="0"/>
          <a:chExt cx="0" cy="0"/>
        </a:xfrm>
      </p:grpSpPr>
      <p:sp>
        <p:nvSpPr>
          <p:cNvPr id="94" name="Google Shape;94;p104"/>
          <p:cNvSpPr/>
          <p:nvPr>
            <p:ph type="pic" idx="2"/>
          </p:nvPr>
        </p:nvSpPr>
        <p:spPr>
          <a:xfrm>
            <a:off x="9813244" y="3060945"/>
            <a:ext cx="2507888" cy="5364597"/>
          </a:xfrm>
          <a:prstGeom prst="roundRect">
            <a:avLst>
              <a:gd name="adj" fmla="val 12714"/>
            </a:avLst>
          </a:prstGeom>
          <a:solidFill>
            <a:srgbClr val="F2F2F2"/>
          </a:solidFill>
          <a:ln>
            <a:noFill/>
          </a:ln>
        </p:spPr>
      </p:sp>
      <p:sp>
        <p:nvSpPr>
          <p:cNvPr id="95" name="Google Shape;95;p104"/>
          <p:cNvSpPr/>
          <p:nvPr>
            <p:ph type="pic" idx="3"/>
          </p:nvPr>
        </p:nvSpPr>
        <p:spPr>
          <a:xfrm>
            <a:off x="5966873" y="1767087"/>
            <a:ext cx="2507888" cy="5364597"/>
          </a:xfrm>
          <a:prstGeom prst="roundRect">
            <a:avLst>
              <a:gd name="adj" fmla="val 12714"/>
            </a:avLst>
          </a:prstGeom>
          <a:solidFill>
            <a:srgbClr val="F2F2F2"/>
          </a:solidFill>
          <a:ln>
            <a:noFill/>
          </a:ln>
        </p:spPr>
      </p:sp>
      <p:sp>
        <p:nvSpPr>
          <p:cNvPr id="96" name="Google Shape;96;p104"/>
          <p:cNvSpPr/>
          <p:nvPr>
            <p:ph type="pic" idx="4"/>
          </p:nvPr>
        </p:nvSpPr>
        <p:spPr>
          <a:xfrm>
            <a:off x="2344213" y="3503693"/>
            <a:ext cx="1673597" cy="3624570"/>
          </a:xfrm>
          <a:prstGeom prst="rect">
            <a:avLst/>
          </a:prstGeom>
          <a:solidFill>
            <a:srgbClr val="F2F2F2"/>
          </a:solidFill>
          <a:ln>
            <a:noFill/>
          </a:ln>
        </p:spPr>
      </p:sp>
      <p:sp>
        <p:nvSpPr>
          <p:cNvPr id="97" name="Google Shape;97;p104"/>
          <p:cNvSpPr/>
          <p:nvPr>
            <p:ph type="pic" idx="5"/>
          </p:nvPr>
        </p:nvSpPr>
        <p:spPr>
          <a:xfrm>
            <a:off x="13639453" y="1767087"/>
            <a:ext cx="2507888" cy="5364597"/>
          </a:xfrm>
          <a:prstGeom prst="roundRect">
            <a:avLst>
              <a:gd name="adj" fmla="val 12714"/>
            </a:avLst>
          </a:prstGeom>
          <a:solidFill>
            <a:srgbClr val="F2F2F2"/>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1_Title and Content">
  <p:cSld name="21_Title and Content">
    <p:spTree>
      <p:nvGrpSpPr>
        <p:cNvPr id="98" name="Shape 98"/>
        <p:cNvGrpSpPr/>
        <p:nvPr/>
      </p:nvGrpSpPr>
      <p:grpSpPr>
        <a:xfrm>
          <a:off x="0" y="0"/>
          <a:ext cx="0" cy="0"/>
          <a:chOff x="0" y="0"/>
          <a:chExt cx="0" cy="0"/>
        </a:xfrm>
      </p:grpSpPr>
      <p:sp>
        <p:nvSpPr>
          <p:cNvPr id="99" name="Google Shape;99;p105"/>
          <p:cNvSpPr/>
          <p:nvPr>
            <p:ph type="pic" idx="2"/>
          </p:nvPr>
        </p:nvSpPr>
        <p:spPr>
          <a:xfrm>
            <a:off x="1979512" y="718914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00" name="Google Shape;100;p105"/>
          <p:cNvSpPr/>
          <p:nvPr>
            <p:ph type="pic" idx="3"/>
          </p:nvPr>
        </p:nvSpPr>
        <p:spPr>
          <a:xfrm>
            <a:off x="7234744" y="6824313"/>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01" name="Google Shape;101;p105"/>
          <p:cNvSpPr/>
          <p:nvPr>
            <p:ph type="pic" idx="4"/>
          </p:nvPr>
        </p:nvSpPr>
        <p:spPr>
          <a:xfrm>
            <a:off x="12533591" y="6469517"/>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2_Title and Content">
  <p:cSld name="22_Title and Content">
    <p:spTree>
      <p:nvGrpSpPr>
        <p:cNvPr id="102" name="Shape 102"/>
        <p:cNvGrpSpPr/>
        <p:nvPr/>
      </p:nvGrpSpPr>
      <p:grpSpPr>
        <a:xfrm>
          <a:off x="0" y="0"/>
          <a:ext cx="0" cy="0"/>
          <a:chOff x="0" y="0"/>
          <a:chExt cx="0" cy="0"/>
        </a:xfrm>
      </p:grpSpPr>
      <p:sp>
        <p:nvSpPr>
          <p:cNvPr id="103" name="Google Shape;103;p106"/>
          <p:cNvSpPr/>
          <p:nvPr>
            <p:ph type="pic" idx="2"/>
          </p:nvPr>
        </p:nvSpPr>
        <p:spPr>
          <a:xfrm>
            <a:off x="10158544"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04" name="Google Shape;104;p106"/>
          <p:cNvSpPr/>
          <p:nvPr>
            <p:ph type="pic" idx="3"/>
          </p:nvPr>
        </p:nvSpPr>
        <p:spPr>
          <a:xfrm>
            <a:off x="15327431"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05" name="Google Shape;105;p106"/>
          <p:cNvSpPr/>
          <p:nvPr>
            <p:ph type="pic" idx="4"/>
          </p:nvPr>
        </p:nvSpPr>
        <p:spPr>
          <a:xfrm>
            <a:off x="10158544"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06" name="Google Shape;106;p106"/>
          <p:cNvSpPr/>
          <p:nvPr>
            <p:ph type="pic" idx="5"/>
          </p:nvPr>
        </p:nvSpPr>
        <p:spPr>
          <a:xfrm>
            <a:off x="15327431"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2_Title Slide">
  <p:cSld name="2_Title Slide">
    <p:spTree>
      <p:nvGrpSpPr>
        <p:cNvPr id="13" name="Shape 13"/>
        <p:cNvGrpSpPr/>
        <p:nvPr/>
      </p:nvGrpSpPr>
      <p:grpSpPr>
        <a:xfrm>
          <a:off x="0" y="0"/>
          <a:ext cx="0" cy="0"/>
          <a:chOff x="0" y="0"/>
          <a:chExt cx="0" cy="0"/>
        </a:xfrm>
      </p:grpSpPr>
      <p:cxnSp>
        <p:nvCxnSpPr>
          <p:cNvPr id="14" name="Google Shape;14;p80"/>
          <p:cNvCxnSpPr/>
          <p:nvPr/>
        </p:nvCxnSpPr>
        <p:spPr>
          <a:xfrm>
            <a:off x="692518" y="9294732"/>
            <a:ext cx="16902968" cy="0"/>
          </a:xfrm>
          <a:prstGeom prst="straightConnector1">
            <a:avLst/>
          </a:prstGeom>
          <a:noFill/>
          <a:ln w="9525" cap="flat" cmpd="sng">
            <a:solidFill>
              <a:srgbClr val="D8D8D8"/>
            </a:solidFill>
            <a:prstDash val="solid"/>
            <a:miter lim="800000"/>
            <a:headEnd type="none" w="sm" len="sm"/>
            <a:tailEnd type="none" w="sm" len="sm"/>
          </a:ln>
        </p:spPr>
      </p:cxnSp>
      <p:sp>
        <p:nvSpPr>
          <p:cNvPr id="15" name="Google Shape;15;p80"/>
          <p:cNvSpPr txBox="1"/>
          <p:nvPr/>
        </p:nvSpPr>
        <p:spPr>
          <a:xfrm flipH="1">
            <a:off x="16908066" y="9555173"/>
            <a:ext cx="687417" cy="369332"/>
          </a:xfrm>
          <a:prstGeom prst="rect">
            <a:avLst/>
          </a:prstGeom>
          <a:noFill/>
          <a:ln>
            <a:noFill/>
          </a:ln>
        </p:spPr>
        <p:txBody>
          <a:bodyPr spcFirstLastPara="1" wrap="square" lIns="162000" tIns="45700" rIns="108000" bIns="45700" anchor="t" anchorCtr="0">
            <a:spAutoFit/>
          </a:bodyPr>
          <a:lstStyle/>
          <a:p>
            <a:pPr marL="0" marR="0" lvl="0" indent="0" algn="r" rtl="0">
              <a:lnSpc>
                <a:spcPct val="100000"/>
              </a:lnSpc>
              <a:spcBef>
                <a:spcPts val="0"/>
              </a:spcBef>
              <a:spcAft>
                <a:spcPts val="0"/>
              </a:spcAft>
              <a:buNone/>
            </a:pPr>
            <a:fld id="{00000000-1234-1234-1234-123412341234}" type="slidenum">
              <a:rPr lang="en-US" sz="1800" i="0">
                <a:solidFill>
                  <a:srgbClr val="262626"/>
                </a:solidFill>
                <a:latin typeface="Arial" panose="020B0704020202020204"/>
                <a:ea typeface="Arial" panose="020B0704020202020204"/>
                <a:cs typeface="Arial" panose="020B0704020202020204"/>
                <a:sym typeface="Arial" panose="020B0704020202020204"/>
              </a:rPr>
            </a:fld>
            <a:endParaRPr sz="9000" i="0">
              <a:solidFill>
                <a:srgbClr val="262626"/>
              </a:solidFill>
              <a:latin typeface="Arial" panose="020B0704020202020204"/>
              <a:ea typeface="Arial" panose="020B0704020202020204"/>
              <a:cs typeface="Arial" panose="020B0704020202020204"/>
              <a:sym typeface="Arial" panose="020B0704020202020204"/>
            </a:endParaRPr>
          </a:p>
        </p:txBody>
      </p:sp>
      <p:sp>
        <p:nvSpPr>
          <p:cNvPr id="16" name="Google Shape;16;p80"/>
          <p:cNvSpPr txBox="1"/>
          <p:nvPr/>
        </p:nvSpPr>
        <p:spPr>
          <a:xfrm flipH="1">
            <a:off x="692518" y="9555173"/>
            <a:ext cx="2411828"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b="0" i="0">
                <a:solidFill>
                  <a:srgbClr val="262626"/>
                </a:solidFill>
                <a:latin typeface="Arial" panose="020B0704020202020204"/>
                <a:ea typeface="Arial" panose="020B0704020202020204"/>
                <a:cs typeface="Arial" panose="020B0704020202020204"/>
                <a:sym typeface="Arial" panose="020B0704020202020204"/>
              </a:rPr>
              <a:t>Creative Pitch Deck</a:t>
            </a:r>
            <a:endParaRPr sz="9000" b="0" i="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1_标题和内容">
  <p:cSld name="1_标题和内容">
    <p:spTree>
      <p:nvGrpSpPr>
        <p:cNvPr id="107" name="Shape 107"/>
        <p:cNvGrpSpPr/>
        <p:nvPr/>
      </p:nvGrpSpPr>
      <p:grpSpPr>
        <a:xfrm>
          <a:off x="0" y="0"/>
          <a:ext cx="0" cy="0"/>
          <a:chOff x="0" y="0"/>
          <a:chExt cx="0" cy="0"/>
        </a:xfrm>
      </p:grpSpPr>
      <p:sp>
        <p:nvSpPr>
          <p:cNvPr id="108" name="Google Shape;108;p107"/>
          <p:cNvSpPr/>
          <p:nvPr/>
        </p:nvSpPr>
        <p:spPr>
          <a:xfrm rot="10800000">
            <a:off x="6979919" y="3778329"/>
            <a:ext cx="11308077" cy="6508668"/>
          </a:xfrm>
          <a:custGeom>
            <a:avLst/>
            <a:gdLst/>
            <a:ahLst/>
            <a:cxnLst/>
            <a:rect l="l" t="t" r="r" b="b"/>
            <a:pathLst>
              <a:path w="10810532" h="6222292" extrusionOk="0">
                <a:moveTo>
                  <a:pt x="0" y="0"/>
                </a:moveTo>
                <a:lnTo>
                  <a:pt x="10810532" y="0"/>
                </a:lnTo>
                <a:lnTo>
                  <a:pt x="10791216" y="254024"/>
                </a:lnTo>
                <a:cubicBezTo>
                  <a:pt x="10450773" y="3606311"/>
                  <a:pt x="7619660" y="6222292"/>
                  <a:pt x="4177553" y="6222292"/>
                </a:cubicBezTo>
                <a:cubicBezTo>
                  <a:pt x="2685973" y="6222292"/>
                  <a:pt x="1309125" y="5731069"/>
                  <a:pt x="199957" y="4901573"/>
                </a:cubicBezTo>
                <a:lnTo>
                  <a:pt x="0" y="4744437"/>
                </a:lnTo>
                <a:close/>
              </a:path>
            </a:pathLst>
          </a:custGeom>
          <a:gradFill>
            <a:gsLst>
              <a:gs pos="0">
                <a:schemeClr val="accent1"/>
              </a:gs>
              <a:gs pos="100000">
                <a:schemeClr val="accent4"/>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 name="Google Shape;109;p107"/>
          <p:cNvSpPr/>
          <p:nvPr>
            <p:ph type="pic" idx="2"/>
          </p:nvPr>
        </p:nvSpPr>
        <p:spPr>
          <a:xfrm>
            <a:off x="8054163" y="1339703"/>
            <a:ext cx="9808833" cy="8947298"/>
          </a:xfrm>
          <a:prstGeom prst="rect">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matchingName="23_Title and Content">
  <p:cSld name="23_Title and Content">
    <p:spTree>
      <p:nvGrpSpPr>
        <p:cNvPr id="110" name="Shape 110"/>
        <p:cNvGrpSpPr/>
        <p:nvPr/>
      </p:nvGrpSpPr>
      <p:grpSpPr>
        <a:xfrm>
          <a:off x="0" y="0"/>
          <a:ext cx="0" cy="0"/>
          <a:chOff x="0" y="0"/>
          <a:chExt cx="0" cy="0"/>
        </a:xfrm>
      </p:grpSpPr>
      <p:sp>
        <p:nvSpPr>
          <p:cNvPr id="111" name="Google Shape;111;p108"/>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12" name="Google Shape;112;p108"/>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
        <p:nvSpPr>
          <p:cNvPr id="113" name="Google Shape;113;p108"/>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114" name="Google Shape;114;p108"/>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4_Title and Content">
  <p:cSld name="24_Title and Content">
    <p:spTree>
      <p:nvGrpSpPr>
        <p:cNvPr id="115" name="Shape 115"/>
        <p:cNvGrpSpPr/>
        <p:nvPr/>
      </p:nvGrpSpPr>
      <p:grpSpPr>
        <a:xfrm>
          <a:off x="0" y="0"/>
          <a:ext cx="0" cy="0"/>
          <a:chOff x="0" y="0"/>
          <a:chExt cx="0" cy="0"/>
        </a:xfrm>
      </p:grpSpPr>
      <p:sp>
        <p:nvSpPr>
          <p:cNvPr id="116" name="Google Shape;116;p109"/>
          <p:cNvSpPr/>
          <p:nvPr>
            <p:ph type="pic" idx="2"/>
          </p:nvPr>
        </p:nvSpPr>
        <p:spPr>
          <a:xfrm>
            <a:off x="1866843"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17" name="Google Shape;117;p109"/>
          <p:cNvSpPr/>
          <p:nvPr>
            <p:ph type="pic" idx="3"/>
          </p:nvPr>
        </p:nvSpPr>
        <p:spPr>
          <a:xfrm>
            <a:off x="7229394"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18" name="Google Shape;118;p109"/>
          <p:cNvSpPr/>
          <p:nvPr>
            <p:ph type="pic" idx="4"/>
          </p:nvPr>
        </p:nvSpPr>
        <p:spPr>
          <a:xfrm>
            <a:off x="12591945"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x" matchingName="2_标题和内容">
  <p:cSld name="TITLE_AND_BODY">
    <p:spTree>
      <p:nvGrpSpPr>
        <p:cNvPr id="119" name="Shape 119"/>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8_Title and Content">
  <p:cSld name="8_Title and Content">
    <p:spTree>
      <p:nvGrpSpPr>
        <p:cNvPr id="122" name="Shape 122"/>
        <p:cNvGrpSpPr/>
        <p:nvPr/>
      </p:nvGrpSpPr>
      <p:grpSpPr>
        <a:xfrm>
          <a:off x="0" y="0"/>
          <a:ext cx="0" cy="0"/>
          <a:chOff x="0" y="0"/>
          <a:chExt cx="0" cy="0"/>
        </a:xfrm>
      </p:grpSpPr>
      <p:sp>
        <p:nvSpPr>
          <p:cNvPr id="123" name="Google Shape;123;p31"/>
          <p:cNvSpPr/>
          <p:nvPr>
            <p:ph type="pic" idx="2"/>
          </p:nvPr>
        </p:nvSpPr>
        <p:spPr>
          <a:xfrm>
            <a:off x="5331389" y="1323900"/>
            <a:ext cx="7625223" cy="76392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5_Title and Content">
  <p:cSld name="5_Title and Content">
    <p:spTree>
      <p:nvGrpSpPr>
        <p:cNvPr id="124" name="Shape 124"/>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8_Title and Content">
  <p:cSld name="18_Title and Content">
    <p:spTree>
      <p:nvGrpSpPr>
        <p:cNvPr id="125" name="Shape 125"/>
        <p:cNvGrpSpPr/>
        <p:nvPr/>
      </p:nvGrpSpPr>
      <p:grpSpPr>
        <a:xfrm>
          <a:off x="0" y="0"/>
          <a:ext cx="0" cy="0"/>
          <a:chOff x="0" y="0"/>
          <a:chExt cx="0" cy="0"/>
        </a:xfrm>
      </p:grpSpPr>
      <p:sp>
        <p:nvSpPr>
          <p:cNvPr id="126" name="Google Shape;126;p48"/>
          <p:cNvSpPr/>
          <p:nvPr>
            <p:ph type="pic" idx="2"/>
          </p:nvPr>
        </p:nvSpPr>
        <p:spPr>
          <a:xfrm>
            <a:off x="0" y="0"/>
            <a:ext cx="6460236" cy="10287000"/>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_标题和内容">
  <p:cSld name="1_标题和内容">
    <p:spTree>
      <p:nvGrpSpPr>
        <p:cNvPr id="127" name="Shape 127"/>
        <p:cNvGrpSpPr/>
        <p:nvPr/>
      </p:nvGrpSpPr>
      <p:grpSpPr>
        <a:xfrm>
          <a:off x="0" y="0"/>
          <a:ext cx="0" cy="0"/>
          <a:chOff x="0" y="0"/>
          <a:chExt cx="0" cy="0"/>
        </a:xfrm>
      </p:grpSpPr>
      <p:sp>
        <p:nvSpPr>
          <p:cNvPr id="128" name="Google Shape;128;p49"/>
          <p:cNvSpPr/>
          <p:nvPr/>
        </p:nvSpPr>
        <p:spPr>
          <a:xfrm rot="10800000">
            <a:off x="6979919" y="3778329"/>
            <a:ext cx="11308077" cy="6508668"/>
          </a:xfrm>
          <a:custGeom>
            <a:avLst/>
            <a:gdLst/>
            <a:ahLst/>
            <a:cxnLst/>
            <a:rect l="l" t="t" r="r" b="b"/>
            <a:pathLst>
              <a:path w="10810532" h="6222292" extrusionOk="0">
                <a:moveTo>
                  <a:pt x="0" y="0"/>
                </a:moveTo>
                <a:lnTo>
                  <a:pt x="10810532" y="0"/>
                </a:lnTo>
                <a:lnTo>
                  <a:pt x="10791216" y="254024"/>
                </a:lnTo>
                <a:cubicBezTo>
                  <a:pt x="10450773" y="3606311"/>
                  <a:pt x="7619660" y="6222292"/>
                  <a:pt x="4177553" y="6222292"/>
                </a:cubicBezTo>
                <a:cubicBezTo>
                  <a:pt x="2685973" y="6222292"/>
                  <a:pt x="1309125" y="5731069"/>
                  <a:pt x="199957" y="4901573"/>
                </a:cubicBezTo>
                <a:lnTo>
                  <a:pt x="0" y="4744437"/>
                </a:lnTo>
                <a:close/>
              </a:path>
            </a:pathLst>
          </a:custGeom>
          <a:gradFill>
            <a:gsLst>
              <a:gs pos="0">
                <a:srgbClr val="FFD600"/>
              </a:gs>
              <a:gs pos="98000">
                <a:srgbClr val="0766EA"/>
              </a:gs>
              <a:gs pos="100000">
                <a:srgbClr val="0766EA"/>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9" name="Google Shape;129;p49"/>
          <p:cNvSpPr/>
          <p:nvPr>
            <p:ph type="pic" idx="2"/>
          </p:nvPr>
        </p:nvSpPr>
        <p:spPr>
          <a:xfrm>
            <a:off x="8054163" y="1339703"/>
            <a:ext cx="9808833" cy="8947298"/>
          </a:xfrm>
          <a:prstGeom prst="rect">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matchingName="2_Title Slide">
  <p:cSld name="2_Title Slide">
    <p:spTree>
      <p:nvGrpSpPr>
        <p:cNvPr id="130" name="Shape 130"/>
        <p:cNvGrpSpPr/>
        <p:nvPr/>
      </p:nvGrpSpPr>
      <p:grpSpPr>
        <a:xfrm>
          <a:off x="0" y="0"/>
          <a:ext cx="0" cy="0"/>
          <a:chOff x="0" y="0"/>
          <a:chExt cx="0" cy="0"/>
        </a:xfrm>
      </p:grpSpPr>
      <p:cxnSp>
        <p:nvCxnSpPr>
          <p:cNvPr id="131" name="Google Shape;131;p51"/>
          <p:cNvCxnSpPr/>
          <p:nvPr/>
        </p:nvCxnSpPr>
        <p:spPr>
          <a:xfrm>
            <a:off x="692518" y="9294732"/>
            <a:ext cx="16902968" cy="0"/>
          </a:xfrm>
          <a:prstGeom prst="straightConnector1">
            <a:avLst/>
          </a:prstGeom>
          <a:noFill/>
          <a:ln w="9525" cap="flat" cmpd="sng">
            <a:solidFill>
              <a:srgbClr val="D8D8D8"/>
            </a:solidFill>
            <a:prstDash val="solid"/>
            <a:miter lim="800000"/>
            <a:headEnd type="none" w="sm" len="sm"/>
            <a:tailEnd type="none" w="sm" len="sm"/>
          </a:ln>
        </p:spPr>
      </p:cxnSp>
      <p:sp>
        <p:nvSpPr>
          <p:cNvPr id="132" name="Google Shape;132;p51"/>
          <p:cNvSpPr txBox="1"/>
          <p:nvPr/>
        </p:nvSpPr>
        <p:spPr>
          <a:xfrm flipH="1">
            <a:off x="16908066" y="9555173"/>
            <a:ext cx="687417" cy="369332"/>
          </a:xfrm>
          <a:prstGeom prst="rect">
            <a:avLst/>
          </a:prstGeom>
          <a:noFill/>
          <a:ln>
            <a:noFill/>
          </a:ln>
        </p:spPr>
        <p:txBody>
          <a:bodyPr spcFirstLastPara="1" wrap="square" lIns="162000" tIns="45700" rIns="108000" bIns="45700" anchor="t" anchorCtr="0">
            <a:spAutoFit/>
          </a:bodyPr>
          <a:lstStyle/>
          <a:p>
            <a:pPr marL="0" marR="0" lvl="0" indent="0" algn="r" rtl="0">
              <a:lnSpc>
                <a:spcPct val="100000"/>
              </a:lnSpc>
              <a:spcBef>
                <a:spcPts val="0"/>
              </a:spcBef>
              <a:spcAft>
                <a:spcPts val="0"/>
              </a:spcAft>
              <a:buNone/>
            </a:pPr>
            <a:fld id="{00000000-1234-1234-1234-123412341234}" type="slidenum">
              <a:rPr lang="en-US" sz="1800" i="0">
                <a:solidFill>
                  <a:srgbClr val="262626"/>
                </a:solidFill>
                <a:latin typeface="Arial" panose="020B0704020202020204"/>
                <a:ea typeface="Arial" panose="020B0704020202020204"/>
                <a:cs typeface="Arial" panose="020B0704020202020204"/>
                <a:sym typeface="Arial" panose="020B0704020202020204"/>
              </a:rPr>
            </a:fld>
            <a:endParaRPr sz="9000" i="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33" name="Shape 13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7" name="Shape 17"/>
        <p:cNvGrpSpPr/>
        <p:nvPr/>
      </p:nvGrpSpPr>
      <p:grpSpPr>
        <a:xfrm>
          <a:off x="0" y="0"/>
          <a:ext cx="0" cy="0"/>
          <a:chOff x="0" y="0"/>
          <a:chExt cx="0" cy="0"/>
        </a:xfrm>
      </p:grpSpPr>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34" name="Shape 134"/>
        <p:cNvGrpSpPr/>
        <p:nvPr/>
      </p:nvGrpSpPr>
      <p:grpSpPr>
        <a:xfrm>
          <a:off x="0" y="0"/>
          <a:ext cx="0" cy="0"/>
          <a:chOff x="0" y="0"/>
          <a:chExt cx="0" cy="0"/>
        </a:xfrm>
      </p:grpSpPr>
      <p:grpSp>
        <p:nvGrpSpPr>
          <p:cNvPr id="135" name="Google Shape;135;p53"/>
          <p:cNvGrpSpPr/>
          <p:nvPr/>
        </p:nvGrpSpPr>
        <p:grpSpPr>
          <a:xfrm>
            <a:off x="14914736" y="538847"/>
            <a:ext cx="2521632" cy="468582"/>
            <a:chOff x="9337675" y="359231"/>
            <a:chExt cx="1681088" cy="312388"/>
          </a:xfrm>
        </p:grpSpPr>
        <p:sp>
          <p:nvSpPr>
            <p:cNvPr id="136" name="Google Shape;136;p53"/>
            <p:cNvSpPr/>
            <p:nvPr/>
          </p:nvSpPr>
          <p:spPr>
            <a:xfrm>
              <a:off x="9337675" y="425449"/>
              <a:ext cx="464667" cy="246170"/>
            </a:xfrm>
            <a:custGeom>
              <a:avLst/>
              <a:gdLst/>
              <a:ahLst/>
              <a:cxnLst/>
              <a:rect l="l" t="t" r="r" b="b"/>
              <a:pathLst>
                <a:path w="464667" h="246170" extrusionOk="0">
                  <a:moveTo>
                    <a:pt x="429471" y="210120"/>
                  </a:moveTo>
                  <a:cubicBezTo>
                    <a:pt x="406774" y="233367"/>
                    <a:pt x="376598" y="246170"/>
                    <a:pt x="344500" y="246170"/>
                  </a:cubicBezTo>
                  <a:cubicBezTo>
                    <a:pt x="312401" y="246170"/>
                    <a:pt x="282225" y="233367"/>
                    <a:pt x="259529" y="210124"/>
                  </a:cubicBezTo>
                  <a:cubicBezTo>
                    <a:pt x="259529" y="210120"/>
                    <a:pt x="147389" y="95209"/>
                    <a:pt x="147389" y="95209"/>
                  </a:cubicBezTo>
                  <a:cubicBezTo>
                    <a:pt x="132379" y="79838"/>
                    <a:pt x="107960" y="79838"/>
                    <a:pt x="92953" y="95209"/>
                  </a:cubicBezTo>
                  <a:cubicBezTo>
                    <a:pt x="85682" y="102652"/>
                    <a:pt x="81680" y="112555"/>
                    <a:pt x="81680" y="123085"/>
                  </a:cubicBezTo>
                  <a:cubicBezTo>
                    <a:pt x="81680" y="133616"/>
                    <a:pt x="85682" y="143518"/>
                    <a:pt x="92953" y="150961"/>
                  </a:cubicBezTo>
                  <a:cubicBezTo>
                    <a:pt x="100458" y="158649"/>
                    <a:pt x="110314" y="162490"/>
                    <a:pt x="120170" y="162490"/>
                  </a:cubicBezTo>
                  <a:cubicBezTo>
                    <a:pt x="130025" y="162490"/>
                    <a:pt x="139884" y="158645"/>
                    <a:pt x="147386" y="150961"/>
                  </a:cubicBezTo>
                  <a:lnTo>
                    <a:pt x="155344" y="142810"/>
                  </a:lnTo>
                  <a:lnTo>
                    <a:pt x="213088" y="201983"/>
                  </a:lnTo>
                  <a:lnTo>
                    <a:pt x="205143" y="210120"/>
                  </a:lnTo>
                  <a:cubicBezTo>
                    <a:pt x="182447" y="233367"/>
                    <a:pt x="152271" y="246170"/>
                    <a:pt x="120170" y="246170"/>
                  </a:cubicBezTo>
                  <a:cubicBezTo>
                    <a:pt x="88072" y="246170"/>
                    <a:pt x="57892" y="233367"/>
                    <a:pt x="35196" y="210120"/>
                  </a:cubicBezTo>
                  <a:cubicBezTo>
                    <a:pt x="12500" y="186870"/>
                    <a:pt x="0" y="155962"/>
                    <a:pt x="0" y="123085"/>
                  </a:cubicBezTo>
                  <a:cubicBezTo>
                    <a:pt x="0" y="90209"/>
                    <a:pt x="12500" y="59297"/>
                    <a:pt x="35196" y="36050"/>
                  </a:cubicBezTo>
                  <a:cubicBezTo>
                    <a:pt x="57892" y="12803"/>
                    <a:pt x="88072" y="0"/>
                    <a:pt x="120170" y="0"/>
                  </a:cubicBezTo>
                  <a:cubicBezTo>
                    <a:pt x="152267" y="0"/>
                    <a:pt x="182444" y="12800"/>
                    <a:pt x="205139" y="36046"/>
                  </a:cubicBezTo>
                  <a:lnTo>
                    <a:pt x="290071" y="123078"/>
                  </a:lnTo>
                  <a:lnTo>
                    <a:pt x="317202" y="150882"/>
                  </a:lnTo>
                  <a:lnTo>
                    <a:pt x="317280" y="150961"/>
                  </a:lnTo>
                  <a:cubicBezTo>
                    <a:pt x="332288" y="166332"/>
                    <a:pt x="356708" y="166332"/>
                    <a:pt x="371716" y="150961"/>
                  </a:cubicBezTo>
                  <a:cubicBezTo>
                    <a:pt x="378985" y="143518"/>
                    <a:pt x="382990" y="133616"/>
                    <a:pt x="382990" y="123085"/>
                  </a:cubicBezTo>
                  <a:cubicBezTo>
                    <a:pt x="382990" y="112555"/>
                    <a:pt x="378985" y="102652"/>
                    <a:pt x="371716" y="95209"/>
                  </a:cubicBezTo>
                  <a:cubicBezTo>
                    <a:pt x="356708" y="79838"/>
                    <a:pt x="332288" y="79838"/>
                    <a:pt x="317280" y="95209"/>
                  </a:cubicBezTo>
                  <a:lnTo>
                    <a:pt x="309321" y="103361"/>
                  </a:lnTo>
                  <a:lnTo>
                    <a:pt x="251577" y="44188"/>
                  </a:lnTo>
                  <a:lnTo>
                    <a:pt x="259525" y="36050"/>
                  </a:lnTo>
                  <a:cubicBezTo>
                    <a:pt x="282222" y="12803"/>
                    <a:pt x="312398" y="0"/>
                    <a:pt x="344496" y="0"/>
                  </a:cubicBezTo>
                  <a:cubicBezTo>
                    <a:pt x="376594" y="0"/>
                    <a:pt x="406774" y="12803"/>
                    <a:pt x="429467" y="36050"/>
                  </a:cubicBezTo>
                  <a:cubicBezTo>
                    <a:pt x="452168" y="59297"/>
                    <a:pt x="464667" y="90209"/>
                    <a:pt x="464667" y="123085"/>
                  </a:cubicBezTo>
                  <a:cubicBezTo>
                    <a:pt x="464667" y="155962"/>
                    <a:pt x="452168" y="186870"/>
                    <a:pt x="429471" y="21012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53"/>
            <p:cNvSpPr/>
            <p:nvPr/>
          </p:nvSpPr>
          <p:spPr>
            <a:xfrm>
              <a:off x="9774752" y="359231"/>
              <a:ext cx="1244011"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a:solidFill>
                    <a:schemeClr val="accent5"/>
                  </a:solidFill>
                  <a:latin typeface="Arial" panose="020B0704020202020204"/>
                  <a:ea typeface="Arial" panose="020B0704020202020204"/>
                  <a:cs typeface="Arial" panose="020B0704020202020204"/>
                  <a:sym typeface="Arial" panose="020B0704020202020204"/>
                </a:rPr>
                <a:t>Company</a:t>
              </a:r>
              <a:endParaRPr sz="1800" b="1">
                <a:solidFill>
                  <a:schemeClr val="accent5"/>
                </a:solidFill>
                <a:latin typeface="Arial" panose="020B0704020202020204"/>
                <a:ea typeface="Arial" panose="020B0704020202020204"/>
                <a:cs typeface="Arial" panose="020B0704020202020204"/>
                <a:sym typeface="Arial" panose="020B0704020202020204"/>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rgbClr val="2D287E"/>
        </a:solidFill>
        <a:effectLst/>
      </p:bgPr>
    </p:bg>
    <p:spTree>
      <p:nvGrpSpPr>
        <p:cNvPr id="138" name="Shape 138"/>
        <p:cNvGrpSpPr/>
        <p:nvPr/>
      </p:nvGrpSpPr>
      <p:grpSpPr>
        <a:xfrm>
          <a:off x="0" y="0"/>
          <a:ext cx="0" cy="0"/>
          <a:chOff x="0" y="0"/>
          <a:chExt cx="0" cy="0"/>
        </a:xfrm>
      </p:grpSpPr>
      <p:sp>
        <p:nvSpPr>
          <p:cNvPr id="139" name="Google Shape;139;p54"/>
          <p:cNvSpPr/>
          <p:nvPr>
            <p:ph type="pic" idx="2"/>
          </p:nvPr>
        </p:nvSpPr>
        <p:spPr>
          <a:xfrm>
            <a:off x="6922386" y="0"/>
            <a:ext cx="11365614" cy="11386443"/>
          </a:xfrm>
          <a:prstGeom prst="ellipse">
            <a:avLst/>
          </a:prstGeom>
          <a:noFill/>
          <a:ln>
            <a:noFill/>
          </a:ln>
          <a:effectLst>
            <a:outerShdw blurRad="647450" dist="632845" dir="8100000" sx="66000" sy="66000" algn="tr" rotWithShape="0">
              <a:srgbClr val="000000">
                <a:alpha val="9803"/>
              </a:srgbClr>
            </a:outerShdw>
          </a:effectLst>
        </p:spPr>
      </p:sp>
      <p:sp>
        <p:nvSpPr>
          <p:cNvPr id="140" name="Google Shape;140;p54"/>
          <p:cNvSpPr/>
          <p:nvPr>
            <p:ph type="pic" idx="3"/>
          </p:nvPr>
        </p:nvSpPr>
        <p:spPr>
          <a:xfrm>
            <a:off x="13557416" y="8344577"/>
            <a:ext cx="1083717" cy="1085703"/>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41" name="Shape 141"/>
        <p:cNvGrpSpPr/>
        <p:nvPr/>
      </p:nvGrpSpPr>
      <p:grpSpPr>
        <a:xfrm>
          <a:off x="0" y="0"/>
          <a:ext cx="0" cy="0"/>
          <a:chOff x="0" y="0"/>
          <a:chExt cx="0" cy="0"/>
        </a:xfrm>
      </p:grpSpPr>
      <p:sp>
        <p:nvSpPr>
          <p:cNvPr id="142" name="Google Shape;142;p55"/>
          <p:cNvSpPr/>
          <p:nvPr>
            <p:ph type="pic" idx="2"/>
          </p:nvPr>
        </p:nvSpPr>
        <p:spPr>
          <a:xfrm>
            <a:off x="7544535" y="1779144"/>
            <a:ext cx="3121818" cy="6728715"/>
          </a:xfrm>
          <a:prstGeom prst="roundRect">
            <a:avLst>
              <a:gd name="adj" fmla="val 13291"/>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43" name="Shape 143"/>
        <p:cNvGrpSpPr/>
        <p:nvPr/>
      </p:nvGrpSpPr>
      <p:grpSpPr>
        <a:xfrm>
          <a:off x="0" y="0"/>
          <a:ext cx="0" cy="0"/>
          <a:chOff x="0" y="0"/>
          <a:chExt cx="0" cy="0"/>
        </a:xfrm>
      </p:grpSpPr>
      <p:sp>
        <p:nvSpPr>
          <p:cNvPr id="144" name="Google Shape;144;p56"/>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5" name="Google Shape;145;p56"/>
          <p:cNvSpPr/>
          <p:nvPr>
            <p:ph type="pic" idx="2"/>
          </p:nvPr>
        </p:nvSpPr>
        <p:spPr>
          <a:xfrm>
            <a:off x="9415078" y="6962254"/>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146" name="Google Shape;146;p56"/>
          <p:cNvSpPr/>
          <p:nvPr>
            <p:ph type="pic" idx="3"/>
          </p:nvPr>
        </p:nvSpPr>
        <p:spPr>
          <a:xfrm>
            <a:off x="14843360" y="1341731"/>
            <a:ext cx="1133988" cy="1136067"/>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147" name="Google Shape;147;p56"/>
          <p:cNvSpPr/>
          <p:nvPr>
            <p:ph type="pic" idx="4"/>
          </p:nvPr>
        </p:nvSpPr>
        <p:spPr>
          <a:xfrm>
            <a:off x="12373221" y="4739852"/>
            <a:ext cx="3121818" cy="3858258"/>
          </a:xfrm>
          <a:prstGeom prst="round2SameRect">
            <a:avLst>
              <a:gd name="adj1" fmla="val 13124"/>
              <a:gd name="adj2" fmla="val 0"/>
            </a:avLst>
          </a:prstGeom>
          <a:noFill/>
          <a:ln>
            <a:noFill/>
          </a:ln>
        </p:spPr>
      </p:sp>
      <p:cxnSp>
        <p:nvCxnSpPr>
          <p:cNvPr id="148" name="Google Shape;148;p56"/>
          <p:cNvCxnSpPr/>
          <p:nvPr/>
        </p:nvCxnSpPr>
        <p:spPr>
          <a:xfrm>
            <a:off x="1127265" y="0"/>
            <a:ext cx="0" cy="10287000"/>
          </a:xfrm>
          <a:prstGeom prst="straightConnector1">
            <a:avLst/>
          </a:prstGeom>
          <a:noFill/>
          <a:ln w="9525" cap="flat" cmpd="sng">
            <a:solidFill>
              <a:srgbClr val="D8D8D8">
                <a:alpha val="49803"/>
              </a:srgbClr>
            </a:solidFill>
            <a:prstDash val="solid"/>
            <a:miter lim="800000"/>
            <a:headEnd type="none" w="sm" len="sm"/>
            <a:tailEnd type="none" w="sm" len="sm"/>
          </a:ln>
        </p:spPr>
      </p:cxnSp>
      <p:sp>
        <p:nvSpPr>
          <p:cNvPr id="149" name="Google Shape;149;p56"/>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150" name="Google Shape;150;p56"/>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51" name="Shape 151"/>
        <p:cNvGrpSpPr/>
        <p:nvPr/>
      </p:nvGrpSpPr>
      <p:grpSpPr>
        <a:xfrm>
          <a:off x="0" y="0"/>
          <a:ext cx="0" cy="0"/>
          <a:chOff x="0" y="0"/>
          <a:chExt cx="0" cy="0"/>
        </a:xfrm>
      </p:grpSpPr>
      <p:sp>
        <p:nvSpPr>
          <p:cNvPr id="152" name="Google Shape;152;p57"/>
          <p:cNvSpPr/>
          <p:nvPr>
            <p:ph type="pic" idx="2"/>
          </p:nvPr>
        </p:nvSpPr>
        <p:spPr>
          <a:xfrm>
            <a:off x="2072049"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53" name="Google Shape;153;p57"/>
          <p:cNvSpPr/>
          <p:nvPr>
            <p:ph type="pic" idx="3"/>
          </p:nvPr>
        </p:nvSpPr>
        <p:spPr>
          <a:xfrm>
            <a:off x="6097727"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54" name="Google Shape;154;p57"/>
          <p:cNvSpPr/>
          <p:nvPr>
            <p:ph type="pic" idx="4"/>
          </p:nvPr>
        </p:nvSpPr>
        <p:spPr>
          <a:xfrm>
            <a:off x="10123404"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55" name="Google Shape;155;p57"/>
          <p:cNvSpPr/>
          <p:nvPr>
            <p:ph type="pic" idx="5"/>
          </p:nvPr>
        </p:nvSpPr>
        <p:spPr>
          <a:xfrm>
            <a:off x="14149082"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matchingName="2_Title and Content">
  <p:cSld name="2_Title and Content">
    <p:bg>
      <p:bgPr>
        <a:gradFill>
          <a:gsLst>
            <a:gs pos="0">
              <a:schemeClr val="accent1"/>
            </a:gs>
            <a:gs pos="100000">
              <a:schemeClr val="accent4"/>
            </a:gs>
          </a:gsLst>
          <a:lin ang="2700000" scaled="0"/>
        </a:gradFill>
        <a:effectLst/>
      </p:bgPr>
    </p:bg>
    <p:spTree>
      <p:nvGrpSpPr>
        <p:cNvPr id="156" name="Shape 156"/>
        <p:cNvGrpSpPr/>
        <p:nvPr/>
      </p:nvGrpSpPr>
      <p:grpSpPr>
        <a:xfrm>
          <a:off x="0" y="0"/>
          <a:ext cx="0" cy="0"/>
          <a:chOff x="0" y="0"/>
          <a:chExt cx="0" cy="0"/>
        </a:xfrm>
      </p:grpSpPr>
      <p:sp>
        <p:nvSpPr>
          <p:cNvPr id="157" name="Google Shape;157;p58"/>
          <p:cNvSpPr/>
          <p:nvPr>
            <p:ph type="pic" idx="2"/>
          </p:nvPr>
        </p:nvSpPr>
        <p:spPr>
          <a:xfrm>
            <a:off x="9442023" y="1283244"/>
            <a:ext cx="7706388" cy="7720512"/>
          </a:xfrm>
          <a:prstGeom prst="ellipse">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matchingName="13_Title and Content">
  <p:cSld name="13_Title and Content">
    <p:bg>
      <p:bgPr>
        <a:gradFill>
          <a:gsLst>
            <a:gs pos="0">
              <a:schemeClr val="accent1"/>
            </a:gs>
            <a:gs pos="100000">
              <a:schemeClr val="accent4"/>
            </a:gs>
          </a:gsLst>
          <a:lin ang="2700000" scaled="0"/>
        </a:gradFill>
        <a:effectLst/>
      </p:bgPr>
    </p:bg>
    <p:spTree>
      <p:nvGrpSpPr>
        <p:cNvPr id="158" name="Shape 158"/>
        <p:cNvGrpSpPr/>
        <p:nvPr/>
      </p:nvGrpSpPr>
      <p:grpSpPr>
        <a:xfrm>
          <a:off x="0" y="0"/>
          <a:ext cx="0" cy="0"/>
          <a:chOff x="0" y="0"/>
          <a:chExt cx="0" cy="0"/>
        </a:xfrm>
      </p:grpSpPr>
      <p:sp>
        <p:nvSpPr>
          <p:cNvPr id="159" name="Google Shape;159;p59"/>
          <p:cNvSpPr/>
          <p:nvPr>
            <p:ph type="pic" idx="2"/>
          </p:nvPr>
        </p:nvSpPr>
        <p:spPr>
          <a:xfrm>
            <a:off x="11644313" y="1462089"/>
            <a:ext cx="2947988" cy="6319836"/>
          </a:xfrm>
          <a:prstGeom prst="rect">
            <a:avLst/>
          </a:prstGeom>
          <a:solidFill>
            <a:srgbClr val="BFBFBF"/>
          </a:solid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matchingName="3_Title and Content">
  <p:cSld name="3_Title and Content">
    <p:spTree>
      <p:nvGrpSpPr>
        <p:cNvPr id="160" name="Shape 160"/>
        <p:cNvGrpSpPr/>
        <p:nvPr/>
      </p:nvGrpSpPr>
      <p:grpSpPr>
        <a:xfrm>
          <a:off x="0" y="0"/>
          <a:ext cx="0" cy="0"/>
          <a:chOff x="0" y="0"/>
          <a:chExt cx="0" cy="0"/>
        </a:xfrm>
      </p:grpSpPr>
      <p:sp>
        <p:nvSpPr>
          <p:cNvPr id="161" name="Google Shape;161;p60"/>
          <p:cNvSpPr/>
          <p:nvPr>
            <p:ph type="pic" idx="2"/>
          </p:nvPr>
        </p:nvSpPr>
        <p:spPr>
          <a:xfrm>
            <a:off x="0" y="0"/>
            <a:ext cx="18288000" cy="10287000"/>
          </a:xfrm>
          <a:prstGeom prst="rect">
            <a:avLst/>
          </a:prstGeom>
          <a:noFill/>
          <a:ln>
            <a:noFill/>
          </a:ln>
        </p:spPr>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matchingName="4_Title and Content">
  <p:cSld name="4_Title and Content">
    <p:bg>
      <p:bgPr>
        <a:solidFill>
          <a:srgbClr val="2D287E"/>
        </a:solidFill>
        <a:effectLst/>
      </p:bgPr>
    </p:bg>
    <p:spTree>
      <p:nvGrpSpPr>
        <p:cNvPr id="162" name="Shape 162"/>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163" name="Shape 163"/>
        <p:cNvGrpSpPr/>
        <p:nvPr/>
      </p:nvGrpSpPr>
      <p:grpSpPr>
        <a:xfrm>
          <a:off x="0" y="0"/>
          <a:ext cx="0" cy="0"/>
          <a:chOff x="0" y="0"/>
          <a:chExt cx="0" cy="0"/>
        </a:xfrm>
      </p:grpSpPr>
      <p:sp>
        <p:nvSpPr>
          <p:cNvPr id="164" name="Google Shape;164;p62"/>
          <p:cNvSpPr/>
          <p:nvPr>
            <p:ph type="pic" idx="2"/>
          </p:nvPr>
        </p:nvSpPr>
        <p:spPr>
          <a:xfrm>
            <a:off x="8347367"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65" name="Google Shape;165;p62"/>
          <p:cNvSpPr/>
          <p:nvPr>
            <p:ph type="pic" idx="3"/>
          </p:nvPr>
        </p:nvSpPr>
        <p:spPr>
          <a:xfrm>
            <a:off x="13118846"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66" name="Google Shape;166;p62"/>
          <p:cNvSpPr/>
          <p:nvPr>
            <p:ph type="pic" idx="4"/>
          </p:nvPr>
        </p:nvSpPr>
        <p:spPr>
          <a:xfrm>
            <a:off x="8347367"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67" name="Google Shape;167;p62"/>
          <p:cNvSpPr/>
          <p:nvPr>
            <p:ph type="pic" idx="5"/>
          </p:nvPr>
        </p:nvSpPr>
        <p:spPr>
          <a:xfrm>
            <a:off x="13118846"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68" name="Google Shape;168;p62"/>
          <p:cNvSpPr/>
          <p:nvPr>
            <p:ph type="pic" idx="6"/>
          </p:nvPr>
        </p:nvSpPr>
        <p:spPr>
          <a:xfrm>
            <a:off x="8347367"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69" name="Google Shape;169;p62"/>
          <p:cNvSpPr/>
          <p:nvPr>
            <p:ph type="pic" idx="7"/>
          </p:nvPr>
        </p:nvSpPr>
        <p:spPr>
          <a:xfrm>
            <a:off x="13118846"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70" name="Google Shape;170;p62"/>
          <p:cNvSpPr/>
          <p:nvPr>
            <p:ph type="pic" idx="8"/>
          </p:nvPr>
        </p:nvSpPr>
        <p:spPr>
          <a:xfrm>
            <a:off x="8347367"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71" name="Google Shape;171;p62"/>
          <p:cNvSpPr/>
          <p:nvPr>
            <p:ph type="pic" idx="9"/>
          </p:nvPr>
        </p:nvSpPr>
        <p:spPr>
          <a:xfrm>
            <a:off x="13118846"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18" name="Shape 18"/>
        <p:cNvGrpSpPr/>
        <p:nvPr/>
      </p:nvGrpSpPr>
      <p:grpSpPr>
        <a:xfrm>
          <a:off x="0" y="0"/>
          <a:ext cx="0" cy="0"/>
          <a:chOff x="0" y="0"/>
          <a:chExt cx="0" cy="0"/>
        </a:xfrm>
      </p:grpSpPr>
      <p:grpSp>
        <p:nvGrpSpPr>
          <p:cNvPr id="19" name="Google Shape;19;p82"/>
          <p:cNvGrpSpPr/>
          <p:nvPr/>
        </p:nvGrpSpPr>
        <p:grpSpPr>
          <a:xfrm>
            <a:off x="14914736" y="538847"/>
            <a:ext cx="2521632" cy="468582"/>
            <a:chOff x="9337675" y="359231"/>
            <a:chExt cx="1681088" cy="312388"/>
          </a:xfrm>
        </p:grpSpPr>
        <p:sp>
          <p:nvSpPr>
            <p:cNvPr id="20" name="Google Shape;20;p82"/>
            <p:cNvSpPr/>
            <p:nvPr/>
          </p:nvSpPr>
          <p:spPr>
            <a:xfrm>
              <a:off x="9337675" y="425449"/>
              <a:ext cx="464667" cy="246170"/>
            </a:xfrm>
            <a:custGeom>
              <a:avLst/>
              <a:gdLst/>
              <a:ahLst/>
              <a:cxnLst/>
              <a:rect l="l" t="t" r="r" b="b"/>
              <a:pathLst>
                <a:path w="464667" h="246170" extrusionOk="0">
                  <a:moveTo>
                    <a:pt x="429471" y="210120"/>
                  </a:moveTo>
                  <a:cubicBezTo>
                    <a:pt x="406774" y="233367"/>
                    <a:pt x="376598" y="246170"/>
                    <a:pt x="344500" y="246170"/>
                  </a:cubicBezTo>
                  <a:cubicBezTo>
                    <a:pt x="312401" y="246170"/>
                    <a:pt x="282225" y="233367"/>
                    <a:pt x="259529" y="210124"/>
                  </a:cubicBezTo>
                  <a:cubicBezTo>
                    <a:pt x="259529" y="210120"/>
                    <a:pt x="147389" y="95209"/>
                    <a:pt x="147389" y="95209"/>
                  </a:cubicBezTo>
                  <a:cubicBezTo>
                    <a:pt x="132379" y="79838"/>
                    <a:pt x="107960" y="79838"/>
                    <a:pt x="92953" y="95209"/>
                  </a:cubicBezTo>
                  <a:cubicBezTo>
                    <a:pt x="85682" y="102652"/>
                    <a:pt x="81680" y="112555"/>
                    <a:pt x="81680" y="123085"/>
                  </a:cubicBezTo>
                  <a:cubicBezTo>
                    <a:pt x="81680" y="133616"/>
                    <a:pt x="85682" y="143518"/>
                    <a:pt x="92953" y="150961"/>
                  </a:cubicBezTo>
                  <a:cubicBezTo>
                    <a:pt x="100458" y="158649"/>
                    <a:pt x="110314" y="162490"/>
                    <a:pt x="120170" y="162490"/>
                  </a:cubicBezTo>
                  <a:cubicBezTo>
                    <a:pt x="130025" y="162490"/>
                    <a:pt x="139884" y="158645"/>
                    <a:pt x="147386" y="150961"/>
                  </a:cubicBezTo>
                  <a:lnTo>
                    <a:pt x="155344" y="142810"/>
                  </a:lnTo>
                  <a:lnTo>
                    <a:pt x="213088" y="201983"/>
                  </a:lnTo>
                  <a:lnTo>
                    <a:pt x="205143" y="210120"/>
                  </a:lnTo>
                  <a:cubicBezTo>
                    <a:pt x="182447" y="233367"/>
                    <a:pt x="152271" y="246170"/>
                    <a:pt x="120170" y="246170"/>
                  </a:cubicBezTo>
                  <a:cubicBezTo>
                    <a:pt x="88072" y="246170"/>
                    <a:pt x="57892" y="233367"/>
                    <a:pt x="35196" y="210120"/>
                  </a:cubicBezTo>
                  <a:cubicBezTo>
                    <a:pt x="12500" y="186870"/>
                    <a:pt x="0" y="155962"/>
                    <a:pt x="0" y="123085"/>
                  </a:cubicBezTo>
                  <a:cubicBezTo>
                    <a:pt x="0" y="90209"/>
                    <a:pt x="12500" y="59297"/>
                    <a:pt x="35196" y="36050"/>
                  </a:cubicBezTo>
                  <a:cubicBezTo>
                    <a:pt x="57892" y="12803"/>
                    <a:pt x="88072" y="0"/>
                    <a:pt x="120170" y="0"/>
                  </a:cubicBezTo>
                  <a:cubicBezTo>
                    <a:pt x="152267" y="0"/>
                    <a:pt x="182444" y="12800"/>
                    <a:pt x="205139" y="36046"/>
                  </a:cubicBezTo>
                  <a:lnTo>
                    <a:pt x="290071" y="123078"/>
                  </a:lnTo>
                  <a:lnTo>
                    <a:pt x="317202" y="150882"/>
                  </a:lnTo>
                  <a:lnTo>
                    <a:pt x="317280" y="150961"/>
                  </a:lnTo>
                  <a:cubicBezTo>
                    <a:pt x="332288" y="166332"/>
                    <a:pt x="356708" y="166332"/>
                    <a:pt x="371716" y="150961"/>
                  </a:cubicBezTo>
                  <a:cubicBezTo>
                    <a:pt x="378985" y="143518"/>
                    <a:pt x="382990" y="133616"/>
                    <a:pt x="382990" y="123085"/>
                  </a:cubicBezTo>
                  <a:cubicBezTo>
                    <a:pt x="382990" y="112555"/>
                    <a:pt x="378985" y="102652"/>
                    <a:pt x="371716" y="95209"/>
                  </a:cubicBezTo>
                  <a:cubicBezTo>
                    <a:pt x="356708" y="79838"/>
                    <a:pt x="332288" y="79838"/>
                    <a:pt x="317280" y="95209"/>
                  </a:cubicBezTo>
                  <a:lnTo>
                    <a:pt x="309321" y="103361"/>
                  </a:lnTo>
                  <a:lnTo>
                    <a:pt x="251577" y="44188"/>
                  </a:lnTo>
                  <a:lnTo>
                    <a:pt x="259525" y="36050"/>
                  </a:lnTo>
                  <a:cubicBezTo>
                    <a:pt x="282222" y="12803"/>
                    <a:pt x="312398" y="0"/>
                    <a:pt x="344496" y="0"/>
                  </a:cubicBezTo>
                  <a:cubicBezTo>
                    <a:pt x="376594" y="0"/>
                    <a:pt x="406774" y="12803"/>
                    <a:pt x="429467" y="36050"/>
                  </a:cubicBezTo>
                  <a:cubicBezTo>
                    <a:pt x="452168" y="59297"/>
                    <a:pt x="464667" y="90209"/>
                    <a:pt x="464667" y="123085"/>
                  </a:cubicBezTo>
                  <a:cubicBezTo>
                    <a:pt x="464667" y="155962"/>
                    <a:pt x="452168" y="186870"/>
                    <a:pt x="429471" y="21012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1" name="Google Shape;21;p82"/>
            <p:cNvSpPr/>
            <p:nvPr/>
          </p:nvSpPr>
          <p:spPr>
            <a:xfrm>
              <a:off x="9774752" y="359231"/>
              <a:ext cx="1244011"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a:solidFill>
                    <a:schemeClr val="accent5"/>
                  </a:solidFill>
                  <a:latin typeface="Arial" panose="020B0704020202020204"/>
                  <a:ea typeface="Arial" panose="020B0704020202020204"/>
                  <a:cs typeface="Arial" panose="020B0704020202020204"/>
                  <a:sym typeface="Arial" panose="020B0704020202020204"/>
                </a:rPr>
                <a:t>Company</a:t>
              </a:r>
              <a:endParaRPr sz="1800" b="1">
                <a:solidFill>
                  <a:schemeClr val="accent5"/>
                </a:solidFill>
                <a:latin typeface="Arial" panose="020B0704020202020204"/>
                <a:ea typeface="Arial" panose="020B0704020202020204"/>
                <a:cs typeface="Arial" panose="020B0704020202020204"/>
                <a:sym typeface="Arial" panose="020B0704020202020204"/>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172" name="Shape 172"/>
        <p:cNvGrpSpPr/>
        <p:nvPr/>
      </p:nvGrpSpPr>
      <p:grpSpPr>
        <a:xfrm>
          <a:off x="0" y="0"/>
          <a:ext cx="0" cy="0"/>
          <a:chOff x="0" y="0"/>
          <a:chExt cx="0" cy="0"/>
        </a:xfrm>
      </p:grpSpPr>
      <p:sp>
        <p:nvSpPr>
          <p:cNvPr id="173" name="Google Shape;173;p63"/>
          <p:cNvSpPr/>
          <p:nvPr>
            <p:ph type="pic" idx="2"/>
          </p:nvPr>
        </p:nvSpPr>
        <p:spPr>
          <a:xfrm>
            <a:off x="11419158" y="2742971"/>
            <a:ext cx="4792275" cy="4801059"/>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174" name="Shape 174"/>
        <p:cNvGrpSpPr/>
        <p:nvPr/>
      </p:nvGrpSpPr>
      <p:grpSpPr>
        <a:xfrm>
          <a:off x="0" y="0"/>
          <a:ext cx="0" cy="0"/>
          <a:chOff x="0" y="0"/>
          <a:chExt cx="0" cy="0"/>
        </a:xfrm>
      </p:grpSpPr>
      <p:sp>
        <p:nvSpPr>
          <p:cNvPr id="175" name="Google Shape;175;p64"/>
          <p:cNvSpPr/>
          <p:nvPr>
            <p:ph type="pic" idx="2"/>
          </p:nvPr>
        </p:nvSpPr>
        <p:spPr>
          <a:xfrm>
            <a:off x="8889207" y="0"/>
            <a:ext cx="9398793" cy="10287000"/>
          </a:xfrm>
          <a:prstGeom prst="rect">
            <a:avLst/>
          </a:prstGeom>
          <a:noFill/>
          <a:ln>
            <a:noFill/>
          </a:ln>
        </p:spPr>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10_Title and Content">
  <p:cSld name="10_Title and Content">
    <p:spTree>
      <p:nvGrpSpPr>
        <p:cNvPr id="176" name="Shape 176"/>
        <p:cNvGrpSpPr/>
        <p:nvPr/>
      </p:nvGrpSpPr>
      <p:grpSpPr>
        <a:xfrm>
          <a:off x="0" y="0"/>
          <a:ext cx="0" cy="0"/>
          <a:chOff x="0" y="0"/>
          <a:chExt cx="0" cy="0"/>
        </a:xfrm>
      </p:grpSpPr>
      <p:sp>
        <p:nvSpPr>
          <p:cNvPr id="177" name="Google Shape;177;p65"/>
          <p:cNvSpPr/>
          <p:nvPr>
            <p:ph type="pic" idx="2"/>
          </p:nvPr>
        </p:nvSpPr>
        <p:spPr>
          <a:xfrm>
            <a:off x="0" y="0"/>
            <a:ext cx="9144000" cy="10287000"/>
          </a:xfrm>
          <a:prstGeom prst="rect">
            <a:avLst/>
          </a:prstGeom>
          <a:noFill/>
          <a:ln>
            <a:noFill/>
          </a:ln>
        </p:spPr>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11_Title and Content">
  <p:cSld name="11_Title and Content">
    <p:spTree>
      <p:nvGrpSpPr>
        <p:cNvPr id="178" name="Shape 178"/>
        <p:cNvGrpSpPr/>
        <p:nvPr/>
      </p:nvGrpSpPr>
      <p:grpSpPr>
        <a:xfrm>
          <a:off x="0" y="0"/>
          <a:ext cx="0" cy="0"/>
          <a:chOff x="0" y="0"/>
          <a:chExt cx="0" cy="0"/>
        </a:xfrm>
      </p:grpSpPr>
      <p:sp>
        <p:nvSpPr>
          <p:cNvPr id="179" name="Google Shape;179;p66"/>
          <p:cNvSpPr/>
          <p:nvPr>
            <p:ph type="pic" idx="2"/>
          </p:nvPr>
        </p:nvSpPr>
        <p:spPr>
          <a:xfrm>
            <a:off x="2744724"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180" name="Google Shape;180;p66"/>
          <p:cNvSpPr/>
          <p:nvPr>
            <p:ph type="pic" idx="3"/>
          </p:nvPr>
        </p:nvSpPr>
        <p:spPr>
          <a:xfrm>
            <a:off x="7232060"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181" name="Google Shape;181;p66"/>
          <p:cNvSpPr/>
          <p:nvPr>
            <p:ph type="pic" idx="4"/>
          </p:nvPr>
        </p:nvSpPr>
        <p:spPr>
          <a:xfrm>
            <a:off x="11719395"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12_Title and Content">
  <p:cSld name="12_Title and Content">
    <p:spTree>
      <p:nvGrpSpPr>
        <p:cNvPr id="182" name="Shape 182"/>
        <p:cNvGrpSpPr/>
        <p:nvPr/>
      </p:nvGrpSpPr>
      <p:grpSpPr>
        <a:xfrm>
          <a:off x="0" y="0"/>
          <a:ext cx="0" cy="0"/>
          <a:chOff x="0" y="0"/>
          <a:chExt cx="0" cy="0"/>
        </a:xfrm>
      </p:grpSpPr>
      <p:sp>
        <p:nvSpPr>
          <p:cNvPr id="183" name="Google Shape;183;p67"/>
          <p:cNvSpPr/>
          <p:nvPr>
            <p:ph type="pic" idx="2"/>
          </p:nvPr>
        </p:nvSpPr>
        <p:spPr>
          <a:xfrm>
            <a:off x="4002929" y="4106469"/>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184" name="Google Shape;184;p67"/>
          <p:cNvSpPr/>
          <p:nvPr>
            <p:ph type="pic" idx="3"/>
          </p:nvPr>
        </p:nvSpPr>
        <p:spPr>
          <a:xfrm>
            <a:off x="11907677" y="4988297"/>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14_Title and Content">
  <p:cSld name="14_Title and Content">
    <p:spTree>
      <p:nvGrpSpPr>
        <p:cNvPr id="185" name="Shape 185"/>
        <p:cNvGrpSpPr/>
        <p:nvPr/>
      </p:nvGrpSpPr>
      <p:grpSpPr>
        <a:xfrm>
          <a:off x="0" y="0"/>
          <a:ext cx="0" cy="0"/>
          <a:chOff x="0" y="0"/>
          <a:chExt cx="0" cy="0"/>
        </a:xfrm>
      </p:grpSpPr>
      <p:sp>
        <p:nvSpPr>
          <p:cNvPr id="186" name="Google Shape;186;p68"/>
          <p:cNvSpPr/>
          <p:nvPr>
            <p:ph type="pic" idx="2"/>
          </p:nvPr>
        </p:nvSpPr>
        <p:spPr>
          <a:xfrm>
            <a:off x="14809493"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
        <p:nvSpPr>
          <p:cNvPr id="187" name="Google Shape;187;p68"/>
          <p:cNvSpPr/>
          <p:nvPr>
            <p:ph type="pic" idx="3"/>
          </p:nvPr>
        </p:nvSpPr>
        <p:spPr>
          <a:xfrm>
            <a:off x="7699901" y="1818615"/>
            <a:ext cx="3075098" cy="6659849"/>
          </a:xfrm>
          <a:prstGeom prst="rect">
            <a:avLst/>
          </a:prstGeom>
          <a:solidFill>
            <a:srgbClr val="F2F2F2"/>
          </a:solidFill>
          <a:ln>
            <a:noFill/>
          </a:ln>
        </p:spPr>
      </p:sp>
      <p:sp>
        <p:nvSpPr>
          <p:cNvPr id="188" name="Google Shape;188;p68"/>
          <p:cNvSpPr/>
          <p:nvPr>
            <p:ph type="pic" idx="4"/>
          </p:nvPr>
        </p:nvSpPr>
        <p:spPr>
          <a:xfrm>
            <a:off x="11351338"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15_Title and Content">
  <p:cSld name="15_Title and Content">
    <p:spTree>
      <p:nvGrpSpPr>
        <p:cNvPr id="189" name="Shape 189"/>
        <p:cNvGrpSpPr/>
        <p:nvPr/>
      </p:nvGrpSpPr>
      <p:grpSpPr>
        <a:xfrm>
          <a:off x="0" y="0"/>
          <a:ext cx="0" cy="0"/>
          <a:chOff x="0" y="0"/>
          <a:chExt cx="0" cy="0"/>
        </a:xfrm>
      </p:grpSpPr>
      <p:sp>
        <p:nvSpPr>
          <p:cNvPr id="190" name="Google Shape;190;p69"/>
          <p:cNvSpPr/>
          <p:nvPr>
            <p:ph type="pic" idx="2"/>
          </p:nvPr>
        </p:nvSpPr>
        <p:spPr>
          <a:xfrm>
            <a:off x="0" y="2"/>
            <a:ext cx="18288000" cy="8449985"/>
          </a:xfrm>
          <a:prstGeom prst="rect">
            <a:avLst/>
          </a:prstGeom>
          <a:solidFill>
            <a:srgbClr val="F2F2F2"/>
          </a:solidFill>
          <a:ln>
            <a:noFill/>
          </a:ln>
        </p:spPr>
      </p:sp>
      <p:sp>
        <p:nvSpPr>
          <p:cNvPr id="191" name="Google Shape;191;p69"/>
          <p:cNvSpPr/>
          <p:nvPr>
            <p:ph type="pic" idx="3"/>
          </p:nvPr>
        </p:nvSpPr>
        <p:spPr>
          <a:xfrm>
            <a:off x="5181827" y="3815792"/>
            <a:ext cx="7941050" cy="4985658"/>
          </a:xfrm>
          <a:prstGeom prst="rect">
            <a:avLst/>
          </a:prstGeom>
          <a:solidFill>
            <a:srgbClr val="D8D8D8"/>
          </a:solidFill>
          <a:ln>
            <a:noFill/>
          </a:ln>
        </p:spPr>
      </p:sp>
      <p:sp>
        <p:nvSpPr>
          <p:cNvPr id="192" name="Google Shape;192;p69"/>
          <p:cNvSpPr/>
          <p:nvPr>
            <p:ph type="pic" idx="4"/>
          </p:nvPr>
        </p:nvSpPr>
        <p:spPr>
          <a:xfrm>
            <a:off x="2589668" y="6098558"/>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193" name="Google Shape;193;p69"/>
          <p:cNvSpPr/>
          <p:nvPr>
            <p:ph type="pic" idx="5"/>
          </p:nvPr>
        </p:nvSpPr>
        <p:spPr>
          <a:xfrm>
            <a:off x="6576521" y="3161081"/>
            <a:ext cx="1100739" cy="1102760"/>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16_Title and Content">
  <p:cSld name="16_Title and Content">
    <p:spTree>
      <p:nvGrpSpPr>
        <p:cNvPr id="194" name="Shape 194"/>
        <p:cNvGrpSpPr/>
        <p:nvPr/>
      </p:nvGrpSpPr>
      <p:grpSpPr>
        <a:xfrm>
          <a:off x="0" y="0"/>
          <a:ext cx="0" cy="0"/>
          <a:chOff x="0" y="0"/>
          <a:chExt cx="0" cy="0"/>
        </a:xfrm>
      </p:grpSpPr>
      <p:sp>
        <p:nvSpPr>
          <p:cNvPr id="195" name="Google Shape;195;p70"/>
          <p:cNvSpPr/>
          <p:nvPr>
            <p:ph type="pic" idx="2"/>
          </p:nvPr>
        </p:nvSpPr>
        <p:spPr>
          <a:xfrm>
            <a:off x="8496869" y="460085"/>
            <a:ext cx="4138472" cy="3322230"/>
          </a:xfrm>
          <a:prstGeom prst="roundRect">
            <a:avLst>
              <a:gd name="adj" fmla="val 0"/>
            </a:avLst>
          </a:prstGeom>
          <a:noFill/>
          <a:ln>
            <a:noFill/>
          </a:ln>
        </p:spPr>
      </p:sp>
      <p:sp>
        <p:nvSpPr>
          <p:cNvPr id="196" name="Google Shape;196;p70"/>
          <p:cNvSpPr/>
          <p:nvPr>
            <p:ph type="pic" idx="3"/>
          </p:nvPr>
        </p:nvSpPr>
        <p:spPr>
          <a:xfrm>
            <a:off x="13662965" y="460085"/>
            <a:ext cx="4138472" cy="3322230"/>
          </a:xfrm>
          <a:prstGeom prst="roundRect">
            <a:avLst>
              <a:gd name="adj" fmla="val 0"/>
            </a:avLst>
          </a:prstGeom>
          <a:noFill/>
          <a:ln>
            <a:noFill/>
          </a:ln>
        </p:spPr>
      </p:sp>
      <p:sp>
        <p:nvSpPr>
          <p:cNvPr id="197" name="Google Shape;197;p70"/>
          <p:cNvSpPr/>
          <p:nvPr>
            <p:ph type="pic" idx="4"/>
          </p:nvPr>
        </p:nvSpPr>
        <p:spPr>
          <a:xfrm>
            <a:off x="8496869" y="5623002"/>
            <a:ext cx="4138472" cy="3322230"/>
          </a:xfrm>
          <a:prstGeom prst="roundRect">
            <a:avLst>
              <a:gd name="adj" fmla="val 0"/>
            </a:avLst>
          </a:prstGeom>
          <a:noFill/>
          <a:ln>
            <a:noFill/>
          </a:ln>
        </p:spPr>
      </p:sp>
      <p:sp>
        <p:nvSpPr>
          <p:cNvPr id="198" name="Google Shape;198;p70"/>
          <p:cNvSpPr/>
          <p:nvPr>
            <p:ph type="pic" idx="5"/>
          </p:nvPr>
        </p:nvSpPr>
        <p:spPr>
          <a:xfrm>
            <a:off x="13662965" y="5623002"/>
            <a:ext cx="4138472" cy="3322230"/>
          </a:xfrm>
          <a:prstGeom prst="roundRect">
            <a:avLst>
              <a:gd name="adj" fmla="val 0"/>
            </a:avLst>
          </a:prstGeom>
          <a:noFill/>
          <a:ln>
            <a:noFill/>
          </a:ln>
        </p:spPr>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17_Title and Content">
  <p:cSld name="17_Title and Content">
    <p:spTree>
      <p:nvGrpSpPr>
        <p:cNvPr id="199" name="Shape 199"/>
        <p:cNvGrpSpPr/>
        <p:nvPr/>
      </p:nvGrpSpPr>
      <p:grpSpPr>
        <a:xfrm>
          <a:off x="0" y="0"/>
          <a:ext cx="0" cy="0"/>
          <a:chOff x="0" y="0"/>
          <a:chExt cx="0" cy="0"/>
        </a:xfrm>
      </p:grpSpPr>
      <p:sp>
        <p:nvSpPr>
          <p:cNvPr id="200" name="Google Shape;200;p71"/>
          <p:cNvSpPr/>
          <p:nvPr>
            <p:ph type="pic" idx="2"/>
          </p:nvPr>
        </p:nvSpPr>
        <p:spPr>
          <a:xfrm>
            <a:off x="1942952" y="3259607"/>
            <a:ext cx="3391782" cy="2833203"/>
          </a:xfrm>
          <a:prstGeom prst="roundRect">
            <a:avLst>
              <a:gd name="adj" fmla="val 2397"/>
            </a:avLst>
          </a:prstGeom>
          <a:noFill/>
          <a:ln>
            <a:noFill/>
          </a:ln>
        </p:spPr>
      </p:sp>
      <p:sp>
        <p:nvSpPr>
          <p:cNvPr id="201" name="Google Shape;201;p71"/>
          <p:cNvSpPr/>
          <p:nvPr>
            <p:ph type="pic" idx="3"/>
          </p:nvPr>
        </p:nvSpPr>
        <p:spPr>
          <a:xfrm>
            <a:off x="5992425" y="3259607"/>
            <a:ext cx="3391782" cy="2833203"/>
          </a:xfrm>
          <a:prstGeom prst="roundRect">
            <a:avLst>
              <a:gd name="adj" fmla="val 2397"/>
            </a:avLst>
          </a:prstGeom>
          <a:noFill/>
          <a:ln>
            <a:noFill/>
          </a:ln>
        </p:spPr>
      </p:sp>
      <p:sp>
        <p:nvSpPr>
          <p:cNvPr id="202" name="Google Shape;202;p71"/>
          <p:cNvSpPr/>
          <p:nvPr>
            <p:ph type="pic" idx="4"/>
          </p:nvPr>
        </p:nvSpPr>
        <p:spPr>
          <a:xfrm>
            <a:off x="10041902" y="3259607"/>
            <a:ext cx="3391782" cy="2833203"/>
          </a:xfrm>
          <a:prstGeom prst="roundRect">
            <a:avLst>
              <a:gd name="adj" fmla="val 2397"/>
            </a:avLst>
          </a:prstGeom>
          <a:noFill/>
          <a:ln>
            <a:noFill/>
          </a:ln>
        </p:spPr>
      </p:sp>
      <p:sp>
        <p:nvSpPr>
          <p:cNvPr id="203" name="Google Shape;203;p71"/>
          <p:cNvSpPr/>
          <p:nvPr>
            <p:ph type="pic" idx="5"/>
          </p:nvPr>
        </p:nvSpPr>
        <p:spPr>
          <a:xfrm>
            <a:off x="14091378" y="3259607"/>
            <a:ext cx="3391782" cy="2833203"/>
          </a:xfrm>
          <a:prstGeom prst="roundRect">
            <a:avLst>
              <a:gd name="adj" fmla="val 2397"/>
            </a:avLst>
          </a:prstGeom>
          <a:noFill/>
          <a:ln>
            <a:noFill/>
          </a:ln>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matchingName="19_Title and Content">
  <p:cSld name="19_Title and Content">
    <p:bg>
      <p:bgPr>
        <a:gradFill>
          <a:gsLst>
            <a:gs pos="0">
              <a:schemeClr val="accent1"/>
            </a:gs>
            <a:gs pos="100000">
              <a:schemeClr val="accent4"/>
            </a:gs>
          </a:gsLst>
          <a:lin ang="2700000" scaled="0"/>
        </a:gradFill>
        <a:effectLst/>
      </p:bgPr>
    </p:bg>
    <p:spTree>
      <p:nvGrpSpPr>
        <p:cNvPr id="204" name="Shape 204"/>
        <p:cNvGrpSpPr/>
        <p:nvPr/>
      </p:nvGrpSpPr>
      <p:grpSpPr>
        <a:xfrm>
          <a:off x="0" y="0"/>
          <a:ext cx="0" cy="0"/>
          <a:chOff x="0" y="0"/>
          <a:chExt cx="0" cy="0"/>
        </a:xfrm>
      </p:grpSpPr>
      <p:cxnSp>
        <p:nvCxnSpPr>
          <p:cNvPr id="205" name="Google Shape;205;p72"/>
          <p:cNvCxnSpPr/>
          <p:nvPr/>
        </p:nvCxnSpPr>
        <p:spPr>
          <a:xfrm>
            <a:off x="1127265" y="0"/>
            <a:ext cx="0" cy="10287000"/>
          </a:xfrm>
          <a:prstGeom prst="straightConnector1">
            <a:avLst/>
          </a:prstGeom>
          <a:noFill/>
          <a:ln w="9525" cap="flat" cmpd="sng">
            <a:solidFill>
              <a:srgbClr val="F2F2F2">
                <a:alpha val="40000"/>
              </a:srgbClr>
            </a:solidFill>
            <a:prstDash val="solid"/>
            <a:miter lim="800000"/>
            <a:headEnd type="none" w="sm" len="sm"/>
            <a:tailEnd type="none" w="sm" len="sm"/>
          </a:ln>
        </p:spPr>
      </p:cxnSp>
      <p:sp>
        <p:nvSpPr>
          <p:cNvPr id="206" name="Google Shape;206;p72"/>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chemeClr val="lt1"/>
                </a:solidFill>
                <a:latin typeface="Arial" panose="020B0704020202020204"/>
                <a:ea typeface="Arial" panose="020B0704020202020204"/>
                <a:cs typeface="Arial" panose="020B0704020202020204"/>
                <a:sym typeface="Arial" panose="020B0704020202020204"/>
              </a:rPr>
            </a:fld>
            <a:endParaRPr sz="9000" b="1" i="0">
              <a:solidFill>
                <a:schemeClr val="lt1"/>
              </a:solidFill>
              <a:latin typeface="Arial" panose="020B0704020202020204"/>
              <a:ea typeface="Arial" panose="020B0704020202020204"/>
              <a:cs typeface="Arial" panose="020B0704020202020204"/>
              <a:sym typeface="Arial" panose="020B0704020202020204"/>
            </a:endParaRPr>
          </a:p>
        </p:txBody>
      </p:sp>
      <p:sp>
        <p:nvSpPr>
          <p:cNvPr id="207" name="Google Shape;207;p72"/>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chemeClr val="lt1"/>
                </a:solidFill>
                <a:latin typeface="Arial" panose="020B0704020202020204"/>
                <a:ea typeface="Arial" panose="020B0704020202020204"/>
                <a:cs typeface="Arial" panose="020B0704020202020204"/>
                <a:sym typeface="Arial" panose="020B0704020202020204"/>
              </a:rPr>
              <a:t>PitchDeckly.2022</a:t>
            </a:r>
            <a:endParaRPr sz="9000">
              <a:solidFill>
                <a:schemeClr val="lt1"/>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rgbClr val="2D287E"/>
        </a:solidFill>
        <a:effectLst/>
      </p:bgPr>
    </p:bg>
    <p:spTree>
      <p:nvGrpSpPr>
        <p:cNvPr id="22" name="Shape 22"/>
        <p:cNvGrpSpPr/>
        <p:nvPr/>
      </p:nvGrpSpPr>
      <p:grpSpPr>
        <a:xfrm>
          <a:off x="0" y="0"/>
          <a:ext cx="0" cy="0"/>
          <a:chOff x="0" y="0"/>
          <a:chExt cx="0" cy="0"/>
        </a:xfrm>
      </p:grpSpPr>
      <p:sp>
        <p:nvSpPr>
          <p:cNvPr id="23" name="Google Shape;23;p83"/>
          <p:cNvSpPr/>
          <p:nvPr>
            <p:ph type="pic" idx="2"/>
          </p:nvPr>
        </p:nvSpPr>
        <p:spPr>
          <a:xfrm>
            <a:off x="6922386" y="0"/>
            <a:ext cx="11365614" cy="11386443"/>
          </a:xfrm>
          <a:prstGeom prst="ellipse">
            <a:avLst/>
          </a:prstGeom>
          <a:noFill/>
          <a:ln>
            <a:noFill/>
          </a:ln>
          <a:effectLst>
            <a:outerShdw blurRad="647450" dist="632845" dir="8100000" sx="66000" sy="66000" algn="tr" rotWithShape="0">
              <a:srgbClr val="000000">
                <a:alpha val="9803"/>
              </a:srgbClr>
            </a:outerShdw>
          </a:effectLst>
        </p:spPr>
      </p:sp>
      <p:sp>
        <p:nvSpPr>
          <p:cNvPr id="24" name="Google Shape;24;p83"/>
          <p:cNvSpPr/>
          <p:nvPr>
            <p:ph type="pic" idx="3"/>
          </p:nvPr>
        </p:nvSpPr>
        <p:spPr>
          <a:xfrm>
            <a:off x="13557416" y="8344577"/>
            <a:ext cx="1083717" cy="1085703"/>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20_Title and Content">
  <p:cSld name="20_Title and Content">
    <p:spTree>
      <p:nvGrpSpPr>
        <p:cNvPr id="208" name="Shape 208"/>
        <p:cNvGrpSpPr/>
        <p:nvPr/>
      </p:nvGrpSpPr>
      <p:grpSpPr>
        <a:xfrm>
          <a:off x="0" y="0"/>
          <a:ext cx="0" cy="0"/>
          <a:chOff x="0" y="0"/>
          <a:chExt cx="0" cy="0"/>
        </a:xfrm>
      </p:grpSpPr>
      <p:sp>
        <p:nvSpPr>
          <p:cNvPr id="209" name="Google Shape;209;p73"/>
          <p:cNvSpPr/>
          <p:nvPr>
            <p:ph type="pic" idx="2"/>
          </p:nvPr>
        </p:nvSpPr>
        <p:spPr>
          <a:xfrm>
            <a:off x="7605406" y="2639396"/>
            <a:ext cx="3075098" cy="6659849"/>
          </a:xfrm>
          <a:prstGeom prst="rect">
            <a:avLst/>
          </a:prstGeom>
          <a:solidFill>
            <a:srgbClr val="F2F2F2"/>
          </a:solidFill>
          <a:ln>
            <a:noFill/>
          </a:ln>
        </p:spPr>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210" name="Shape 210"/>
        <p:cNvGrpSpPr/>
        <p:nvPr/>
      </p:nvGrpSpPr>
      <p:grpSpPr>
        <a:xfrm>
          <a:off x="0" y="0"/>
          <a:ext cx="0" cy="0"/>
          <a:chOff x="0" y="0"/>
          <a:chExt cx="0" cy="0"/>
        </a:xfrm>
      </p:grpSpPr>
      <p:sp>
        <p:nvSpPr>
          <p:cNvPr id="211" name="Google Shape;211;p74"/>
          <p:cNvSpPr/>
          <p:nvPr>
            <p:ph type="pic" idx="2"/>
          </p:nvPr>
        </p:nvSpPr>
        <p:spPr>
          <a:xfrm>
            <a:off x="9813244" y="3060945"/>
            <a:ext cx="2507888" cy="5364597"/>
          </a:xfrm>
          <a:prstGeom prst="roundRect">
            <a:avLst>
              <a:gd name="adj" fmla="val 12714"/>
            </a:avLst>
          </a:prstGeom>
          <a:solidFill>
            <a:srgbClr val="F2F2F2"/>
          </a:solidFill>
          <a:ln>
            <a:noFill/>
          </a:ln>
        </p:spPr>
      </p:sp>
      <p:sp>
        <p:nvSpPr>
          <p:cNvPr id="212" name="Google Shape;212;p74"/>
          <p:cNvSpPr/>
          <p:nvPr>
            <p:ph type="pic" idx="3"/>
          </p:nvPr>
        </p:nvSpPr>
        <p:spPr>
          <a:xfrm>
            <a:off x="5966873" y="1767087"/>
            <a:ext cx="2507888" cy="5364597"/>
          </a:xfrm>
          <a:prstGeom prst="roundRect">
            <a:avLst>
              <a:gd name="adj" fmla="val 12714"/>
            </a:avLst>
          </a:prstGeom>
          <a:solidFill>
            <a:srgbClr val="F2F2F2"/>
          </a:solidFill>
          <a:ln>
            <a:noFill/>
          </a:ln>
        </p:spPr>
      </p:sp>
      <p:sp>
        <p:nvSpPr>
          <p:cNvPr id="213" name="Google Shape;213;p74"/>
          <p:cNvSpPr/>
          <p:nvPr>
            <p:ph type="pic" idx="4"/>
          </p:nvPr>
        </p:nvSpPr>
        <p:spPr>
          <a:xfrm>
            <a:off x="2344213" y="3503693"/>
            <a:ext cx="1673597" cy="3624570"/>
          </a:xfrm>
          <a:prstGeom prst="rect">
            <a:avLst/>
          </a:prstGeom>
          <a:solidFill>
            <a:srgbClr val="F2F2F2"/>
          </a:solidFill>
          <a:ln>
            <a:noFill/>
          </a:ln>
        </p:spPr>
      </p:sp>
      <p:sp>
        <p:nvSpPr>
          <p:cNvPr id="214" name="Google Shape;214;p74"/>
          <p:cNvSpPr/>
          <p:nvPr>
            <p:ph type="pic" idx="5"/>
          </p:nvPr>
        </p:nvSpPr>
        <p:spPr>
          <a:xfrm>
            <a:off x="13639453" y="1767087"/>
            <a:ext cx="2507888" cy="5364597"/>
          </a:xfrm>
          <a:prstGeom prst="roundRect">
            <a:avLst>
              <a:gd name="adj" fmla="val 12714"/>
            </a:avLst>
          </a:prstGeom>
          <a:solidFill>
            <a:srgbClr val="F2F2F2"/>
          </a:solidFill>
          <a:ln>
            <a:noFill/>
          </a:ln>
        </p:spPr>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21_Title and Content">
  <p:cSld name="21_Title and Content">
    <p:spTree>
      <p:nvGrpSpPr>
        <p:cNvPr id="215" name="Shape 215"/>
        <p:cNvGrpSpPr/>
        <p:nvPr/>
      </p:nvGrpSpPr>
      <p:grpSpPr>
        <a:xfrm>
          <a:off x="0" y="0"/>
          <a:ext cx="0" cy="0"/>
          <a:chOff x="0" y="0"/>
          <a:chExt cx="0" cy="0"/>
        </a:xfrm>
      </p:grpSpPr>
      <p:sp>
        <p:nvSpPr>
          <p:cNvPr id="216" name="Google Shape;216;p75"/>
          <p:cNvSpPr/>
          <p:nvPr>
            <p:ph type="pic" idx="2"/>
          </p:nvPr>
        </p:nvSpPr>
        <p:spPr>
          <a:xfrm>
            <a:off x="1979512" y="718914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17" name="Google Shape;217;p75"/>
          <p:cNvSpPr/>
          <p:nvPr>
            <p:ph type="pic" idx="3"/>
          </p:nvPr>
        </p:nvSpPr>
        <p:spPr>
          <a:xfrm>
            <a:off x="7234744" y="6824313"/>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18" name="Google Shape;218;p75"/>
          <p:cNvSpPr/>
          <p:nvPr>
            <p:ph type="pic" idx="4"/>
          </p:nvPr>
        </p:nvSpPr>
        <p:spPr>
          <a:xfrm>
            <a:off x="12533591" y="6469517"/>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22_Title and Content">
  <p:cSld name="22_Title and Content">
    <p:spTree>
      <p:nvGrpSpPr>
        <p:cNvPr id="219" name="Shape 219"/>
        <p:cNvGrpSpPr/>
        <p:nvPr/>
      </p:nvGrpSpPr>
      <p:grpSpPr>
        <a:xfrm>
          <a:off x="0" y="0"/>
          <a:ext cx="0" cy="0"/>
          <a:chOff x="0" y="0"/>
          <a:chExt cx="0" cy="0"/>
        </a:xfrm>
      </p:grpSpPr>
      <p:sp>
        <p:nvSpPr>
          <p:cNvPr id="220" name="Google Shape;220;p76"/>
          <p:cNvSpPr/>
          <p:nvPr>
            <p:ph type="pic" idx="2"/>
          </p:nvPr>
        </p:nvSpPr>
        <p:spPr>
          <a:xfrm>
            <a:off x="10158544"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21" name="Google Shape;221;p76"/>
          <p:cNvSpPr/>
          <p:nvPr>
            <p:ph type="pic" idx="3"/>
          </p:nvPr>
        </p:nvSpPr>
        <p:spPr>
          <a:xfrm>
            <a:off x="15327431"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22" name="Google Shape;222;p76"/>
          <p:cNvSpPr/>
          <p:nvPr>
            <p:ph type="pic" idx="4"/>
          </p:nvPr>
        </p:nvSpPr>
        <p:spPr>
          <a:xfrm>
            <a:off x="10158544"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23" name="Google Shape;223;p76"/>
          <p:cNvSpPr/>
          <p:nvPr>
            <p:ph type="pic" idx="5"/>
          </p:nvPr>
        </p:nvSpPr>
        <p:spPr>
          <a:xfrm>
            <a:off x="15327431"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showMasterSp="0" matchingName="23_Title and Content">
  <p:cSld name="23_Title and Content">
    <p:spTree>
      <p:nvGrpSpPr>
        <p:cNvPr id="224" name="Shape 224"/>
        <p:cNvGrpSpPr/>
        <p:nvPr/>
      </p:nvGrpSpPr>
      <p:grpSpPr>
        <a:xfrm>
          <a:off x="0" y="0"/>
          <a:ext cx="0" cy="0"/>
          <a:chOff x="0" y="0"/>
          <a:chExt cx="0" cy="0"/>
        </a:xfrm>
      </p:grpSpPr>
      <p:sp>
        <p:nvSpPr>
          <p:cNvPr id="225" name="Google Shape;225;p77"/>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226" name="Google Shape;226;p77"/>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
        <p:nvSpPr>
          <p:cNvPr id="227" name="Google Shape;227;p77"/>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228" name="Google Shape;228;p77"/>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24_Title and Content">
  <p:cSld name="24_Title and Content">
    <p:spTree>
      <p:nvGrpSpPr>
        <p:cNvPr id="229" name="Shape 229"/>
        <p:cNvGrpSpPr/>
        <p:nvPr/>
      </p:nvGrpSpPr>
      <p:grpSpPr>
        <a:xfrm>
          <a:off x="0" y="0"/>
          <a:ext cx="0" cy="0"/>
          <a:chOff x="0" y="0"/>
          <a:chExt cx="0" cy="0"/>
        </a:xfrm>
      </p:grpSpPr>
      <p:sp>
        <p:nvSpPr>
          <p:cNvPr id="230" name="Google Shape;230;p78"/>
          <p:cNvSpPr/>
          <p:nvPr>
            <p:ph type="pic" idx="2"/>
          </p:nvPr>
        </p:nvSpPr>
        <p:spPr>
          <a:xfrm>
            <a:off x="1866843"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31" name="Google Shape;231;p78"/>
          <p:cNvSpPr/>
          <p:nvPr>
            <p:ph type="pic" idx="3"/>
          </p:nvPr>
        </p:nvSpPr>
        <p:spPr>
          <a:xfrm>
            <a:off x="7229394"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32" name="Google Shape;232;p78"/>
          <p:cNvSpPr/>
          <p:nvPr>
            <p:ph type="pic" idx="4"/>
          </p:nvPr>
        </p:nvSpPr>
        <p:spPr>
          <a:xfrm>
            <a:off x="12591945"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tx" matchingName="2_标题和内容">
  <p:cSld name="TITLE_AND_BODY">
    <p:spTree>
      <p:nvGrpSpPr>
        <p:cNvPr id="233" name="Shape 233"/>
        <p:cNvGrpSpPr/>
        <p:nvPr/>
      </p:nvGrpSpPr>
      <p:grpSpPr>
        <a:xfrm>
          <a:off x="0" y="0"/>
          <a:ext cx="0" cy="0"/>
          <a:chOff x="0" y="0"/>
          <a:chExt cx="0" cy="0"/>
        </a:xfrm>
      </p:grpSpPr>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matchingName="3_Title and Content">
  <p:cSld name="3_Title and Content">
    <p:spTree>
      <p:nvGrpSpPr>
        <p:cNvPr id="236" name="Shape 236"/>
        <p:cNvGrpSpPr/>
        <p:nvPr/>
      </p:nvGrpSpPr>
      <p:grpSpPr>
        <a:xfrm>
          <a:off x="0" y="0"/>
          <a:ext cx="0" cy="0"/>
          <a:chOff x="0" y="0"/>
          <a:chExt cx="0" cy="0"/>
        </a:xfrm>
      </p:grpSpPr>
      <p:sp>
        <p:nvSpPr>
          <p:cNvPr id="237" name="Google Shape;237;p35"/>
          <p:cNvSpPr/>
          <p:nvPr>
            <p:ph type="pic" idx="2"/>
          </p:nvPr>
        </p:nvSpPr>
        <p:spPr>
          <a:xfrm>
            <a:off x="0" y="0"/>
            <a:ext cx="18288000" cy="10287000"/>
          </a:xfrm>
          <a:prstGeom prst="rect">
            <a:avLst/>
          </a:prstGeom>
          <a:noFill/>
          <a:ln>
            <a:noFill/>
          </a:ln>
        </p:spPr>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matchingName="2_Title Slide">
  <p:cSld name="2_Title Slide">
    <p:spTree>
      <p:nvGrpSpPr>
        <p:cNvPr id="238" name="Shape 238"/>
        <p:cNvGrpSpPr/>
        <p:nvPr/>
      </p:nvGrpSpPr>
      <p:grpSpPr>
        <a:xfrm>
          <a:off x="0" y="0"/>
          <a:ext cx="0" cy="0"/>
          <a:chOff x="0" y="0"/>
          <a:chExt cx="0" cy="0"/>
        </a:xfrm>
      </p:grpSpPr>
      <p:cxnSp>
        <p:nvCxnSpPr>
          <p:cNvPr id="239" name="Google Shape;239;p111"/>
          <p:cNvCxnSpPr/>
          <p:nvPr/>
        </p:nvCxnSpPr>
        <p:spPr>
          <a:xfrm>
            <a:off x="692518" y="9294732"/>
            <a:ext cx="16902968" cy="0"/>
          </a:xfrm>
          <a:prstGeom prst="straightConnector1">
            <a:avLst/>
          </a:prstGeom>
          <a:noFill/>
          <a:ln w="9525" cap="flat" cmpd="sng">
            <a:solidFill>
              <a:srgbClr val="D8D8D8"/>
            </a:solidFill>
            <a:prstDash val="solid"/>
            <a:miter lim="800000"/>
            <a:headEnd type="none" w="sm" len="sm"/>
            <a:tailEnd type="none" w="sm" len="sm"/>
          </a:ln>
        </p:spPr>
      </p:cxnSp>
      <p:sp>
        <p:nvSpPr>
          <p:cNvPr id="240" name="Google Shape;240;p111"/>
          <p:cNvSpPr txBox="1"/>
          <p:nvPr/>
        </p:nvSpPr>
        <p:spPr>
          <a:xfrm flipH="1">
            <a:off x="16908066" y="9555173"/>
            <a:ext cx="687417" cy="369332"/>
          </a:xfrm>
          <a:prstGeom prst="rect">
            <a:avLst/>
          </a:prstGeom>
          <a:noFill/>
          <a:ln>
            <a:noFill/>
          </a:ln>
        </p:spPr>
        <p:txBody>
          <a:bodyPr spcFirstLastPara="1" wrap="square" lIns="162000" tIns="45700" rIns="108000" bIns="45700" anchor="t" anchorCtr="0">
            <a:spAutoFit/>
          </a:bodyPr>
          <a:lstStyle/>
          <a:p>
            <a:pPr marL="0" marR="0" lvl="0" indent="0" algn="r" rtl="0">
              <a:lnSpc>
                <a:spcPct val="100000"/>
              </a:lnSpc>
              <a:spcBef>
                <a:spcPts val="0"/>
              </a:spcBef>
              <a:spcAft>
                <a:spcPts val="0"/>
              </a:spcAft>
              <a:buNone/>
            </a:pPr>
            <a:fld id="{00000000-1234-1234-1234-123412341234}" type="slidenum">
              <a:rPr lang="en-US" sz="1800" i="0">
                <a:solidFill>
                  <a:srgbClr val="262626"/>
                </a:solidFill>
                <a:latin typeface="Arial" panose="020B0704020202020204"/>
                <a:ea typeface="Arial" panose="020B0704020202020204"/>
                <a:cs typeface="Arial" panose="020B0704020202020204"/>
                <a:sym typeface="Arial" panose="020B0704020202020204"/>
              </a:rPr>
            </a:fld>
            <a:endParaRPr sz="9000" i="0">
              <a:solidFill>
                <a:srgbClr val="262626"/>
              </a:solidFill>
              <a:latin typeface="Arial" panose="020B0704020202020204"/>
              <a:ea typeface="Arial" panose="020B0704020202020204"/>
              <a:cs typeface="Arial" panose="020B0704020202020204"/>
              <a:sym typeface="Arial" panose="020B0704020202020204"/>
            </a:endParaRPr>
          </a:p>
        </p:txBody>
      </p:sp>
      <p:sp>
        <p:nvSpPr>
          <p:cNvPr id="241" name="Google Shape;241;p111"/>
          <p:cNvSpPr txBox="1"/>
          <p:nvPr/>
        </p:nvSpPr>
        <p:spPr>
          <a:xfrm flipH="1">
            <a:off x="692518" y="9555173"/>
            <a:ext cx="2411828"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b="0" i="0">
                <a:solidFill>
                  <a:srgbClr val="262626"/>
                </a:solidFill>
                <a:latin typeface="Arial" panose="020B0704020202020204"/>
                <a:ea typeface="Arial" panose="020B0704020202020204"/>
                <a:cs typeface="Arial" panose="020B0704020202020204"/>
                <a:sym typeface="Arial" panose="020B0704020202020204"/>
              </a:rPr>
              <a:t>Creative Pitch Deck</a:t>
            </a:r>
            <a:endParaRPr sz="9000" b="0" i="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242" name="Shape 24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25" name="Shape 25"/>
        <p:cNvGrpSpPr/>
        <p:nvPr/>
      </p:nvGrpSpPr>
      <p:grpSpPr>
        <a:xfrm>
          <a:off x="0" y="0"/>
          <a:ext cx="0" cy="0"/>
          <a:chOff x="0" y="0"/>
          <a:chExt cx="0" cy="0"/>
        </a:xfrm>
      </p:grpSpPr>
      <p:sp>
        <p:nvSpPr>
          <p:cNvPr id="26" name="Google Shape;26;p84"/>
          <p:cNvSpPr/>
          <p:nvPr>
            <p:ph type="pic" idx="2"/>
          </p:nvPr>
        </p:nvSpPr>
        <p:spPr>
          <a:xfrm>
            <a:off x="7544535" y="1779144"/>
            <a:ext cx="3121818" cy="6728715"/>
          </a:xfrm>
          <a:prstGeom prst="roundRect">
            <a:avLst>
              <a:gd name="adj" fmla="val 13291"/>
            </a:avLst>
          </a:prstGeom>
          <a:noFill/>
          <a:ln>
            <a:noFill/>
          </a:ln>
        </p:spPr>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matchingName="1_Title Slide">
  <p:cSld name="1_Title Slide">
    <p:spTree>
      <p:nvGrpSpPr>
        <p:cNvPr id="243" name="Shape 243"/>
        <p:cNvGrpSpPr/>
        <p:nvPr/>
      </p:nvGrpSpPr>
      <p:grpSpPr>
        <a:xfrm>
          <a:off x="0" y="0"/>
          <a:ext cx="0" cy="0"/>
          <a:chOff x="0" y="0"/>
          <a:chExt cx="0" cy="0"/>
        </a:xfrm>
      </p:grpSpPr>
      <p:grpSp>
        <p:nvGrpSpPr>
          <p:cNvPr id="244" name="Google Shape;244;p113"/>
          <p:cNvGrpSpPr/>
          <p:nvPr/>
        </p:nvGrpSpPr>
        <p:grpSpPr>
          <a:xfrm>
            <a:off x="14914736" y="538847"/>
            <a:ext cx="2521632" cy="468582"/>
            <a:chOff x="9337675" y="359231"/>
            <a:chExt cx="1681088" cy="312388"/>
          </a:xfrm>
        </p:grpSpPr>
        <p:sp>
          <p:nvSpPr>
            <p:cNvPr id="245" name="Google Shape;245;p113"/>
            <p:cNvSpPr/>
            <p:nvPr/>
          </p:nvSpPr>
          <p:spPr>
            <a:xfrm>
              <a:off x="9337675" y="425449"/>
              <a:ext cx="464667" cy="246170"/>
            </a:xfrm>
            <a:custGeom>
              <a:avLst/>
              <a:gdLst/>
              <a:ahLst/>
              <a:cxnLst/>
              <a:rect l="l" t="t" r="r" b="b"/>
              <a:pathLst>
                <a:path w="464667" h="246170" extrusionOk="0">
                  <a:moveTo>
                    <a:pt x="429471" y="210120"/>
                  </a:moveTo>
                  <a:cubicBezTo>
                    <a:pt x="406774" y="233367"/>
                    <a:pt x="376598" y="246170"/>
                    <a:pt x="344500" y="246170"/>
                  </a:cubicBezTo>
                  <a:cubicBezTo>
                    <a:pt x="312401" y="246170"/>
                    <a:pt x="282225" y="233367"/>
                    <a:pt x="259529" y="210124"/>
                  </a:cubicBezTo>
                  <a:cubicBezTo>
                    <a:pt x="259529" y="210120"/>
                    <a:pt x="147389" y="95209"/>
                    <a:pt x="147389" y="95209"/>
                  </a:cubicBezTo>
                  <a:cubicBezTo>
                    <a:pt x="132379" y="79838"/>
                    <a:pt x="107960" y="79838"/>
                    <a:pt x="92953" y="95209"/>
                  </a:cubicBezTo>
                  <a:cubicBezTo>
                    <a:pt x="85682" y="102652"/>
                    <a:pt x="81680" y="112555"/>
                    <a:pt x="81680" y="123085"/>
                  </a:cubicBezTo>
                  <a:cubicBezTo>
                    <a:pt x="81680" y="133616"/>
                    <a:pt x="85682" y="143518"/>
                    <a:pt x="92953" y="150961"/>
                  </a:cubicBezTo>
                  <a:cubicBezTo>
                    <a:pt x="100458" y="158649"/>
                    <a:pt x="110314" y="162490"/>
                    <a:pt x="120170" y="162490"/>
                  </a:cubicBezTo>
                  <a:cubicBezTo>
                    <a:pt x="130025" y="162490"/>
                    <a:pt x="139884" y="158645"/>
                    <a:pt x="147386" y="150961"/>
                  </a:cubicBezTo>
                  <a:lnTo>
                    <a:pt x="155344" y="142810"/>
                  </a:lnTo>
                  <a:lnTo>
                    <a:pt x="213088" y="201983"/>
                  </a:lnTo>
                  <a:lnTo>
                    <a:pt x="205143" y="210120"/>
                  </a:lnTo>
                  <a:cubicBezTo>
                    <a:pt x="182447" y="233367"/>
                    <a:pt x="152271" y="246170"/>
                    <a:pt x="120170" y="246170"/>
                  </a:cubicBezTo>
                  <a:cubicBezTo>
                    <a:pt x="88072" y="246170"/>
                    <a:pt x="57892" y="233367"/>
                    <a:pt x="35196" y="210120"/>
                  </a:cubicBezTo>
                  <a:cubicBezTo>
                    <a:pt x="12500" y="186870"/>
                    <a:pt x="0" y="155962"/>
                    <a:pt x="0" y="123085"/>
                  </a:cubicBezTo>
                  <a:cubicBezTo>
                    <a:pt x="0" y="90209"/>
                    <a:pt x="12500" y="59297"/>
                    <a:pt x="35196" y="36050"/>
                  </a:cubicBezTo>
                  <a:cubicBezTo>
                    <a:pt x="57892" y="12803"/>
                    <a:pt x="88072" y="0"/>
                    <a:pt x="120170" y="0"/>
                  </a:cubicBezTo>
                  <a:cubicBezTo>
                    <a:pt x="152267" y="0"/>
                    <a:pt x="182444" y="12800"/>
                    <a:pt x="205139" y="36046"/>
                  </a:cubicBezTo>
                  <a:lnTo>
                    <a:pt x="290071" y="123078"/>
                  </a:lnTo>
                  <a:lnTo>
                    <a:pt x="317202" y="150882"/>
                  </a:lnTo>
                  <a:lnTo>
                    <a:pt x="317280" y="150961"/>
                  </a:lnTo>
                  <a:cubicBezTo>
                    <a:pt x="332288" y="166332"/>
                    <a:pt x="356708" y="166332"/>
                    <a:pt x="371716" y="150961"/>
                  </a:cubicBezTo>
                  <a:cubicBezTo>
                    <a:pt x="378985" y="143518"/>
                    <a:pt x="382990" y="133616"/>
                    <a:pt x="382990" y="123085"/>
                  </a:cubicBezTo>
                  <a:cubicBezTo>
                    <a:pt x="382990" y="112555"/>
                    <a:pt x="378985" y="102652"/>
                    <a:pt x="371716" y="95209"/>
                  </a:cubicBezTo>
                  <a:cubicBezTo>
                    <a:pt x="356708" y="79838"/>
                    <a:pt x="332288" y="79838"/>
                    <a:pt x="317280" y="95209"/>
                  </a:cubicBezTo>
                  <a:lnTo>
                    <a:pt x="309321" y="103361"/>
                  </a:lnTo>
                  <a:lnTo>
                    <a:pt x="251577" y="44188"/>
                  </a:lnTo>
                  <a:lnTo>
                    <a:pt x="259525" y="36050"/>
                  </a:lnTo>
                  <a:cubicBezTo>
                    <a:pt x="282222" y="12803"/>
                    <a:pt x="312398" y="0"/>
                    <a:pt x="344496" y="0"/>
                  </a:cubicBezTo>
                  <a:cubicBezTo>
                    <a:pt x="376594" y="0"/>
                    <a:pt x="406774" y="12803"/>
                    <a:pt x="429467" y="36050"/>
                  </a:cubicBezTo>
                  <a:cubicBezTo>
                    <a:pt x="452168" y="59297"/>
                    <a:pt x="464667" y="90209"/>
                    <a:pt x="464667" y="123085"/>
                  </a:cubicBezTo>
                  <a:cubicBezTo>
                    <a:pt x="464667" y="155962"/>
                    <a:pt x="452168" y="186870"/>
                    <a:pt x="429471" y="210120"/>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6" name="Google Shape;246;p113"/>
            <p:cNvSpPr/>
            <p:nvPr/>
          </p:nvSpPr>
          <p:spPr>
            <a:xfrm>
              <a:off x="9774752" y="359231"/>
              <a:ext cx="1244011" cy="24622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i="0">
                  <a:solidFill>
                    <a:schemeClr val="accent5"/>
                  </a:solidFill>
                  <a:latin typeface="Arial" panose="020B0704020202020204"/>
                  <a:ea typeface="Arial" panose="020B0704020202020204"/>
                  <a:cs typeface="Arial" panose="020B0704020202020204"/>
                  <a:sym typeface="Arial" panose="020B0704020202020204"/>
                </a:rPr>
                <a:t>Company</a:t>
              </a:r>
              <a:endParaRPr sz="1800" b="1">
                <a:solidFill>
                  <a:schemeClr val="accent5"/>
                </a:solidFill>
                <a:latin typeface="Arial" panose="020B0704020202020204"/>
                <a:ea typeface="Arial" panose="020B0704020202020204"/>
                <a:cs typeface="Arial" panose="020B0704020202020204"/>
                <a:sym typeface="Arial" panose="020B0704020202020204"/>
              </a:endParaRPr>
            </a:p>
          </p:txBody>
        </p:sp>
      </p:gr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bg>
      <p:bgPr>
        <a:solidFill>
          <a:srgbClr val="2D287E"/>
        </a:solidFill>
        <a:effectLst/>
      </p:bgPr>
    </p:bg>
    <p:spTree>
      <p:nvGrpSpPr>
        <p:cNvPr id="247" name="Shape 247"/>
        <p:cNvGrpSpPr/>
        <p:nvPr/>
      </p:nvGrpSpPr>
      <p:grpSpPr>
        <a:xfrm>
          <a:off x="0" y="0"/>
          <a:ext cx="0" cy="0"/>
          <a:chOff x="0" y="0"/>
          <a:chExt cx="0" cy="0"/>
        </a:xfrm>
      </p:grpSpPr>
      <p:sp>
        <p:nvSpPr>
          <p:cNvPr id="248" name="Google Shape;248;p114"/>
          <p:cNvSpPr/>
          <p:nvPr>
            <p:ph type="pic" idx="2"/>
          </p:nvPr>
        </p:nvSpPr>
        <p:spPr>
          <a:xfrm>
            <a:off x="6922386" y="0"/>
            <a:ext cx="11365614" cy="11386443"/>
          </a:xfrm>
          <a:prstGeom prst="ellipse">
            <a:avLst/>
          </a:prstGeom>
          <a:noFill/>
          <a:ln>
            <a:noFill/>
          </a:ln>
          <a:effectLst>
            <a:outerShdw blurRad="647450" dist="632845" dir="8100000" sx="66000" sy="66000" algn="tr" rotWithShape="0">
              <a:srgbClr val="000000">
                <a:alpha val="9803"/>
              </a:srgbClr>
            </a:outerShdw>
          </a:effectLst>
        </p:spPr>
      </p:sp>
      <p:sp>
        <p:nvSpPr>
          <p:cNvPr id="249" name="Google Shape;249;p114"/>
          <p:cNvSpPr/>
          <p:nvPr>
            <p:ph type="pic" idx="3"/>
          </p:nvPr>
        </p:nvSpPr>
        <p:spPr>
          <a:xfrm>
            <a:off x="13557416" y="8344577"/>
            <a:ext cx="1083717" cy="1085703"/>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250" name="Shape 250"/>
        <p:cNvGrpSpPr/>
        <p:nvPr/>
      </p:nvGrpSpPr>
      <p:grpSpPr>
        <a:xfrm>
          <a:off x="0" y="0"/>
          <a:ext cx="0" cy="0"/>
          <a:chOff x="0" y="0"/>
          <a:chExt cx="0" cy="0"/>
        </a:xfrm>
      </p:grpSpPr>
      <p:sp>
        <p:nvSpPr>
          <p:cNvPr id="251" name="Google Shape;251;p115"/>
          <p:cNvSpPr/>
          <p:nvPr>
            <p:ph type="pic" idx="2"/>
          </p:nvPr>
        </p:nvSpPr>
        <p:spPr>
          <a:xfrm>
            <a:off x="7544535" y="1779144"/>
            <a:ext cx="3121818" cy="6728715"/>
          </a:xfrm>
          <a:prstGeom prst="roundRect">
            <a:avLst>
              <a:gd name="adj" fmla="val 13291"/>
            </a:avLst>
          </a:prstGeom>
          <a:noFill/>
          <a:ln>
            <a:noFill/>
          </a:ln>
        </p:spPr>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252" name="Shape 252"/>
        <p:cNvGrpSpPr/>
        <p:nvPr/>
      </p:nvGrpSpPr>
      <p:grpSpPr>
        <a:xfrm>
          <a:off x="0" y="0"/>
          <a:ext cx="0" cy="0"/>
          <a:chOff x="0" y="0"/>
          <a:chExt cx="0" cy="0"/>
        </a:xfrm>
      </p:grpSpPr>
      <p:sp>
        <p:nvSpPr>
          <p:cNvPr id="253" name="Google Shape;253;p116"/>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4" name="Google Shape;254;p116"/>
          <p:cNvSpPr/>
          <p:nvPr>
            <p:ph type="pic" idx="2"/>
          </p:nvPr>
        </p:nvSpPr>
        <p:spPr>
          <a:xfrm>
            <a:off x="9415078" y="6962254"/>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255" name="Google Shape;255;p116"/>
          <p:cNvSpPr/>
          <p:nvPr>
            <p:ph type="pic" idx="3"/>
          </p:nvPr>
        </p:nvSpPr>
        <p:spPr>
          <a:xfrm>
            <a:off x="14843360" y="1341731"/>
            <a:ext cx="1133988" cy="1136067"/>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256" name="Google Shape;256;p116"/>
          <p:cNvSpPr/>
          <p:nvPr>
            <p:ph type="pic" idx="4"/>
          </p:nvPr>
        </p:nvSpPr>
        <p:spPr>
          <a:xfrm>
            <a:off x="12373221" y="4739852"/>
            <a:ext cx="3121818" cy="3858258"/>
          </a:xfrm>
          <a:prstGeom prst="round2SameRect">
            <a:avLst>
              <a:gd name="adj1" fmla="val 13124"/>
              <a:gd name="adj2" fmla="val 0"/>
            </a:avLst>
          </a:prstGeom>
          <a:noFill/>
          <a:ln>
            <a:noFill/>
          </a:ln>
        </p:spPr>
      </p:sp>
      <p:cxnSp>
        <p:nvCxnSpPr>
          <p:cNvPr id="257" name="Google Shape;257;p116"/>
          <p:cNvCxnSpPr/>
          <p:nvPr/>
        </p:nvCxnSpPr>
        <p:spPr>
          <a:xfrm>
            <a:off x="1127265" y="0"/>
            <a:ext cx="0" cy="10287000"/>
          </a:xfrm>
          <a:prstGeom prst="straightConnector1">
            <a:avLst/>
          </a:prstGeom>
          <a:noFill/>
          <a:ln w="9525" cap="flat" cmpd="sng">
            <a:solidFill>
              <a:srgbClr val="D8D8D8">
                <a:alpha val="49803"/>
              </a:srgbClr>
            </a:solidFill>
            <a:prstDash val="solid"/>
            <a:miter lim="800000"/>
            <a:headEnd type="none" w="sm" len="sm"/>
            <a:tailEnd type="none" w="sm" len="sm"/>
          </a:ln>
        </p:spPr>
      </p:cxnSp>
      <p:sp>
        <p:nvSpPr>
          <p:cNvPr id="258" name="Google Shape;258;p116"/>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259" name="Google Shape;259;p116"/>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260" name="Shape 260"/>
        <p:cNvGrpSpPr/>
        <p:nvPr/>
      </p:nvGrpSpPr>
      <p:grpSpPr>
        <a:xfrm>
          <a:off x="0" y="0"/>
          <a:ext cx="0" cy="0"/>
          <a:chOff x="0" y="0"/>
          <a:chExt cx="0" cy="0"/>
        </a:xfrm>
      </p:grpSpPr>
      <p:sp>
        <p:nvSpPr>
          <p:cNvPr id="261" name="Google Shape;261;p117"/>
          <p:cNvSpPr/>
          <p:nvPr>
            <p:ph type="pic" idx="2"/>
          </p:nvPr>
        </p:nvSpPr>
        <p:spPr>
          <a:xfrm>
            <a:off x="2072049"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62" name="Google Shape;262;p117"/>
          <p:cNvSpPr/>
          <p:nvPr>
            <p:ph type="pic" idx="3"/>
          </p:nvPr>
        </p:nvSpPr>
        <p:spPr>
          <a:xfrm>
            <a:off x="6097727"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63" name="Google Shape;263;p117"/>
          <p:cNvSpPr/>
          <p:nvPr>
            <p:ph type="pic" idx="4"/>
          </p:nvPr>
        </p:nvSpPr>
        <p:spPr>
          <a:xfrm>
            <a:off x="10123404"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64" name="Google Shape;264;p117"/>
          <p:cNvSpPr/>
          <p:nvPr>
            <p:ph type="pic" idx="5"/>
          </p:nvPr>
        </p:nvSpPr>
        <p:spPr>
          <a:xfrm>
            <a:off x="14149082"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showMasterSp="0" matchingName="2_Title and Content">
  <p:cSld name="2_Title and Content">
    <p:bg>
      <p:bgPr>
        <a:gradFill>
          <a:gsLst>
            <a:gs pos="0">
              <a:schemeClr val="accent1"/>
            </a:gs>
            <a:gs pos="100000">
              <a:schemeClr val="accent4"/>
            </a:gs>
          </a:gsLst>
          <a:lin ang="2700000" scaled="0"/>
        </a:gradFill>
        <a:effectLst/>
      </p:bgPr>
    </p:bg>
    <p:spTree>
      <p:nvGrpSpPr>
        <p:cNvPr id="265" name="Shape 265"/>
        <p:cNvGrpSpPr/>
        <p:nvPr/>
      </p:nvGrpSpPr>
      <p:grpSpPr>
        <a:xfrm>
          <a:off x="0" y="0"/>
          <a:ext cx="0" cy="0"/>
          <a:chOff x="0" y="0"/>
          <a:chExt cx="0" cy="0"/>
        </a:xfrm>
      </p:grpSpPr>
      <p:sp>
        <p:nvSpPr>
          <p:cNvPr id="266" name="Google Shape;266;p118"/>
          <p:cNvSpPr/>
          <p:nvPr>
            <p:ph type="pic" idx="2"/>
          </p:nvPr>
        </p:nvSpPr>
        <p:spPr>
          <a:xfrm>
            <a:off x="9442023" y="1283244"/>
            <a:ext cx="7706388" cy="7720512"/>
          </a:xfrm>
          <a:prstGeom prst="ellipse">
            <a:avLst/>
          </a:prstGeom>
          <a:noFill/>
          <a:ln>
            <a:noFill/>
          </a:ln>
        </p:spPr>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matchingName="13_Title and Content">
  <p:cSld name="13_Title and Content">
    <p:bg>
      <p:bgPr>
        <a:gradFill>
          <a:gsLst>
            <a:gs pos="0">
              <a:schemeClr val="accent1"/>
            </a:gs>
            <a:gs pos="100000">
              <a:schemeClr val="accent4"/>
            </a:gs>
          </a:gsLst>
          <a:lin ang="2700000" scaled="0"/>
        </a:gradFill>
        <a:effectLst/>
      </p:bgPr>
    </p:bg>
    <p:spTree>
      <p:nvGrpSpPr>
        <p:cNvPr id="267" name="Shape 267"/>
        <p:cNvGrpSpPr/>
        <p:nvPr/>
      </p:nvGrpSpPr>
      <p:grpSpPr>
        <a:xfrm>
          <a:off x="0" y="0"/>
          <a:ext cx="0" cy="0"/>
          <a:chOff x="0" y="0"/>
          <a:chExt cx="0" cy="0"/>
        </a:xfrm>
      </p:grpSpPr>
      <p:sp>
        <p:nvSpPr>
          <p:cNvPr id="268" name="Google Shape;268;p119"/>
          <p:cNvSpPr/>
          <p:nvPr>
            <p:ph type="pic" idx="2"/>
          </p:nvPr>
        </p:nvSpPr>
        <p:spPr>
          <a:xfrm>
            <a:off x="11644313" y="1462089"/>
            <a:ext cx="2947988" cy="6319836"/>
          </a:xfrm>
          <a:prstGeom prst="rect">
            <a:avLst/>
          </a:prstGeom>
          <a:solidFill>
            <a:srgbClr val="BFBFBF"/>
          </a:solidFill>
          <a:ln>
            <a:noFill/>
          </a:ln>
        </p:spPr>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matchingName="4_Title and Content">
  <p:cSld name="4_Title and Content">
    <p:bg>
      <p:bgPr>
        <a:solidFill>
          <a:srgbClr val="2D287E"/>
        </a:solidFill>
        <a:effectLst/>
      </p:bgPr>
    </p:bg>
    <p:spTree>
      <p:nvGrpSpPr>
        <p:cNvPr id="269" name="Shape 269"/>
        <p:cNvGrpSpPr/>
        <p:nvPr/>
      </p:nvGrpSpPr>
      <p:grpSpPr>
        <a:xfrm>
          <a:off x="0" y="0"/>
          <a:ext cx="0" cy="0"/>
          <a:chOff x="0" y="0"/>
          <a:chExt cx="0" cy="0"/>
        </a:xfrm>
      </p:grpSpPr>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5_Title and Content">
  <p:cSld name="5_Title and Content">
    <p:spTree>
      <p:nvGrpSpPr>
        <p:cNvPr id="270" name="Shape 270"/>
        <p:cNvGrpSpPr/>
        <p:nvPr/>
      </p:nvGrpSpPr>
      <p:grpSpPr>
        <a:xfrm>
          <a:off x="0" y="0"/>
          <a:ext cx="0" cy="0"/>
          <a:chOff x="0" y="0"/>
          <a:chExt cx="0" cy="0"/>
        </a:xfrm>
      </p:grpSpPr>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6_Title and Content">
  <p:cSld name="6_Title and Content">
    <p:spTree>
      <p:nvGrpSpPr>
        <p:cNvPr id="271" name="Shape 271"/>
        <p:cNvGrpSpPr/>
        <p:nvPr/>
      </p:nvGrpSpPr>
      <p:grpSpPr>
        <a:xfrm>
          <a:off x="0" y="0"/>
          <a:ext cx="0" cy="0"/>
          <a:chOff x="0" y="0"/>
          <a:chExt cx="0" cy="0"/>
        </a:xfrm>
      </p:grpSpPr>
      <p:sp>
        <p:nvSpPr>
          <p:cNvPr id="272" name="Google Shape;272;p122"/>
          <p:cNvSpPr/>
          <p:nvPr>
            <p:ph type="pic" idx="2"/>
          </p:nvPr>
        </p:nvSpPr>
        <p:spPr>
          <a:xfrm>
            <a:off x="8347367"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3" name="Google Shape;273;p122"/>
          <p:cNvSpPr/>
          <p:nvPr>
            <p:ph type="pic" idx="3"/>
          </p:nvPr>
        </p:nvSpPr>
        <p:spPr>
          <a:xfrm>
            <a:off x="13118846" y="1354001"/>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4" name="Google Shape;274;p122"/>
          <p:cNvSpPr/>
          <p:nvPr>
            <p:ph type="pic" idx="4"/>
          </p:nvPr>
        </p:nvSpPr>
        <p:spPr>
          <a:xfrm>
            <a:off x="8347367"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5" name="Google Shape;275;p122"/>
          <p:cNvSpPr/>
          <p:nvPr>
            <p:ph type="pic" idx="5"/>
          </p:nvPr>
        </p:nvSpPr>
        <p:spPr>
          <a:xfrm>
            <a:off x="13118846" y="3432134"/>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6" name="Google Shape;276;p122"/>
          <p:cNvSpPr/>
          <p:nvPr>
            <p:ph type="pic" idx="6"/>
          </p:nvPr>
        </p:nvSpPr>
        <p:spPr>
          <a:xfrm>
            <a:off x="8347367"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7" name="Google Shape;277;p122"/>
          <p:cNvSpPr/>
          <p:nvPr>
            <p:ph type="pic" idx="7"/>
          </p:nvPr>
        </p:nvSpPr>
        <p:spPr>
          <a:xfrm>
            <a:off x="13118846" y="5510267"/>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8" name="Google Shape;278;p122"/>
          <p:cNvSpPr/>
          <p:nvPr>
            <p:ph type="pic" idx="8"/>
          </p:nvPr>
        </p:nvSpPr>
        <p:spPr>
          <a:xfrm>
            <a:off x="8347367"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79" name="Google Shape;279;p122"/>
          <p:cNvSpPr/>
          <p:nvPr>
            <p:ph type="pic" idx="9"/>
          </p:nvPr>
        </p:nvSpPr>
        <p:spPr>
          <a:xfrm>
            <a:off x="13118846" y="7588400"/>
            <a:ext cx="1342143" cy="13446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27" name="Shape 27"/>
        <p:cNvGrpSpPr/>
        <p:nvPr/>
      </p:nvGrpSpPr>
      <p:grpSpPr>
        <a:xfrm>
          <a:off x="0" y="0"/>
          <a:ext cx="0" cy="0"/>
          <a:chOff x="0" y="0"/>
          <a:chExt cx="0" cy="0"/>
        </a:xfrm>
      </p:grpSpPr>
      <p:sp>
        <p:nvSpPr>
          <p:cNvPr id="28" name="Google Shape;28;p85"/>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9;p85"/>
          <p:cNvSpPr/>
          <p:nvPr>
            <p:ph type="pic" idx="2"/>
          </p:nvPr>
        </p:nvSpPr>
        <p:spPr>
          <a:xfrm>
            <a:off x="9415078" y="6962254"/>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30" name="Google Shape;30;p85"/>
          <p:cNvSpPr/>
          <p:nvPr>
            <p:ph type="pic" idx="3"/>
          </p:nvPr>
        </p:nvSpPr>
        <p:spPr>
          <a:xfrm>
            <a:off x="14843360" y="1341731"/>
            <a:ext cx="1133988" cy="1136067"/>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31" name="Google Shape;31;p85"/>
          <p:cNvSpPr/>
          <p:nvPr>
            <p:ph type="pic" idx="4"/>
          </p:nvPr>
        </p:nvSpPr>
        <p:spPr>
          <a:xfrm>
            <a:off x="12373221" y="4739852"/>
            <a:ext cx="3121818" cy="3858258"/>
          </a:xfrm>
          <a:prstGeom prst="round2SameRect">
            <a:avLst>
              <a:gd name="adj1" fmla="val 13124"/>
              <a:gd name="adj2" fmla="val 0"/>
            </a:avLst>
          </a:prstGeom>
          <a:noFill/>
          <a:ln>
            <a:noFill/>
          </a:ln>
        </p:spPr>
      </p:sp>
      <p:cxnSp>
        <p:nvCxnSpPr>
          <p:cNvPr id="32" name="Google Shape;32;p85"/>
          <p:cNvCxnSpPr/>
          <p:nvPr/>
        </p:nvCxnSpPr>
        <p:spPr>
          <a:xfrm>
            <a:off x="1127265" y="0"/>
            <a:ext cx="0" cy="10287000"/>
          </a:xfrm>
          <a:prstGeom prst="straightConnector1">
            <a:avLst/>
          </a:prstGeom>
          <a:noFill/>
          <a:ln w="9525" cap="flat" cmpd="sng">
            <a:solidFill>
              <a:srgbClr val="D8D8D8">
                <a:alpha val="49803"/>
              </a:srgbClr>
            </a:solidFill>
            <a:prstDash val="solid"/>
            <a:miter lim="800000"/>
            <a:headEnd type="none" w="sm" len="sm"/>
            <a:tailEnd type="none" w="sm" len="sm"/>
          </a:ln>
        </p:spPr>
      </p:cxnSp>
      <p:sp>
        <p:nvSpPr>
          <p:cNvPr id="33" name="Google Shape;33;p85"/>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34" name="Google Shape;34;p85"/>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7_Title and Content">
  <p:cSld name="7_Title and Content">
    <p:spTree>
      <p:nvGrpSpPr>
        <p:cNvPr id="280" name="Shape 280"/>
        <p:cNvGrpSpPr/>
        <p:nvPr/>
      </p:nvGrpSpPr>
      <p:grpSpPr>
        <a:xfrm>
          <a:off x="0" y="0"/>
          <a:ext cx="0" cy="0"/>
          <a:chOff x="0" y="0"/>
          <a:chExt cx="0" cy="0"/>
        </a:xfrm>
      </p:grpSpPr>
      <p:sp>
        <p:nvSpPr>
          <p:cNvPr id="281" name="Google Shape;281;p123"/>
          <p:cNvSpPr/>
          <p:nvPr>
            <p:ph type="pic" idx="2"/>
          </p:nvPr>
        </p:nvSpPr>
        <p:spPr>
          <a:xfrm>
            <a:off x="11419158" y="2742971"/>
            <a:ext cx="4792275" cy="4801059"/>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8_Title and Content">
  <p:cSld name="8_Title and Content">
    <p:spTree>
      <p:nvGrpSpPr>
        <p:cNvPr id="282" name="Shape 282"/>
        <p:cNvGrpSpPr/>
        <p:nvPr/>
      </p:nvGrpSpPr>
      <p:grpSpPr>
        <a:xfrm>
          <a:off x="0" y="0"/>
          <a:ext cx="0" cy="0"/>
          <a:chOff x="0" y="0"/>
          <a:chExt cx="0" cy="0"/>
        </a:xfrm>
      </p:grpSpPr>
      <p:sp>
        <p:nvSpPr>
          <p:cNvPr id="283" name="Google Shape;283;p124"/>
          <p:cNvSpPr/>
          <p:nvPr>
            <p:ph type="pic" idx="2"/>
          </p:nvPr>
        </p:nvSpPr>
        <p:spPr>
          <a:xfrm>
            <a:off x="5331389" y="1323900"/>
            <a:ext cx="7625223" cy="7639200"/>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9_Title and Content">
  <p:cSld name="9_Title and Content">
    <p:spTree>
      <p:nvGrpSpPr>
        <p:cNvPr id="284" name="Shape 284"/>
        <p:cNvGrpSpPr/>
        <p:nvPr/>
      </p:nvGrpSpPr>
      <p:grpSpPr>
        <a:xfrm>
          <a:off x="0" y="0"/>
          <a:ext cx="0" cy="0"/>
          <a:chOff x="0" y="0"/>
          <a:chExt cx="0" cy="0"/>
        </a:xfrm>
      </p:grpSpPr>
      <p:sp>
        <p:nvSpPr>
          <p:cNvPr id="285" name="Google Shape;285;p125"/>
          <p:cNvSpPr/>
          <p:nvPr>
            <p:ph type="pic" idx="2"/>
          </p:nvPr>
        </p:nvSpPr>
        <p:spPr>
          <a:xfrm>
            <a:off x="8889207" y="0"/>
            <a:ext cx="9398793" cy="10287000"/>
          </a:xfrm>
          <a:prstGeom prst="rect">
            <a:avLst/>
          </a:prstGeom>
          <a:noFill/>
          <a:ln>
            <a:noFill/>
          </a:ln>
        </p:spPr>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0_Title and Content">
  <p:cSld name="10_Title and Content">
    <p:spTree>
      <p:nvGrpSpPr>
        <p:cNvPr id="286" name="Shape 286"/>
        <p:cNvGrpSpPr/>
        <p:nvPr/>
      </p:nvGrpSpPr>
      <p:grpSpPr>
        <a:xfrm>
          <a:off x="0" y="0"/>
          <a:ext cx="0" cy="0"/>
          <a:chOff x="0" y="0"/>
          <a:chExt cx="0" cy="0"/>
        </a:xfrm>
      </p:grpSpPr>
      <p:sp>
        <p:nvSpPr>
          <p:cNvPr id="287" name="Google Shape;287;p126"/>
          <p:cNvSpPr/>
          <p:nvPr>
            <p:ph type="pic" idx="2"/>
          </p:nvPr>
        </p:nvSpPr>
        <p:spPr>
          <a:xfrm>
            <a:off x="0" y="0"/>
            <a:ext cx="9144000" cy="10287000"/>
          </a:xfrm>
          <a:prstGeom prst="rect">
            <a:avLst/>
          </a:prstGeom>
          <a:noFill/>
          <a:ln>
            <a:noFill/>
          </a:ln>
        </p:spPr>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11_Title and Content">
  <p:cSld name="11_Title and Content">
    <p:spTree>
      <p:nvGrpSpPr>
        <p:cNvPr id="288" name="Shape 288"/>
        <p:cNvGrpSpPr/>
        <p:nvPr/>
      </p:nvGrpSpPr>
      <p:grpSpPr>
        <a:xfrm>
          <a:off x="0" y="0"/>
          <a:ext cx="0" cy="0"/>
          <a:chOff x="0" y="0"/>
          <a:chExt cx="0" cy="0"/>
        </a:xfrm>
      </p:grpSpPr>
      <p:sp>
        <p:nvSpPr>
          <p:cNvPr id="289" name="Google Shape;289;p127"/>
          <p:cNvSpPr/>
          <p:nvPr>
            <p:ph type="pic" idx="2"/>
          </p:nvPr>
        </p:nvSpPr>
        <p:spPr>
          <a:xfrm>
            <a:off x="2744724"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290" name="Google Shape;290;p127"/>
          <p:cNvSpPr/>
          <p:nvPr>
            <p:ph type="pic" idx="3"/>
          </p:nvPr>
        </p:nvSpPr>
        <p:spPr>
          <a:xfrm>
            <a:off x="7232060"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
        <p:nvSpPr>
          <p:cNvPr id="291" name="Google Shape;291;p127"/>
          <p:cNvSpPr/>
          <p:nvPr>
            <p:ph type="pic" idx="4"/>
          </p:nvPr>
        </p:nvSpPr>
        <p:spPr>
          <a:xfrm>
            <a:off x="11719395" y="3519608"/>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12_Title and Content">
  <p:cSld name="12_Title and Content">
    <p:spTree>
      <p:nvGrpSpPr>
        <p:cNvPr id="292" name="Shape 292"/>
        <p:cNvGrpSpPr/>
        <p:nvPr/>
      </p:nvGrpSpPr>
      <p:grpSpPr>
        <a:xfrm>
          <a:off x="0" y="0"/>
          <a:ext cx="0" cy="0"/>
          <a:chOff x="0" y="0"/>
          <a:chExt cx="0" cy="0"/>
        </a:xfrm>
      </p:grpSpPr>
      <p:sp>
        <p:nvSpPr>
          <p:cNvPr id="293" name="Google Shape;293;p128"/>
          <p:cNvSpPr/>
          <p:nvPr>
            <p:ph type="pic" idx="2"/>
          </p:nvPr>
        </p:nvSpPr>
        <p:spPr>
          <a:xfrm>
            <a:off x="4002929" y="4106469"/>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294" name="Google Shape;294;p128"/>
          <p:cNvSpPr/>
          <p:nvPr>
            <p:ph type="pic" idx="3"/>
          </p:nvPr>
        </p:nvSpPr>
        <p:spPr>
          <a:xfrm>
            <a:off x="11907677" y="4988297"/>
            <a:ext cx="4042938" cy="4050348"/>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14_Title and Content">
  <p:cSld name="14_Title and Content">
    <p:spTree>
      <p:nvGrpSpPr>
        <p:cNvPr id="295" name="Shape 295"/>
        <p:cNvGrpSpPr/>
        <p:nvPr/>
      </p:nvGrpSpPr>
      <p:grpSpPr>
        <a:xfrm>
          <a:off x="0" y="0"/>
          <a:ext cx="0" cy="0"/>
          <a:chOff x="0" y="0"/>
          <a:chExt cx="0" cy="0"/>
        </a:xfrm>
      </p:grpSpPr>
      <p:sp>
        <p:nvSpPr>
          <p:cNvPr id="296" name="Google Shape;296;p129"/>
          <p:cNvSpPr/>
          <p:nvPr>
            <p:ph type="pic" idx="2"/>
          </p:nvPr>
        </p:nvSpPr>
        <p:spPr>
          <a:xfrm>
            <a:off x="14809493"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
        <p:nvSpPr>
          <p:cNvPr id="297" name="Google Shape;297;p129"/>
          <p:cNvSpPr/>
          <p:nvPr>
            <p:ph type="pic" idx="3"/>
          </p:nvPr>
        </p:nvSpPr>
        <p:spPr>
          <a:xfrm>
            <a:off x="7699901" y="1818615"/>
            <a:ext cx="3075098" cy="6659849"/>
          </a:xfrm>
          <a:prstGeom prst="rect">
            <a:avLst/>
          </a:prstGeom>
          <a:solidFill>
            <a:srgbClr val="F2F2F2"/>
          </a:solidFill>
          <a:ln>
            <a:noFill/>
          </a:ln>
        </p:spPr>
      </p:sp>
      <p:sp>
        <p:nvSpPr>
          <p:cNvPr id="298" name="Google Shape;298;p129"/>
          <p:cNvSpPr/>
          <p:nvPr>
            <p:ph type="pic" idx="4"/>
          </p:nvPr>
        </p:nvSpPr>
        <p:spPr>
          <a:xfrm>
            <a:off x="11351338" y="1813576"/>
            <a:ext cx="3075098" cy="6659849"/>
          </a:xfrm>
          <a:prstGeom prst="roundRect">
            <a:avLst>
              <a:gd name="adj" fmla="val 10872"/>
            </a:avLst>
          </a:prstGeom>
          <a:solidFill>
            <a:schemeClr val="lt1"/>
          </a:solidFill>
          <a:ln>
            <a:noFill/>
          </a:ln>
          <a:effectLst>
            <a:outerShdw blurRad="762000" dist="513293" sx="80000" sy="80000" algn="l" rotWithShape="0">
              <a:srgbClr val="000000">
                <a:alpha val="20000"/>
              </a:srgbClr>
            </a:outerShdw>
          </a:effectLst>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15_Title and Content">
  <p:cSld name="15_Title and Content">
    <p:spTree>
      <p:nvGrpSpPr>
        <p:cNvPr id="299" name="Shape 299"/>
        <p:cNvGrpSpPr/>
        <p:nvPr/>
      </p:nvGrpSpPr>
      <p:grpSpPr>
        <a:xfrm>
          <a:off x="0" y="0"/>
          <a:ext cx="0" cy="0"/>
          <a:chOff x="0" y="0"/>
          <a:chExt cx="0" cy="0"/>
        </a:xfrm>
      </p:grpSpPr>
      <p:sp>
        <p:nvSpPr>
          <p:cNvPr id="300" name="Google Shape;300;p130"/>
          <p:cNvSpPr/>
          <p:nvPr>
            <p:ph type="pic" idx="2"/>
          </p:nvPr>
        </p:nvSpPr>
        <p:spPr>
          <a:xfrm>
            <a:off x="0" y="2"/>
            <a:ext cx="18288000" cy="8449985"/>
          </a:xfrm>
          <a:prstGeom prst="rect">
            <a:avLst/>
          </a:prstGeom>
          <a:solidFill>
            <a:srgbClr val="F2F2F2"/>
          </a:solidFill>
          <a:ln>
            <a:noFill/>
          </a:ln>
        </p:spPr>
      </p:sp>
      <p:sp>
        <p:nvSpPr>
          <p:cNvPr id="301" name="Google Shape;301;p130"/>
          <p:cNvSpPr/>
          <p:nvPr>
            <p:ph type="pic" idx="3"/>
          </p:nvPr>
        </p:nvSpPr>
        <p:spPr>
          <a:xfrm>
            <a:off x="5181827" y="3815792"/>
            <a:ext cx="7941050" cy="4985658"/>
          </a:xfrm>
          <a:prstGeom prst="rect">
            <a:avLst/>
          </a:prstGeom>
          <a:solidFill>
            <a:srgbClr val="D8D8D8"/>
          </a:solidFill>
          <a:ln>
            <a:noFill/>
          </a:ln>
        </p:spPr>
      </p:sp>
      <p:sp>
        <p:nvSpPr>
          <p:cNvPr id="302" name="Google Shape;302;p130"/>
          <p:cNvSpPr/>
          <p:nvPr>
            <p:ph type="pic" idx="4"/>
          </p:nvPr>
        </p:nvSpPr>
        <p:spPr>
          <a:xfrm>
            <a:off x="2589668" y="6098558"/>
            <a:ext cx="1297781" cy="1300163"/>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
        <p:nvSpPr>
          <p:cNvPr id="303" name="Google Shape;303;p130"/>
          <p:cNvSpPr/>
          <p:nvPr>
            <p:ph type="pic" idx="5"/>
          </p:nvPr>
        </p:nvSpPr>
        <p:spPr>
          <a:xfrm>
            <a:off x="6576521" y="3161081"/>
            <a:ext cx="1100739" cy="1102760"/>
          </a:xfrm>
          <a:prstGeom prst="ellipse">
            <a:avLst/>
          </a:prstGeom>
          <a:solidFill>
            <a:srgbClr val="F2F2F2"/>
          </a:solidFill>
          <a:ln w="50800" cap="flat" cmpd="sng">
            <a:solidFill>
              <a:schemeClr val="lt1"/>
            </a:solidFill>
            <a:prstDash val="solid"/>
            <a:round/>
            <a:headEnd type="none" w="sm" len="sm"/>
            <a:tailEnd type="none" w="sm" len="sm"/>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16_Title and Content">
  <p:cSld name="16_Title and Content">
    <p:spTree>
      <p:nvGrpSpPr>
        <p:cNvPr id="304" name="Shape 304"/>
        <p:cNvGrpSpPr/>
        <p:nvPr/>
      </p:nvGrpSpPr>
      <p:grpSpPr>
        <a:xfrm>
          <a:off x="0" y="0"/>
          <a:ext cx="0" cy="0"/>
          <a:chOff x="0" y="0"/>
          <a:chExt cx="0" cy="0"/>
        </a:xfrm>
      </p:grpSpPr>
      <p:sp>
        <p:nvSpPr>
          <p:cNvPr id="305" name="Google Shape;305;p131"/>
          <p:cNvSpPr/>
          <p:nvPr>
            <p:ph type="pic" idx="2"/>
          </p:nvPr>
        </p:nvSpPr>
        <p:spPr>
          <a:xfrm>
            <a:off x="8496869" y="460085"/>
            <a:ext cx="4138472" cy="3322230"/>
          </a:xfrm>
          <a:prstGeom prst="roundRect">
            <a:avLst>
              <a:gd name="adj" fmla="val 0"/>
            </a:avLst>
          </a:prstGeom>
          <a:noFill/>
          <a:ln>
            <a:noFill/>
          </a:ln>
        </p:spPr>
      </p:sp>
      <p:sp>
        <p:nvSpPr>
          <p:cNvPr id="306" name="Google Shape;306;p131"/>
          <p:cNvSpPr/>
          <p:nvPr>
            <p:ph type="pic" idx="3"/>
          </p:nvPr>
        </p:nvSpPr>
        <p:spPr>
          <a:xfrm>
            <a:off x="13662965" y="460085"/>
            <a:ext cx="4138472" cy="3322230"/>
          </a:xfrm>
          <a:prstGeom prst="roundRect">
            <a:avLst>
              <a:gd name="adj" fmla="val 0"/>
            </a:avLst>
          </a:prstGeom>
          <a:noFill/>
          <a:ln>
            <a:noFill/>
          </a:ln>
        </p:spPr>
      </p:sp>
      <p:sp>
        <p:nvSpPr>
          <p:cNvPr id="307" name="Google Shape;307;p131"/>
          <p:cNvSpPr/>
          <p:nvPr>
            <p:ph type="pic" idx="4"/>
          </p:nvPr>
        </p:nvSpPr>
        <p:spPr>
          <a:xfrm>
            <a:off x="8496869" y="5623002"/>
            <a:ext cx="4138472" cy="3322230"/>
          </a:xfrm>
          <a:prstGeom prst="roundRect">
            <a:avLst>
              <a:gd name="adj" fmla="val 0"/>
            </a:avLst>
          </a:prstGeom>
          <a:noFill/>
          <a:ln>
            <a:noFill/>
          </a:ln>
        </p:spPr>
      </p:sp>
      <p:sp>
        <p:nvSpPr>
          <p:cNvPr id="308" name="Google Shape;308;p131"/>
          <p:cNvSpPr/>
          <p:nvPr>
            <p:ph type="pic" idx="5"/>
          </p:nvPr>
        </p:nvSpPr>
        <p:spPr>
          <a:xfrm>
            <a:off x="13662965" y="5623002"/>
            <a:ext cx="4138472" cy="3322230"/>
          </a:xfrm>
          <a:prstGeom prst="roundRect">
            <a:avLst>
              <a:gd name="adj" fmla="val 0"/>
            </a:avLst>
          </a:prstGeom>
          <a:noFill/>
          <a:ln>
            <a:noFill/>
          </a:ln>
        </p:spPr>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17_Title and Content">
  <p:cSld name="17_Title and Content">
    <p:spTree>
      <p:nvGrpSpPr>
        <p:cNvPr id="309" name="Shape 309"/>
        <p:cNvGrpSpPr/>
        <p:nvPr/>
      </p:nvGrpSpPr>
      <p:grpSpPr>
        <a:xfrm>
          <a:off x="0" y="0"/>
          <a:ext cx="0" cy="0"/>
          <a:chOff x="0" y="0"/>
          <a:chExt cx="0" cy="0"/>
        </a:xfrm>
      </p:grpSpPr>
      <p:sp>
        <p:nvSpPr>
          <p:cNvPr id="310" name="Google Shape;310;p132"/>
          <p:cNvSpPr/>
          <p:nvPr>
            <p:ph type="pic" idx="2"/>
          </p:nvPr>
        </p:nvSpPr>
        <p:spPr>
          <a:xfrm>
            <a:off x="1942952" y="3259607"/>
            <a:ext cx="3391782" cy="2833203"/>
          </a:xfrm>
          <a:prstGeom prst="roundRect">
            <a:avLst>
              <a:gd name="adj" fmla="val 2397"/>
            </a:avLst>
          </a:prstGeom>
          <a:noFill/>
          <a:ln>
            <a:noFill/>
          </a:ln>
        </p:spPr>
      </p:sp>
      <p:sp>
        <p:nvSpPr>
          <p:cNvPr id="311" name="Google Shape;311;p132"/>
          <p:cNvSpPr/>
          <p:nvPr>
            <p:ph type="pic" idx="3"/>
          </p:nvPr>
        </p:nvSpPr>
        <p:spPr>
          <a:xfrm>
            <a:off x="5992425" y="3259607"/>
            <a:ext cx="3391782" cy="2833203"/>
          </a:xfrm>
          <a:prstGeom prst="roundRect">
            <a:avLst>
              <a:gd name="adj" fmla="val 2397"/>
            </a:avLst>
          </a:prstGeom>
          <a:noFill/>
          <a:ln>
            <a:noFill/>
          </a:ln>
        </p:spPr>
      </p:sp>
      <p:sp>
        <p:nvSpPr>
          <p:cNvPr id="312" name="Google Shape;312;p132"/>
          <p:cNvSpPr/>
          <p:nvPr>
            <p:ph type="pic" idx="4"/>
          </p:nvPr>
        </p:nvSpPr>
        <p:spPr>
          <a:xfrm>
            <a:off x="10041902" y="3259607"/>
            <a:ext cx="3391782" cy="2833203"/>
          </a:xfrm>
          <a:prstGeom prst="roundRect">
            <a:avLst>
              <a:gd name="adj" fmla="val 2397"/>
            </a:avLst>
          </a:prstGeom>
          <a:noFill/>
          <a:ln>
            <a:noFill/>
          </a:ln>
        </p:spPr>
      </p:sp>
      <p:sp>
        <p:nvSpPr>
          <p:cNvPr id="313" name="Google Shape;313;p132"/>
          <p:cNvSpPr/>
          <p:nvPr>
            <p:ph type="pic" idx="5"/>
          </p:nvPr>
        </p:nvSpPr>
        <p:spPr>
          <a:xfrm>
            <a:off x="14091378" y="3259607"/>
            <a:ext cx="3391782" cy="2833203"/>
          </a:xfrm>
          <a:prstGeom prst="roundRect">
            <a:avLst>
              <a:gd name="adj" fmla="val 2397"/>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35" name="Shape 35"/>
        <p:cNvGrpSpPr/>
        <p:nvPr/>
      </p:nvGrpSpPr>
      <p:grpSpPr>
        <a:xfrm>
          <a:off x="0" y="0"/>
          <a:ext cx="0" cy="0"/>
          <a:chOff x="0" y="0"/>
          <a:chExt cx="0" cy="0"/>
        </a:xfrm>
      </p:grpSpPr>
      <p:sp>
        <p:nvSpPr>
          <p:cNvPr id="36" name="Google Shape;36;p86"/>
          <p:cNvSpPr/>
          <p:nvPr>
            <p:ph type="pic" idx="2"/>
          </p:nvPr>
        </p:nvSpPr>
        <p:spPr>
          <a:xfrm>
            <a:off x="2072049"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7" name="Google Shape;37;p86"/>
          <p:cNvSpPr/>
          <p:nvPr>
            <p:ph type="pic" idx="3"/>
          </p:nvPr>
        </p:nvSpPr>
        <p:spPr>
          <a:xfrm>
            <a:off x="6097727"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8" name="Google Shape;38;p86"/>
          <p:cNvSpPr/>
          <p:nvPr>
            <p:ph type="pic" idx="4"/>
          </p:nvPr>
        </p:nvSpPr>
        <p:spPr>
          <a:xfrm>
            <a:off x="10123404"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9" name="Google Shape;39;p86"/>
          <p:cNvSpPr/>
          <p:nvPr>
            <p:ph type="pic" idx="5"/>
          </p:nvPr>
        </p:nvSpPr>
        <p:spPr>
          <a:xfrm>
            <a:off x="14149082" y="4285488"/>
            <a:ext cx="2162421" cy="2166384"/>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18_Title and Content">
  <p:cSld name="18_Title and Content">
    <p:spTree>
      <p:nvGrpSpPr>
        <p:cNvPr id="314" name="Shape 314"/>
        <p:cNvGrpSpPr/>
        <p:nvPr/>
      </p:nvGrpSpPr>
      <p:grpSpPr>
        <a:xfrm>
          <a:off x="0" y="0"/>
          <a:ext cx="0" cy="0"/>
          <a:chOff x="0" y="0"/>
          <a:chExt cx="0" cy="0"/>
        </a:xfrm>
      </p:grpSpPr>
      <p:sp>
        <p:nvSpPr>
          <p:cNvPr id="315" name="Google Shape;315;p133"/>
          <p:cNvSpPr/>
          <p:nvPr>
            <p:ph type="pic" idx="2"/>
          </p:nvPr>
        </p:nvSpPr>
        <p:spPr>
          <a:xfrm>
            <a:off x="0" y="0"/>
            <a:ext cx="6460236" cy="10287000"/>
          </a:xfrm>
          <a:prstGeom prst="rect">
            <a:avLst/>
          </a:prstGeom>
          <a:noFill/>
          <a:ln>
            <a:noFill/>
          </a:ln>
        </p:spPr>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matchingName="19_Title and Content">
  <p:cSld name="19_Title and Content">
    <p:bg>
      <p:bgPr>
        <a:gradFill>
          <a:gsLst>
            <a:gs pos="0">
              <a:schemeClr val="accent1"/>
            </a:gs>
            <a:gs pos="100000">
              <a:schemeClr val="accent4"/>
            </a:gs>
          </a:gsLst>
          <a:lin ang="2700000" scaled="0"/>
        </a:gradFill>
        <a:effectLst/>
      </p:bgPr>
    </p:bg>
    <p:spTree>
      <p:nvGrpSpPr>
        <p:cNvPr id="316" name="Shape 316"/>
        <p:cNvGrpSpPr/>
        <p:nvPr/>
      </p:nvGrpSpPr>
      <p:grpSpPr>
        <a:xfrm>
          <a:off x="0" y="0"/>
          <a:ext cx="0" cy="0"/>
          <a:chOff x="0" y="0"/>
          <a:chExt cx="0" cy="0"/>
        </a:xfrm>
      </p:grpSpPr>
      <p:cxnSp>
        <p:nvCxnSpPr>
          <p:cNvPr id="317" name="Google Shape;317;p134"/>
          <p:cNvCxnSpPr/>
          <p:nvPr/>
        </p:nvCxnSpPr>
        <p:spPr>
          <a:xfrm>
            <a:off x="1127265" y="0"/>
            <a:ext cx="0" cy="10287000"/>
          </a:xfrm>
          <a:prstGeom prst="straightConnector1">
            <a:avLst/>
          </a:prstGeom>
          <a:noFill/>
          <a:ln w="9525" cap="flat" cmpd="sng">
            <a:solidFill>
              <a:srgbClr val="F2F2F2">
                <a:alpha val="40000"/>
              </a:srgbClr>
            </a:solidFill>
            <a:prstDash val="solid"/>
            <a:miter lim="800000"/>
            <a:headEnd type="none" w="sm" len="sm"/>
            <a:tailEnd type="none" w="sm" len="sm"/>
          </a:ln>
        </p:spPr>
      </p:cxnSp>
      <p:sp>
        <p:nvSpPr>
          <p:cNvPr id="318" name="Google Shape;318;p134"/>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chemeClr val="lt1"/>
                </a:solidFill>
                <a:latin typeface="Arial" panose="020B0704020202020204"/>
                <a:ea typeface="Arial" panose="020B0704020202020204"/>
                <a:cs typeface="Arial" panose="020B0704020202020204"/>
                <a:sym typeface="Arial" panose="020B0704020202020204"/>
              </a:rPr>
            </a:fld>
            <a:endParaRPr sz="9000" b="1" i="0">
              <a:solidFill>
                <a:schemeClr val="lt1"/>
              </a:solidFill>
              <a:latin typeface="Arial" panose="020B0704020202020204"/>
              <a:ea typeface="Arial" panose="020B0704020202020204"/>
              <a:cs typeface="Arial" panose="020B0704020202020204"/>
              <a:sym typeface="Arial" panose="020B0704020202020204"/>
            </a:endParaRPr>
          </a:p>
        </p:txBody>
      </p:sp>
      <p:sp>
        <p:nvSpPr>
          <p:cNvPr id="319" name="Google Shape;319;p134"/>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chemeClr val="lt1"/>
                </a:solidFill>
                <a:latin typeface="Arial" panose="020B0704020202020204"/>
                <a:ea typeface="Arial" panose="020B0704020202020204"/>
                <a:cs typeface="Arial" panose="020B0704020202020204"/>
                <a:sym typeface="Arial" panose="020B0704020202020204"/>
              </a:rPr>
              <a:t>PitchDeckly.2022</a:t>
            </a:r>
            <a:endParaRPr sz="9000">
              <a:solidFill>
                <a:schemeClr val="lt1"/>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20_Title and Content">
  <p:cSld name="20_Title and Content">
    <p:spTree>
      <p:nvGrpSpPr>
        <p:cNvPr id="320" name="Shape 320"/>
        <p:cNvGrpSpPr/>
        <p:nvPr/>
      </p:nvGrpSpPr>
      <p:grpSpPr>
        <a:xfrm>
          <a:off x="0" y="0"/>
          <a:ext cx="0" cy="0"/>
          <a:chOff x="0" y="0"/>
          <a:chExt cx="0" cy="0"/>
        </a:xfrm>
      </p:grpSpPr>
      <p:sp>
        <p:nvSpPr>
          <p:cNvPr id="321" name="Google Shape;321;p135"/>
          <p:cNvSpPr/>
          <p:nvPr>
            <p:ph type="pic" idx="2"/>
          </p:nvPr>
        </p:nvSpPr>
        <p:spPr>
          <a:xfrm>
            <a:off x="7605406" y="2639396"/>
            <a:ext cx="3075098" cy="6659849"/>
          </a:xfrm>
          <a:prstGeom prst="rect">
            <a:avLst/>
          </a:prstGeom>
          <a:solidFill>
            <a:srgbClr val="F2F2F2"/>
          </a:solidFill>
          <a:ln>
            <a:noFill/>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322" name="Shape 322"/>
        <p:cNvGrpSpPr/>
        <p:nvPr/>
      </p:nvGrpSpPr>
      <p:grpSpPr>
        <a:xfrm>
          <a:off x="0" y="0"/>
          <a:ext cx="0" cy="0"/>
          <a:chOff x="0" y="0"/>
          <a:chExt cx="0" cy="0"/>
        </a:xfrm>
      </p:grpSpPr>
      <p:sp>
        <p:nvSpPr>
          <p:cNvPr id="323" name="Google Shape;323;p136"/>
          <p:cNvSpPr/>
          <p:nvPr>
            <p:ph type="pic" idx="2"/>
          </p:nvPr>
        </p:nvSpPr>
        <p:spPr>
          <a:xfrm>
            <a:off x="9813244" y="3060945"/>
            <a:ext cx="2507888" cy="5364597"/>
          </a:xfrm>
          <a:prstGeom prst="roundRect">
            <a:avLst>
              <a:gd name="adj" fmla="val 12714"/>
            </a:avLst>
          </a:prstGeom>
          <a:solidFill>
            <a:srgbClr val="F2F2F2"/>
          </a:solidFill>
          <a:ln>
            <a:noFill/>
          </a:ln>
        </p:spPr>
      </p:sp>
      <p:sp>
        <p:nvSpPr>
          <p:cNvPr id="324" name="Google Shape;324;p136"/>
          <p:cNvSpPr/>
          <p:nvPr>
            <p:ph type="pic" idx="3"/>
          </p:nvPr>
        </p:nvSpPr>
        <p:spPr>
          <a:xfrm>
            <a:off x="5966873" y="1767087"/>
            <a:ext cx="2507888" cy="5364597"/>
          </a:xfrm>
          <a:prstGeom prst="roundRect">
            <a:avLst>
              <a:gd name="adj" fmla="val 12714"/>
            </a:avLst>
          </a:prstGeom>
          <a:solidFill>
            <a:srgbClr val="F2F2F2"/>
          </a:solidFill>
          <a:ln>
            <a:noFill/>
          </a:ln>
        </p:spPr>
      </p:sp>
      <p:sp>
        <p:nvSpPr>
          <p:cNvPr id="325" name="Google Shape;325;p136"/>
          <p:cNvSpPr/>
          <p:nvPr>
            <p:ph type="pic" idx="4"/>
          </p:nvPr>
        </p:nvSpPr>
        <p:spPr>
          <a:xfrm>
            <a:off x="2344213" y="3503693"/>
            <a:ext cx="1673597" cy="3624570"/>
          </a:xfrm>
          <a:prstGeom prst="rect">
            <a:avLst/>
          </a:prstGeom>
          <a:solidFill>
            <a:srgbClr val="F2F2F2"/>
          </a:solidFill>
          <a:ln>
            <a:noFill/>
          </a:ln>
        </p:spPr>
      </p:sp>
      <p:sp>
        <p:nvSpPr>
          <p:cNvPr id="326" name="Google Shape;326;p136"/>
          <p:cNvSpPr/>
          <p:nvPr>
            <p:ph type="pic" idx="5"/>
          </p:nvPr>
        </p:nvSpPr>
        <p:spPr>
          <a:xfrm>
            <a:off x="13639453" y="1767087"/>
            <a:ext cx="2507888" cy="5364597"/>
          </a:xfrm>
          <a:prstGeom prst="roundRect">
            <a:avLst>
              <a:gd name="adj" fmla="val 12714"/>
            </a:avLst>
          </a:prstGeom>
          <a:solidFill>
            <a:srgbClr val="F2F2F2"/>
          </a:solidFill>
          <a:ln>
            <a:noFill/>
          </a:ln>
        </p:spPr>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21_Title and Content">
  <p:cSld name="21_Title and Content">
    <p:spTree>
      <p:nvGrpSpPr>
        <p:cNvPr id="327" name="Shape 327"/>
        <p:cNvGrpSpPr/>
        <p:nvPr/>
      </p:nvGrpSpPr>
      <p:grpSpPr>
        <a:xfrm>
          <a:off x="0" y="0"/>
          <a:ext cx="0" cy="0"/>
          <a:chOff x="0" y="0"/>
          <a:chExt cx="0" cy="0"/>
        </a:xfrm>
      </p:grpSpPr>
      <p:sp>
        <p:nvSpPr>
          <p:cNvPr id="328" name="Google Shape;328;p137"/>
          <p:cNvSpPr/>
          <p:nvPr>
            <p:ph type="pic" idx="2"/>
          </p:nvPr>
        </p:nvSpPr>
        <p:spPr>
          <a:xfrm>
            <a:off x="1979512" y="718914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29" name="Google Shape;329;p137"/>
          <p:cNvSpPr/>
          <p:nvPr>
            <p:ph type="pic" idx="3"/>
          </p:nvPr>
        </p:nvSpPr>
        <p:spPr>
          <a:xfrm>
            <a:off x="7234744" y="6824313"/>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30" name="Google Shape;330;p137"/>
          <p:cNvSpPr/>
          <p:nvPr>
            <p:ph type="pic" idx="4"/>
          </p:nvPr>
        </p:nvSpPr>
        <p:spPr>
          <a:xfrm>
            <a:off x="12533591" y="6469517"/>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22_Title and Content">
  <p:cSld name="22_Title and Content">
    <p:spTree>
      <p:nvGrpSpPr>
        <p:cNvPr id="331" name="Shape 331"/>
        <p:cNvGrpSpPr/>
        <p:nvPr/>
      </p:nvGrpSpPr>
      <p:grpSpPr>
        <a:xfrm>
          <a:off x="0" y="0"/>
          <a:ext cx="0" cy="0"/>
          <a:chOff x="0" y="0"/>
          <a:chExt cx="0" cy="0"/>
        </a:xfrm>
      </p:grpSpPr>
      <p:sp>
        <p:nvSpPr>
          <p:cNvPr id="332" name="Google Shape;332;p138"/>
          <p:cNvSpPr/>
          <p:nvPr>
            <p:ph type="pic" idx="2"/>
          </p:nvPr>
        </p:nvSpPr>
        <p:spPr>
          <a:xfrm>
            <a:off x="10158544"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33" name="Google Shape;333;p138"/>
          <p:cNvSpPr/>
          <p:nvPr>
            <p:ph type="pic" idx="3"/>
          </p:nvPr>
        </p:nvSpPr>
        <p:spPr>
          <a:xfrm>
            <a:off x="15327431" y="74411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34" name="Google Shape;334;p138"/>
          <p:cNvSpPr/>
          <p:nvPr>
            <p:ph type="pic" idx="4"/>
          </p:nvPr>
        </p:nvSpPr>
        <p:spPr>
          <a:xfrm>
            <a:off x="10158544"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35" name="Google Shape;335;p138"/>
          <p:cNvSpPr/>
          <p:nvPr>
            <p:ph type="pic" idx="5"/>
          </p:nvPr>
        </p:nvSpPr>
        <p:spPr>
          <a:xfrm>
            <a:off x="15327431" y="5783606"/>
            <a:ext cx="828416" cy="829932"/>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1_标题和内容">
  <p:cSld name="1_标题和内容">
    <p:spTree>
      <p:nvGrpSpPr>
        <p:cNvPr id="336" name="Shape 336"/>
        <p:cNvGrpSpPr/>
        <p:nvPr/>
      </p:nvGrpSpPr>
      <p:grpSpPr>
        <a:xfrm>
          <a:off x="0" y="0"/>
          <a:ext cx="0" cy="0"/>
          <a:chOff x="0" y="0"/>
          <a:chExt cx="0" cy="0"/>
        </a:xfrm>
      </p:grpSpPr>
      <p:sp>
        <p:nvSpPr>
          <p:cNvPr id="337" name="Google Shape;337;p139"/>
          <p:cNvSpPr/>
          <p:nvPr/>
        </p:nvSpPr>
        <p:spPr>
          <a:xfrm rot="10800000">
            <a:off x="6979919" y="3778329"/>
            <a:ext cx="11308077" cy="6508668"/>
          </a:xfrm>
          <a:custGeom>
            <a:avLst/>
            <a:gdLst/>
            <a:ahLst/>
            <a:cxnLst/>
            <a:rect l="l" t="t" r="r" b="b"/>
            <a:pathLst>
              <a:path w="10810532" h="6222292" extrusionOk="0">
                <a:moveTo>
                  <a:pt x="0" y="0"/>
                </a:moveTo>
                <a:lnTo>
                  <a:pt x="10810532" y="0"/>
                </a:lnTo>
                <a:lnTo>
                  <a:pt x="10791216" y="254024"/>
                </a:lnTo>
                <a:cubicBezTo>
                  <a:pt x="10450773" y="3606311"/>
                  <a:pt x="7619660" y="6222292"/>
                  <a:pt x="4177553" y="6222292"/>
                </a:cubicBezTo>
                <a:cubicBezTo>
                  <a:pt x="2685973" y="6222292"/>
                  <a:pt x="1309125" y="5731069"/>
                  <a:pt x="199957" y="4901573"/>
                </a:cubicBezTo>
                <a:lnTo>
                  <a:pt x="0" y="4744437"/>
                </a:lnTo>
                <a:close/>
              </a:path>
            </a:pathLst>
          </a:custGeom>
          <a:gradFill>
            <a:gsLst>
              <a:gs pos="0">
                <a:schemeClr val="accent1"/>
              </a:gs>
              <a:gs pos="100000">
                <a:schemeClr val="accent4"/>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8" name="Google Shape;338;p139"/>
          <p:cNvSpPr/>
          <p:nvPr>
            <p:ph type="pic" idx="2"/>
          </p:nvPr>
        </p:nvSpPr>
        <p:spPr>
          <a:xfrm>
            <a:off x="8054163" y="1339703"/>
            <a:ext cx="9808833" cy="8947298"/>
          </a:xfrm>
          <a:prstGeom prst="rect">
            <a:avLst/>
          </a:prstGeom>
          <a:noFill/>
          <a:ln>
            <a:noFill/>
          </a:ln>
        </p:spPr>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showMasterSp="0" matchingName="23_Title and Content">
  <p:cSld name="23_Title and Content">
    <p:spTree>
      <p:nvGrpSpPr>
        <p:cNvPr id="339" name="Shape 339"/>
        <p:cNvGrpSpPr/>
        <p:nvPr/>
      </p:nvGrpSpPr>
      <p:grpSpPr>
        <a:xfrm>
          <a:off x="0" y="0"/>
          <a:ext cx="0" cy="0"/>
          <a:chOff x="0" y="0"/>
          <a:chExt cx="0" cy="0"/>
        </a:xfrm>
      </p:grpSpPr>
      <p:sp>
        <p:nvSpPr>
          <p:cNvPr id="340" name="Google Shape;340;p140"/>
          <p:cNvSpPr/>
          <p:nvPr/>
        </p:nvSpPr>
        <p:spPr>
          <a:xfrm flipH="1">
            <a:off x="-12" y="0"/>
            <a:ext cx="8000598" cy="10287000"/>
          </a:xfrm>
          <a:prstGeom prst="rect">
            <a:avLst/>
          </a:prstGeom>
          <a:solidFill>
            <a:srgbClr val="F6F9FD"/>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341" name="Google Shape;341;p140"/>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
        <p:nvSpPr>
          <p:cNvPr id="342" name="Google Shape;342;p140"/>
          <p:cNvSpPr txBox="1"/>
          <p:nvPr/>
        </p:nvSpPr>
        <p:spPr>
          <a:xfrm flipH="1">
            <a:off x="145526" y="589631"/>
            <a:ext cx="816390" cy="369332"/>
          </a:xfrm>
          <a:prstGeom prst="rect">
            <a:avLst/>
          </a:prstGeom>
          <a:noFill/>
          <a:ln>
            <a:noFill/>
          </a:ln>
        </p:spPr>
        <p:txBody>
          <a:bodyPr spcFirstLastPara="1" wrap="square" lIns="162000" tIns="45700" rIns="108000" bIns="45700" anchor="t" anchorCtr="0">
            <a:spAutoFit/>
          </a:bodyPr>
          <a:lstStyle/>
          <a:p>
            <a:pPr marL="0" marR="0" lvl="0" indent="0" algn="ctr" rtl="0">
              <a:lnSpc>
                <a:spcPct val="100000"/>
              </a:lnSpc>
              <a:spcBef>
                <a:spcPts val="0"/>
              </a:spcBef>
              <a:spcAft>
                <a:spcPts val="0"/>
              </a:spcAft>
              <a:buNone/>
            </a:pPr>
            <a:fld id="{00000000-1234-1234-1234-123412341234}" type="slidenum">
              <a:rPr lang="en-US" sz="1800" b="1" i="0">
                <a:solidFill>
                  <a:srgbClr val="A5A5A5"/>
                </a:solidFill>
                <a:latin typeface="Arial" panose="020B0704020202020204"/>
                <a:ea typeface="Arial" panose="020B0704020202020204"/>
                <a:cs typeface="Arial" panose="020B0704020202020204"/>
                <a:sym typeface="Arial" panose="020B0704020202020204"/>
              </a:rPr>
            </a:fld>
            <a:endParaRPr sz="9000" b="1" i="0">
              <a:solidFill>
                <a:srgbClr val="A5A5A5"/>
              </a:solidFill>
              <a:latin typeface="Arial" panose="020B0704020202020204"/>
              <a:ea typeface="Arial" panose="020B0704020202020204"/>
              <a:cs typeface="Arial" panose="020B0704020202020204"/>
              <a:sym typeface="Arial" panose="020B0704020202020204"/>
            </a:endParaRPr>
          </a:p>
        </p:txBody>
      </p:sp>
      <p:sp>
        <p:nvSpPr>
          <p:cNvPr id="343" name="Google Shape;343;p140"/>
          <p:cNvSpPr txBox="1"/>
          <p:nvPr/>
        </p:nvSpPr>
        <p:spPr>
          <a:xfrm flipH="1">
            <a:off x="1567822" y="9384018"/>
            <a:ext cx="2282480" cy="369332"/>
          </a:xfrm>
          <a:prstGeom prst="rect">
            <a:avLst/>
          </a:prstGeom>
          <a:noFill/>
          <a:ln>
            <a:noFill/>
          </a:ln>
        </p:spPr>
        <p:txBody>
          <a:bodyPr spcFirstLastPara="1" wrap="square" lIns="108000" tIns="45700" rIns="91425" bIns="45700" anchor="t" anchorCtr="0">
            <a:spAutoFit/>
          </a:bodyPr>
          <a:lstStyle/>
          <a:p>
            <a:pPr marL="0" marR="0" lvl="0" indent="0" algn="l" rtl="0">
              <a:lnSpc>
                <a:spcPct val="100000"/>
              </a:lnSpc>
              <a:spcBef>
                <a:spcPts val="0"/>
              </a:spcBef>
              <a:spcAft>
                <a:spcPts val="0"/>
              </a:spcAft>
              <a:buNone/>
            </a:pPr>
            <a:r>
              <a:rPr lang="en-US" sz="1800">
                <a:solidFill>
                  <a:srgbClr val="262626"/>
                </a:solidFill>
                <a:latin typeface="Arial" panose="020B0704020202020204"/>
                <a:ea typeface="Arial" panose="020B0704020202020204"/>
                <a:cs typeface="Arial" panose="020B0704020202020204"/>
                <a:sym typeface="Arial" panose="020B0704020202020204"/>
              </a:rPr>
              <a:t>PitchDeckly.2022</a:t>
            </a:r>
            <a:endParaRPr sz="9000">
              <a:solidFill>
                <a:srgbClr val="262626"/>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24_Title and Content">
  <p:cSld name="24_Title and Content">
    <p:spTree>
      <p:nvGrpSpPr>
        <p:cNvPr id="344" name="Shape 344"/>
        <p:cNvGrpSpPr/>
        <p:nvPr/>
      </p:nvGrpSpPr>
      <p:grpSpPr>
        <a:xfrm>
          <a:off x="0" y="0"/>
          <a:ext cx="0" cy="0"/>
          <a:chOff x="0" y="0"/>
          <a:chExt cx="0" cy="0"/>
        </a:xfrm>
      </p:grpSpPr>
      <p:sp>
        <p:nvSpPr>
          <p:cNvPr id="345" name="Google Shape;345;p141"/>
          <p:cNvSpPr/>
          <p:nvPr>
            <p:ph type="pic" idx="2"/>
          </p:nvPr>
        </p:nvSpPr>
        <p:spPr>
          <a:xfrm>
            <a:off x="1866843"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46" name="Google Shape;346;p141"/>
          <p:cNvSpPr/>
          <p:nvPr>
            <p:ph type="pic" idx="3"/>
          </p:nvPr>
        </p:nvSpPr>
        <p:spPr>
          <a:xfrm>
            <a:off x="7229394"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
        <p:nvSpPr>
          <p:cNvPr id="347" name="Google Shape;347;p141"/>
          <p:cNvSpPr/>
          <p:nvPr>
            <p:ph type="pic" idx="4"/>
          </p:nvPr>
        </p:nvSpPr>
        <p:spPr>
          <a:xfrm>
            <a:off x="12591945" y="4968011"/>
            <a:ext cx="3577317" cy="3583866"/>
          </a:xfrm>
          <a:prstGeom prst="ellipse">
            <a:avLst/>
          </a:prstGeom>
          <a:solidFill>
            <a:srgbClr val="F2F2F2"/>
          </a:solidFill>
          <a:ln>
            <a:noFill/>
          </a:ln>
          <a:effectLst>
            <a:outerShdw blurRad="647450" dist="632845" dir="8100000" sx="66000" sy="66000" algn="tr" rotWithShape="0">
              <a:srgbClr val="000000">
                <a:alpha val="9803"/>
              </a:srgbClr>
            </a:outerShdw>
          </a:effectLst>
        </p:spPr>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tx" matchingName="2_标题和内容">
  <p:cSld name="TITLE_AND_BODY">
    <p:spTree>
      <p:nvGrpSpPr>
        <p:cNvPr id="348" name="Shape 34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4" Type="http://schemas.openxmlformats.org/officeDocument/2006/relationships/theme" Target="../theme/theme1.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 Type="http://schemas.openxmlformats.org/officeDocument/2006/relationships/slideLayout" Target="../slideLayouts/slideLayout3.xml"/><Relationship Id="rId29" Type="http://schemas.openxmlformats.org/officeDocument/2006/relationships/slideLayout" Target="../slideLayouts/slideLayout29.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42.xml"/><Relationship Id="rId8" Type="http://schemas.openxmlformats.org/officeDocument/2006/relationships/slideLayout" Target="../slideLayouts/slideLayout41.xml"/><Relationship Id="rId7" Type="http://schemas.openxmlformats.org/officeDocument/2006/relationships/slideLayout" Target="../slideLayouts/slideLayout40.xml"/><Relationship Id="rId6" Type="http://schemas.openxmlformats.org/officeDocument/2006/relationships/slideLayout" Target="../slideLayouts/slideLayout39.xml"/><Relationship Id="rId5" Type="http://schemas.openxmlformats.org/officeDocument/2006/relationships/slideLayout" Target="../slideLayouts/slideLayout38.xml"/><Relationship Id="rId4" Type="http://schemas.openxmlformats.org/officeDocument/2006/relationships/slideLayout" Target="../slideLayouts/slideLayout37.xml"/><Relationship Id="rId34" Type="http://schemas.openxmlformats.org/officeDocument/2006/relationships/theme" Target="../theme/theme2.xml"/><Relationship Id="rId33" Type="http://schemas.openxmlformats.org/officeDocument/2006/relationships/slideLayout" Target="../slideLayouts/slideLayout66.xml"/><Relationship Id="rId32" Type="http://schemas.openxmlformats.org/officeDocument/2006/relationships/slideLayout" Target="../slideLayouts/slideLayout65.xml"/><Relationship Id="rId31" Type="http://schemas.openxmlformats.org/officeDocument/2006/relationships/slideLayout" Target="../slideLayouts/slideLayout64.xml"/><Relationship Id="rId30" Type="http://schemas.openxmlformats.org/officeDocument/2006/relationships/slideLayout" Target="../slideLayouts/slideLayout63.xml"/><Relationship Id="rId3" Type="http://schemas.openxmlformats.org/officeDocument/2006/relationships/slideLayout" Target="../slideLayouts/slideLayout36.xml"/><Relationship Id="rId29" Type="http://schemas.openxmlformats.org/officeDocument/2006/relationships/slideLayout" Target="../slideLayouts/slideLayout62.xml"/><Relationship Id="rId28" Type="http://schemas.openxmlformats.org/officeDocument/2006/relationships/slideLayout" Target="../slideLayouts/slideLayout61.xml"/><Relationship Id="rId27" Type="http://schemas.openxmlformats.org/officeDocument/2006/relationships/slideLayout" Target="../slideLayouts/slideLayout60.xml"/><Relationship Id="rId26" Type="http://schemas.openxmlformats.org/officeDocument/2006/relationships/slideLayout" Target="../slideLayouts/slideLayout59.xml"/><Relationship Id="rId25" Type="http://schemas.openxmlformats.org/officeDocument/2006/relationships/slideLayout" Target="../slideLayouts/slideLayout58.xml"/><Relationship Id="rId24" Type="http://schemas.openxmlformats.org/officeDocument/2006/relationships/slideLayout" Target="../slideLayouts/slideLayout57.xml"/><Relationship Id="rId23" Type="http://schemas.openxmlformats.org/officeDocument/2006/relationships/slideLayout" Target="../slideLayouts/slideLayout56.xml"/><Relationship Id="rId22" Type="http://schemas.openxmlformats.org/officeDocument/2006/relationships/slideLayout" Target="../slideLayouts/slideLayout55.xml"/><Relationship Id="rId21" Type="http://schemas.openxmlformats.org/officeDocument/2006/relationships/slideLayout" Target="../slideLayouts/slideLayout54.xml"/><Relationship Id="rId20" Type="http://schemas.openxmlformats.org/officeDocument/2006/relationships/slideLayout" Target="../slideLayouts/slideLayout53.xml"/><Relationship Id="rId2" Type="http://schemas.openxmlformats.org/officeDocument/2006/relationships/slideLayout" Target="../slideLayouts/slideLayout35.xml"/><Relationship Id="rId19" Type="http://schemas.openxmlformats.org/officeDocument/2006/relationships/slideLayout" Target="../slideLayouts/slideLayout52.xml"/><Relationship Id="rId18" Type="http://schemas.openxmlformats.org/officeDocument/2006/relationships/slideLayout" Target="../slideLayouts/slideLayout51.xml"/><Relationship Id="rId17" Type="http://schemas.openxmlformats.org/officeDocument/2006/relationships/slideLayout" Target="../slideLayouts/slideLayout50.xml"/><Relationship Id="rId16" Type="http://schemas.openxmlformats.org/officeDocument/2006/relationships/slideLayout" Target="../slideLayouts/slideLayout49.xml"/><Relationship Id="rId15" Type="http://schemas.openxmlformats.org/officeDocument/2006/relationships/slideLayout" Target="../slideLayouts/slideLayout48.xml"/><Relationship Id="rId14" Type="http://schemas.openxmlformats.org/officeDocument/2006/relationships/slideLayout" Target="../slideLayouts/slideLayout47.xml"/><Relationship Id="rId13" Type="http://schemas.openxmlformats.org/officeDocument/2006/relationships/slideLayout" Target="../slideLayouts/slideLayout46.xml"/><Relationship Id="rId12" Type="http://schemas.openxmlformats.org/officeDocument/2006/relationships/slideLayout" Target="../slideLayouts/slideLayout45.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75.xml"/><Relationship Id="rId8" Type="http://schemas.openxmlformats.org/officeDocument/2006/relationships/slideLayout" Target="../slideLayouts/slideLayout74.xml"/><Relationship Id="rId7" Type="http://schemas.openxmlformats.org/officeDocument/2006/relationships/slideLayout" Target="../slideLayouts/slideLayout73.xml"/><Relationship Id="rId6" Type="http://schemas.openxmlformats.org/officeDocument/2006/relationships/slideLayout" Target="../slideLayouts/slideLayout72.xml"/><Relationship Id="rId5" Type="http://schemas.openxmlformats.org/officeDocument/2006/relationships/slideLayout" Target="../slideLayouts/slideLayout71.xml"/><Relationship Id="rId4" Type="http://schemas.openxmlformats.org/officeDocument/2006/relationships/slideLayout" Target="../slideLayouts/slideLayout70.xml"/><Relationship Id="rId34" Type="http://schemas.openxmlformats.org/officeDocument/2006/relationships/theme" Target="../theme/theme3.xml"/><Relationship Id="rId33" Type="http://schemas.openxmlformats.org/officeDocument/2006/relationships/slideLayout" Target="../slideLayouts/slideLayout99.xml"/><Relationship Id="rId32" Type="http://schemas.openxmlformats.org/officeDocument/2006/relationships/slideLayout" Target="../slideLayouts/slideLayout98.xml"/><Relationship Id="rId31" Type="http://schemas.openxmlformats.org/officeDocument/2006/relationships/slideLayout" Target="../slideLayouts/slideLayout97.xml"/><Relationship Id="rId30" Type="http://schemas.openxmlformats.org/officeDocument/2006/relationships/slideLayout" Target="../slideLayouts/slideLayout96.xml"/><Relationship Id="rId3" Type="http://schemas.openxmlformats.org/officeDocument/2006/relationships/slideLayout" Target="../slideLayouts/slideLayout69.xml"/><Relationship Id="rId29" Type="http://schemas.openxmlformats.org/officeDocument/2006/relationships/slideLayout" Target="../slideLayouts/slideLayout95.xml"/><Relationship Id="rId28" Type="http://schemas.openxmlformats.org/officeDocument/2006/relationships/slideLayout" Target="../slideLayouts/slideLayout94.xml"/><Relationship Id="rId27" Type="http://schemas.openxmlformats.org/officeDocument/2006/relationships/slideLayout" Target="../slideLayouts/slideLayout93.xml"/><Relationship Id="rId26" Type="http://schemas.openxmlformats.org/officeDocument/2006/relationships/slideLayout" Target="../slideLayouts/slideLayout92.xml"/><Relationship Id="rId25" Type="http://schemas.openxmlformats.org/officeDocument/2006/relationships/slideLayout" Target="../slideLayouts/slideLayout91.xml"/><Relationship Id="rId24" Type="http://schemas.openxmlformats.org/officeDocument/2006/relationships/slideLayout" Target="../slideLayouts/slideLayout90.xml"/><Relationship Id="rId23" Type="http://schemas.openxmlformats.org/officeDocument/2006/relationships/slideLayout" Target="../slideLayouts/slideLayout89.xml"/><Relationship Id="rId22" Type="http://schemas.openxmlformats.org/officeDocument/2006/relationships/slideLayout" Target="../slideLayouts/slideLayout88.xml"/><Relationship Id="rId21" Type="http://schemas.openxmlformats.org/officeDocument/2006/relationships/slideLayout" Target="../slideLayouts/slideLayout87.xml"/><Relationship Id="rId20" Type="http://schemas.openxmlformats.org/officeDocument/2006/relationships/slideLayout" Target="../slideLayouts/slideLayout86.xml"/><Relationship Id="rId2" Type="http://schemas.openxmlformats.org/officeDocument/2006/relationships/slideLayout" Target="../slideLayouts/slideLayout68.xml"/><Relationship Id="rId19" Type="http://schemas.openxmlformats.org/officeDocument/2006/relationships/slideLayout" Target="../slideLayouts/slideLayout85.xml"/><Relationship Id="rId18" Type="http://schemas.openxmlformats.org/officeDocument/2006/relationships/slideLayout" Target="../slideLayouts/slideLayout84.xml"/><Relationship Id="rId17" Type="http://schemas.openxmlformats.org/officeDocument/2006/relationships/slideLayout" Target="../slideLayouts/slideLayout83.xml"/><Relationship Id="rId16" Type="http://schemas.openxmlformats.org/officeDocument/2006/relationships/slideLayout" Target="../slideLayouts/slideLayout82.xml"/><Relationship Id="rId15" Type="http://schemas.openxmlformats.org/officeDocument/2006/relationships/slideLayout" Target="../slideLayouts/slideLayout81.xml"/><Relationship Id="rId14" Type="http://schemas.openxmlformats.org/officeDocument/2006/relationships/slideLayout" Target="../slideLayouts/slideLayout80.xml"/><Relationship Id="rId13" Type="http://schemas.openxmlformats.org/officeDocument/2006/relationships/slideLayout" Target="../slideLayouts/slideLayout79.xml"/><Relationship Id="rId12" Type="http://schemas.openxmlformats.org/officeDocument/2006/relationships/slideLayout" Target="../slideLayouts/slideLayout78.xml"/><Relationship Id="rId11" Type="http://schemas.openxmlformats.org/officeDocument/2006/relationships/slideLayout" Target="../slideLayouts/slideLayout77.xml"/><Relationship Id="rId10" Type="http://schemas.openxmlformats.org/officeDocument/2006/relationships/slideLayout" Target="../slideLayouts/slideLayout76.xml"/><Relationship Id="rId1" Type="http://schemas.openxmlformats.org/officeDocument/2006/relationships/slideLayout" Target="../slideLayouts/slideLayout67.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101.xml"/><Relationship Id="rId1" Type="http://schemas.openxmlformats.org/officeDocument/2006/relationships/slideLayout" Target="../slideLayouts/slideLayout100.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110.xml"/><Relationship Id="rId8" Type="http://schemas.openxmlformats.org/officeDocument/2006/relationships/slideLayout" Target="../slideLayouts/slideLayout109.xml"/><Relationship Id="rId7" Type="http://schemas.openxmlformats.org/officeDocument/2006/relationships/slideLayout" Target="../slideLayouts/slideLayout108.xml"/><Relationship Id="rId6" Type="http://schemas.openxmlformats.org/officeDocument/2006/relationships/slideLayout" Target="../slideLayouts/slideLayout107.xml"/><Relationship Id="rId5" Type="http://schemas.openxmlformats.org/officeDocument/2006/relationships/slideLayout" Target="../slideLayouts/slideLayout106.xml"/><Relationship Id="rId4" Type="http://schemas.openxmlformats.org/officeDocument/2006/relationships/slideLayout" Target="../slideLayouts/slideLayout105.xml"/><Relationship Id="rId34" Type="http://schemas.openxmlformats.org/officeDocument/2006/relationships/theme" Target="../theme/theme5.xml"/><Relationship Id="rId33" Type="http://schemas.openxmlformats.org/officeDocument/2006/relationships/slideLayout" Target="../slideLayouts/slideLayout134.xml"/><Relationship Id="rId32" Type="http://schemas.openxmlformats.org/officeDocument/2006/relationships/slideLayout" Target="../slideLayouts/slideLayout133.xml"/><Relationship Id="rId31" Type="http://schemas.openxmlformats.org/officeDocument/2006/relationships/slideLayout" Target="../slideLayouts/slideLayout132.xml"/><Relationship Id="rId30" Type="http://schemas.openxmlformats.org/officeDocument/2006/relationships/slideLayout" Target="../slideLayouts/slideLayout131.xml"/><Relationship Id="rId3" Type="http://schemas.openxmlformats.org/officeDocument/2006/relationships/slideLayout" Target="../slideLayouts/slideLayout104.xml"/><Relationship Id="rId29" Type="http://schemas.openxmlformats.org/officeDocument/2006/relationships/slideLayout" Target="../slideLayouts/slideLayout130.xml"/><Relationship Id="rId28" Type="http://schemas.openxmlformats.org/officeDocument/2006/relationships/slideLayout" Target="../slideLayouts/slideLayout129.xml"/><Relationship Id="rId27" Type="http://schemas.openxmlformats.org/officeDocument/2006/relationships/slideLayout" Target="../slideLayouts/slideLayout128.xml"/><Relationship Id="rId26" Type="http://schemas.openxmlformats.org/officeDocument/2006/relationships/slideLayout" Target="../slideLayouts/slideLayout127.xml"/><Relationship Id="rId25" Type="http://schemas.openxmlformats.org/officeDocument/2006/relationships/slideLayout" Target="../slideLayouts/slideLayout126.xml"/><Relationship Id="rId24" Type="http://schemas.openxmlformats.org/officeDocument/2006/relationships/slideLayout" Target="../slideLayouts/slideLayout125.xml"/><Relationship Id="rId23" Type="http://schemas.openxmlformats.org/officeDocument/2006/relationships/slideLayout" Target="../slideLayouts/slideLayout124.xml"/><Relationship Id="rId22" Type="http://schemas.openxmlformats.org/officeDocument/2006/relationships/slideLayout" Target="../slideLayouts/slideLayout123.xml"/><Relationship Id="rId21" Type="http://schemas.openxmlformats.org/officeDocument/2006/relationships/slideLayout" Target="../slideLayouts/slideLayout122.xml"/><Relationship Id="rId20" Type="http://schemas.openxmlformats.org/officeDocument/2006/relationships/slideLayout" Target="../slideLayouts/slideLayout121.xml"/><Relationship Id="rId2" Type="http://schemas.openxmlformats.org/officeDocument/2006/relationships/slideLayout" Target="../slideLayouts/slideLayout103.xml"/><Relationship Id="rId19" Type="http://schemas.openxmlformats.org/officeDocument/2006/relationships/slideLayout" Target="../slideLayouts/slideLayout120.xml"/><Relationship Id="rId18" Type="http://schemas.openxmlformats.org/officeDocument/2006/relationships/slideLayout" Target="../slideLayouts/slideLayout119.xml"/><Relationship Id="rId17" Type="http://schemas.openxmlformats.org/officeDocument/2006/relationships/slideLayout" Target="../slideLayouts/slideLayout118.xml"/><Relationship Id="rId16" Type="http://schemas.openxmlformats.org/officeDocument/2006/relationships/slideLayout" Target="../slideLayouts/slideLayout117.xml"/><Relationship Id="rId15" Type="http://schemas.openxmlformats.org/officeDocument/2006/relationships/slideLayout" Target="../slideLayouts/slideLayout116.xml"/><Relationship Id="rId14" Type="http://schemas.openxmlformats.org/officeDocument/2006/relationships/slideLayout" Target="../slideLayouts/slideLayout115.xml"/><Relationship Id="rId13" Type="http://schemas.openxmlformats.org/officeDocument/2006/relationships/slideLayout" Target="../slideLayouts/slideLayout114.xml"/><Relationship Id="rId12" Type="http://schemas.openxmlformats.org/officeDocument/2006/relationships/slideLayout" Target="../slideLayouts/slideLayout113.xml"/><Relationship Id="rId11" Type="http://schemas.openxmlformats.org/officeDocument/2006/relationships/slideLayout" Target="../slideLayouts/slideLayout112.xml"/><Relationship Id="rId10" Type="http://schemas.openxmlformats.org/officeDocument/2006/relationships/slideLayout" Target="../slideLayouts/slideLayout111.xml"/><Relationship Id="rId1" Type="http://schemas.openxmlformats.org/officeDocument/2006/relationships/slideLayout" Target="../slideLayouts/slideLayout10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cxnSp>
        <p:nvCxnSpPr>
          <p:cNvPr id="6" name="Google Shape;6;p28"/>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20" name="Shape 120"/>
        <p:cNvGrpSpPr/>
        <p:nvPr/>
      </p:nvGrpSpPr>
      <p:grpSpPr>
        <a:xfrm>
          <a:off x="0" y="0"/>
          <a:ext cx="0" cy="0"/>
          <a:chOff x="0" y="0"/>
          <a:chExt cx="0" cy="0"/>
        </a:xfrm>
      </p:grpSpPr>
      <p:cxnSp>
        <p:nvCxnSpPr>
          <p:cNvPr id="121" name="Google Shape;121;p30"/>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 id="2147483707" r:id="rId25"/>
    <p:sldLayoutId id="2147483708" r:id="rId26"/>
    <p:sldLayoutId id="2147483709" r:id="rId27"/>
    <p:sldLayoutId id="2147483710" r:id="rId28"/>
    <p:sldLayoutId id="2147483711" r:id="rId29"/>
    <p:sldLayoutId id="2147483712" r:id="rId30"/>
    <p:sldLayoutId id="2147483713" r:id="rId31"/>
    <p:sldLayoutId id="2147483714" r:id="rId32"/>
    <p:sldLayoutId id="2147483715"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234" name="Shape 234"/>
        <p:cNvGrpSpPr/>
        <p:nvPr/>
      </p:nvGrpSpPr>
      <p:grpSpPr>
        <a:xfrm>
          <a:off x="0" y="0"/>
          <a:ext cx="0" cy="0"/>
          <a:chOff x="0" y="0"/>
          <a:chExt cx="0" cy="0"/>
        </a:xfrm>
      </p:grpSpPr>
      <p:cxnSp>
        <p:nvCxnSpPr>
          <p:cNvPr id="235" name="Google Shape;235;p34"/>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 id="2147483743" r:id="rId27"/>
    <p:sldLayoutId id="2147483744" r:id="rId28"/>
    <p:sldLayoutId id="2147483745" r:id="rId29"/>
    <p:sldLayoutId id="2147483746" r:id="rId30"/>
    <p:sldLayoutId id="2147483747" r:id="rId31"/>
    <p:sldLayoutId id="2147483748" r:id="rId32"/>
    <p:sldLayoutId id="2147483749"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349" name="Shape 34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751" r:id="rId1"/>
    <p:sldLayoutId id="214748375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353" name="Shape 353"/>
        <p:cNvGrpSpPr/>
        <p:nvPr/>
      </p:nvGrpSpPr>
      <p:grpSpPr>
        <a:xfrm>
          <a:off x="0" y="0"/>
          <a:ext cx="0" cy="0"/>
          <a:chOff x="0" y="0"/>
          <a:chExt cx="0" cy="0"/>
        </a:xfrm>
      </p:grpSpPr>
      <p:cxnSp>
        <p:nvCxnSpPr>
          <p:cNvPr id="354" name="Google Shape;354;p44"/>
          <p:cNvCxnSpPr/>
          <p:nvPr/>
        </p:nvCxnSpPr>
        <p:spPr>
          <a:xfrm>
            <a:off x="1127265" y="0"/>
            <a:ext cx="0" cy="10287000"/>
          </a:xfrm>
          <a:prstGeom prst="straightConnector1">
            <a:avLst/>
          </a:prstGeom>
          <a:noFill/>
          <a:ln w="9525" cap="flat" cmpd="sng">
            <a:solidFill>
              <a:srgbClr val="F2F2F2"/>
            </a:solidFill>
            <a:prstDash val="solid"/>
            <a:miter lim="800000"/>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754" r:id="rId1"/>
    <p:sldLayoutId id="2147483755" r:id="rId2"/>
    <p:sldLayoutId id="2147483756" r:id="rId3"/>
    <p:sldLayoutId id="2147483757" r:id="rId4"/>
    <p:sldLayoutId id="2147483758" r:id="rId5"/>
    <p:sldLayoutId id="2147483759" r:id="rId6"/>
    <p:sldLayoutId id="2147483760" r:id="rId7"/>
    <p:sldLayoutId id="2147483761" r:id="rId8"/>
    <p:sldLayoutId id="2147483762" r:id="rId9"/>
    <p:sldLayoutId id="2147483763" r:id="rId10"/>
    <p:sldLayoutId id="2147483764" r:id="rId11"/>
    <p:sldLayoutId id="2147483765" r:id="rId12"/>
    <p:sldLayoutId id="2147483766" r:id="rId13"/>
    <p:sldLayoutId id="2147483767" r:id="rId14"/>
    <p:sldLayoutId id="2147483768" r:id="rId15"/>
    <p:sldLayoutId id="2147483769" r:id="rId16"/>
    <p:sldLayoutId id="2147483770" r:id="rId17"/>
    <p:sldLayoutId id="2147483771" r:id="rId18"/>
    <p:sldLayoutId id="2147483772" r:id="rId19"/>
    <p:sldLayoutId id="2147483773" r:id="rId20"/>
    <p:sldLayoutId id="2147483774" r:id="rId21"/>
    <p:sldLayoutId id="2147483775" r:id="rId22"/>
    <p:sldLayoutId id="2147483776" r:id="rId23"/>
    <p:sldLayoutId id="2147483777" r:id="rId24"/>
    <p:sldLayoutId id="2147483778" r:id="rId25"/>
    <p:sldLayoutId id="2147483779" r:id="rId26"/>
    <p:sldLayoutId id="2147483780" r:id="rId27"/>
    <p:sldLayoutId id="2147483781" r:id="rId28"/>
    <p:sldLayoutId id="2147483782" r:id="rId29"/>
    <p:sldLayoutId id="2147483783" r:id="rId30"/>
    <p:sldLayoutId id="2147483784" r:id="rId31"/>
    <p:sldLayoutId id="2147483785" r:id="rId32"/>
    <p:sldLayoutId id="2147483786" r:id="rId3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1pPr>
      <a:lvl2pPr marR="0" lvl="1"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2pPr>
      <a:lvl3pPr marR="0" lvl="2"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3pPr>
      <a:lvl4pPr marR="0" lvl="3"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4pPr>
      <a:lvl5pPr marR="0" lvl="4"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5pPr>
      <a:lvl6pPr marR="0" lvl="5"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6pPr>
      <a:lvl7pPr marR="0" lvl="6"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7pPr>
      <a:lvl8pPr marR="0" lvl="7"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8pPr>
      <a:lvl9pPr marR="0" lvl="8" algn="l" rtl="0">
        <a:lnSpc>
          <a:spcPct val="100000"/>
        </a:lnSpc>
        <a:spcBef>
          <a:spcPts val="0"/>
        </a:spcBef>
        <a:spcAft>
          <a:spcPts val="0"/>
        </a:spcAft>
        <a:buClr>
          <a:srgbClr val="000000"/>
        </a:buClr>
        <a:buFont typeface="Arial" panose="020B0704020202020204"/>
        <a:defRPr sz="1400" b="0" i="0" u="none" strike="noStrike" cap="none">
          <a:solidFill>
            <a:srgbClr val="000000"/>
          </a:solidFill>
          <a:latin typeface="Arial" panose="020B0704020202020204"/>
          <a:ea typeface="Arial" panose="020B0704020202020204"/>
          <a:cs typeface="Arial" panose="020B0704020202020204"/>
          <a:sym typeface="Arial" panose="020B07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35.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67.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9.png"/></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02.xm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image" Target="../media/image13.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35.xml"/><Relationship Id="rId2" Type="http://schemas.openxmlformats.org/officeDocument/2006/relationships/image" Target="../media/image18.png"/><Relationship Id="rId1" Type="http://schemas.openxmlformats.org/officeDocument/2006/relationships/image" Target="../media/image17.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3.xml"/><Relationship Id="rId2" Type="http://schemas.openxmlformats.org/officeDocument/2006/relationships/image" Target="../media/image18.png"/><Relationship Id="rId1"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0.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471" name="Shape 471"/>
        <p:cNvGrpSpPr/>
        <p:nvPr/>
      </p:nvGrpSpPr>
      <p:grpSpPr>
        <a:xfrm>
          <a:off x="0" y="0"/>
          <a:ext cx="0" cy="0"/>
          <a:chOff x="0" y="0"/>
          <a:chExt cx="0" cy="0"/>
        </a:xfrm>
      </p:grpSpPr>
      <p:grpSp>
        <p:nvGrpSpPr>
          <p:cNvPr id="473" name="Google Shape;473;p1"/>
          <p:cNvGrpSpPr/>
          <p:nvPr/>
        </p:nvGrpSpPr>
        <p:grpSpPr>
          <a:xfrm>
            <a:off x="-3908060" y="-1658072"/>
            <a:ext cx="13543506" cy="13543500"/>
            <a:chOff x="4348975" y="-1085499"/>
            <a:chExt cx="9029004" cy="9029000"/>
          </a:xfrm>
        </p:grpSpPr>
        <p:sp>
          <p:nvSpPr>
            <p:cNvPr id="474" name="Google Shape;474;p1"/>
            <p:cNvSpPr/>
            <p:nvPr/>
          </p:nvSpPr>
          <p:spPr>
            <a:xfrm>
              <a:off x="5738874" y="284518"/>
              <a:ext cx="6249205" cy="6249203"/>
            </a:xfrm>
            <a:prstGeom prst="ellipse">
              <a:avLst/>
            </a:prstGeom>
            <a:noFill/>
            <a:ln w="38100" cap="rnd" cmpd="sng">
              <a:solidFill>
                <a:schemeClr val="lt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475" name="Google Shape;475;p1"/>
            <p:cNvSpPr/>
            <p:nvPr/>
          </p:nvSpPr>
          <p:spPr>
            <a:xfrm>
              <a:off x="4348975" y="-1085499"/>
              <a:ext cx="9029004" cy="9029000"/>
            </a:xfrm>
            <a:prstGeom prst="ellipse">
              <a:avLst/>
            </a:prstGeom>
            <a:noFill/>
            <a:ln w="57150" cap="rnd" cmpd="sng">
              <a:solidFill>
                <a:schemeClr val="lt1">
                  <a:alpha val="59607"/>
                </a:scheme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sp>
        <p:nvSpPr>
          <p:cNvPr id="688" name="Google Shape;688;p6"/>
          <p:cNvSpPr/>
          <p:nvPr/>
        </p:nvSpPr>
        <p:spPr>
          <a:xfrm>
            <a:off x="-45085" y="-113030"/>
            <a:ext cx="18314035" cy="10400665"/>
          </a:xfrm>
          <a:prstGeom prst="roundRect">
            <a:avLst>
              <a:gd name="adj" fmla="val 6339"/>
            </a:avLst>
          </a:prstGeom>
          <a:gradFill>
            <a:gsLst>
              <a:gs pos="0">
                <a:srgbClr val="2D287E">
                  <a:alpha val="80000"/>
                </a:srgbClr>
              </a:gs>
              <a:gs pos="100000">
                <a:srgbClr val="2448FC">
                  <a:alpha val="0"/>
                </a:srgbClr>
              </a:gs>
            </a:gsLst>
            <a:path path="circle">
              <a:fillToRect t="100000" r="100000"/>
            </a:path>
            <a:tileRect l="-100000" b="-100000"/>
          </a:gradFill>
          <a:ln>
            <a:noFill/>
          </a:ln>
        </p:spPr>
        <p:txBody>
          <a:bodyPr spcFirstLastPara="1" wrap="square" lIns="91425" tIns="45700" rIns="91425" bIns="45700" anchor="ctr" anchorCtr="0">
            <a:noAutofit/>
          </a:bodyPr>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476" name="Google Shape;476;p1"/>
          <p:cNvSpPr/>
          <p:nvPr/>
        </p:nvSpPr>
        <p:spPr>
          <a:xfrm>
            <a:off x="3518535" y="7686675"/>
            <a:ext cx="11250930" cy="776596"/>
          </a:xfrm>
          <a:prstGeom prst="roundRect">
            <a:avLst>
              <a:gd name="adj" fmla="val 50000"/>
            </a:avLst>
          </a:prstGeom>
          <a:solidFill>
            <a:srgbClr val="FFC000"/>
          </a:solidFill>
          <a:ln>
            <a:noFill/>
          </a:ln>
        </p:spPr>
        <p:txBody>
          <a:bodyPr spcFirstLastPara="1" wrap="square" lIns="91425" tIns="45700" rIns="91425" bIns="45700" anchor="t" anchorCtr="0">
            <a:spAutoFit/>
            <a:scene3d>
              <a:camera prst="orthographicFront"/>
              <a:lightRig rig="threePt" dir="t"/>
            </a:scene3d>
          </a:bodyPr>
          <a:lstStyle/>
          <a:p>
            <a:pPr marL="0" marR="0" lvl="0" indent="0" algn="ctr" rtl="0">
              <a:spcBef>
                <a:spcPts val="0"/>
              </a:spcBef>
              <a:spcAft>
                <a:spcPts val="0"/>
              </a:spcAft>
              <a:buNone/>
            </a:pPr>
            <a:r>
              <a:rPr lang="en-US" altLang="en-US" sz="2800" u="none" strike="noStrike" cap="none">
                <a:ln/>
                <a:solidFill>
                  <a:schemeClr val="tx1"/>
                </a:solidFill>
                <a:effectLst>
                  <a:outerShdw blurRad="38100" dist="19050" dir="2700000" algn="tl" rotWithShape="0">
                    <a:schemeClr val="dk1">
                      <a:alpha val="40000"/>
                      <a:alpha val="40000"/>
                    </a:schemeClr>
                  </a:outerShdw>
                </a:effectLst>
                <a:latin typeface="Poppins"/>
                <a:ea typeface="Poppins"/>
                <a:cs typeface="Poppins"/>
                <a:sym typeface="Poppins"/>
              </a:rPr>
              <a:t>Penjualan, Segmentasi Pelanggan (LRFM), dan Proyeksi Profit</a:t>
            </a:r>
            <a:endParaRPr lang="en-US" altLang="en-US" sz="2800" u="none" strike="noStrike" cap="none">
              <a:ln/>
              <a:solidFill>
                <a:schemeClr val="tx1"/>
              </a:solidFill>
              <a:effectLst>
                <a:outerShdw blurRad="38100" dist="19050" dir="2700000" algn="tl" rotWithShape="0">
                  <a:schemeClr val="dk1">
                    <a:alpha val="40000"/>
                    <a:alpha val="40000"/>
                  </a:schemeClr>
                </a:outerShdw>
              </a:effectLst>
              <a:latin typeface="Poppins"/>
              <a:ea typeface="Poppins"/>
              <a:cs typeface="Poppins"/>
              <a:sym typeface="Poppins"/>
            </a:endParaRPr>
          </a:p>
        </p:txBody>
      </p:sp>
      <p:sp>
        <p:nvSpPr>
          <p:cNvPr id="478" name="Google Shape;478;p1"/>
          <p:cNvSpPr txBox="1"/>
          <p:nvPr/>
        </p:nvSpPr>
        <p:spPr>
          <a:xfrm>
            <a:off x="1762760" y="6673850"/>
            <a:ext cx="14762480" cy="101219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ltLang="en-US" sz="5400" b="1">
                <a:solidFill>
                  <a:schemeClr val="lt1"/>
                </a:solidFill>
                <a:latin typeface="Poppins"/>
                <a:ea typeface="Poppins"/>
                <a:cs typeface="Poppins"/>
                <a:sym typeface="Poppins"/>
              </a:rPr>
              <a:t>Analisis Kinerja Bisnis SaaS Berbasis Data</a:t>
            </a:r>
            <a:r>
              <a:rPr lang="en-US" sz="5400" b="1">
                <a:solidFill>
                  <a:schemeClr val="lt1"/>
                </a:solidFill>
                <a:latin typeface="Poppins"/>
                <a:ea typeface="Poppins"/>
                <a:cs typeface="Poppins"/>
                <a:sym typeface="Poppins"/>
              </a:rPr>
              <a:t> </a:t>
            </a:r>
            <a:endParaRPr lang="en-US" sz="5400" b="1">
              <a:solidFill>
                <a:schemeClr val="lt1"/>
              </a:solidFill>
              <a:latin typeface="Poppins"/>
              <a:ea typeface="Poppins"/>
              <a:cs typeface="Poppins"/>
              <a:sym typeface="Poppins"/>
            </a:endParaRPr>
          </a:p>
        </p:txBody>
      </p:sp>
      <p:sp>
        <p:nvSpPr>
          <p:cNvPr id="3" name="Google Shape;478;p1"/>
          <p:cNvSpPr txBox="1"/>
          <p:nvPr/>
        </p:nvSpPr>
        <p:spPr>
          <a:xfrm>
            <a:off x="1762760" y="8383905"/>
            <a:ext cx="14762480" cy="612140"/>
          </a:xfrm>
          <a:prstGeom prst="rect">
            <a:avLst/>
          </a:prstGeom>
          <a:noFill/>
          <a:ln>
            <a:noFill/>
          </a:ln>
        </p:spPr>
        <p:txBody>
          <a:bodyPr spcFirstLastPara="1" wrap="square" lIns="91425" tIns="91425" rIns="91425" bIns="91425" anchor="t" anchorCtr="0">
            <a:spAutoFit/>
          </a:bodyPr>
          <a:p>
            <a:pPr marL="0" lvl="0" indent="0" algn="ctr" rtl="0">
              <a:spcBef>
                <a:spcPts val="0"/>
              </a:spcBef>
              <a:spcAft>
                <a:spcPts val="0"/>
              </a:spcAft>
              <a:buNone/>
            </a:pPr>
            <a:r>
              <a:rPr lang="en-US" altLang="en-US" sz="2800" b="1">
                <a:solidFill>
                  <a:schemeClr val="lt1"/>
                </a:solidFill>
                <a:latin typeface="Poppins"/>
                <a:ea typeface="Poppins"/>
                <a:cs typeface="Poppins"/>
                <a:sym typeface="Poppins"/>
              </a:rPr>
              <a:t>Muhammad Iqbal</a:t>
            </a:r>
            <a:endParaRPr lang="en-US" altLang="en-US" sz="2800" b="1">
              <a:solidFill>
                <a:schemeClr val="lt1"/>
              </a:solidFill>
              <a:latin typeface="Poppins"/>
              <a:ea typeface="Poppins"/>
              <a:cs typeface="Poppins"/>
              <a:sym typeface="Poppi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82" name="Shape 482"/>
        <p:cNvGrpSpPr/>
        <p:nvPr/>
      </p:nvGrpSpPr>
      <p:grpSpPr>
        <a:xfrm>
          <a:off x="0" y="0"/>
          <a:ext cx="0" cy="0"/>
          <a:chOff x="0" y="0"/>
          <a:chExt cx="0" cy="0"/>
        </a:xfrm>
      </p:grpSpPr>
      <p:sp>
        <p:nvSpPr>
          <p:cNvPr id="2" name="Google Shape;667;p5"/>
          <p:cNvSpPr/>
          <p:nvPr/>
        </p:nvSpPr>
        <p:spPr>
          <a:xfrm>
            <a:off x="10295838" y="4424122"/>
            <a:ext cx="1589640" cy="1589640"/>
          </a:xfrm>
          <a:prstGeom prst="ellipse">
            <a:avLst/>
          </a:prstGeom>
          <a:solidFill>
            <a:srgbClr val="FFD600"/>
          </a:solidFill>
          <a:ln>
            <a:noFill/>
          </a:ln>
        </p:spPr>
        <p:txBody>
          <a:bodyPr spcFirstLastPara="1" wrap="square" lIns="91425" tIns="45700" rIns="91425" bIns="45700" anchor="ctr" anchorCtr="0">
            <a:noAutofit/>
          </a:bodyPr>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nvGrpSpPr>
          <p:cNvPr id="483" name="Google Shape;483;p5"/>
          <p:cNvGrpSpPr/>
          <p:nvPr/>
        </p:nvGrpSpPr>
        <p:grpSpPr>
          <a:xfrm>
            <a:off x="2311889" y="3004694"/>
            <a:ext cx="6375861" cy="6375858"/>
            <a:chOff x="3970713" y="1765935"/>
            <a:chExt cx="4250574" cy="4250572"/>
          </a:xfrm>
        </p:grpSpPr>
        <p:sp>
          <p:nvSpPr>
            <p:cNvPr id="484" name="Google Shape;484;p5"/>
            <p:cNvSpPr/>
            <p:nvPr/>
          </p:nvSpPr>
          <p:spPr>
            <a:xfrm>
              <a:off x="3970713" y="1765935"/>
              <a:ext cx="4250574" cy="4250572"/>
            </a:xfrm>
            <a:prstGeom prst="ellipse">
              <a:avLst/>
            </a:prstGeom>
            <a:noFill/>
            <a:ln w="28575" cap="rnd" cmpd="sng">
              <a:solidFill>
                <a:srgbClr val="2448FC"/>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485" name="Google Shape;485;p5"/>
            <p:cNvSpPr/>
            <p:nvPr/>
          </p:nvSpPr>
          <p:spPr>
            <a:xfrm>
              <a:off x="4552604" y="2347826"/>
              <a:ext cx="3086792" cy="3086790"/>
            </a:xfrm>
            <a:prstGeom prst="ellipse">
              <a:avLst/>
            </a:prstGeom>
            <a:solidFill>
              <a:srgbClr val="ECF3FA">
                <a:alpha val="49803"/>
              </a:srgbClr>
            </a:solidFill>
            <a:ln w="28575"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2448FC"/>
                </a:solidFill>
                <a:latin typeface="Calibri"/>
                <a:ea typeface="Calibri"/>
                <a:cs typeface="Calibri"/>
                <a:sym typeface="Calibri"/>
              </a:endParaRPr>
            </a:p>
          </p:txBody>
        </p:sp>
        <p:grpSp>
          <p:nvGrpSpPr>
            <p:cNvPr id="486" name="Google Shape;486;p5"/>
            <p:cNvGrpSpPr/>
            <p:nvPr/>
          </p:nvGrpSpPr>
          <p:grpSpPr>
            <a:xfrm>
              <a:off x="3987797" y="2347826"/>
              <a:ext cx="3856572" cy="3086790"/>
              <a:chOff x="4511039" y="1485900"/>
              <a:chExt cx="3271403" cy="2618422"/>
            </a:xfrm>
          </p:grpSpPr>
          <p:grpSp>
            <p:nvGrpSpPr>
              <p:cNvPr id="487" name="Google Shape;487;p5"/>
              <p:cNvGrpSpPr/>
              <p:nvPr/>
            </p:nvGrpSpPr>
            <p:grpSpPr>
              <a:xfrm>
                <a:off x="5889306" y="2247900"/>
                <a:ext cx="1893136" cy="1856422"/>
                <a:chOff x="5889306" y="2247900"/>
                <a:chExt cx="1893136" cy="1856422"/>
              </a:xfrm>
            </p:grpSpPr>
            <p:sp>
              <p:nvSpPr>
                <p:cNvPr id="488" name="Google Shape;488;p5"/>
                <p:cNvSpPr/>
                <p:nvPr/>
              </p:nvSpPr>
              <p:spPr>
                <a:xfrm>
                  <a:off x="5889306" y="3151823"/>
                  <a:ext cx="1893136" cy="949139"/>
                </a:xfrm>
                <a:custGeom>
                  <a:avLst/>
                  <a:gdLst/>
                  <a:ahLst/>
                  <a:cxnLst/>
                  <a:rect l="l" t="t" r="r" b="b"/>
                  <a:pathLst>
                    <a:path w="1893136" h="949140" extrusionOk="0">
                      <a:moveTo>
                        <a:pt x="427313" y="949140"/>
                      </a:moveTo>
                      <a:lnTo>
                        <a:pt x="0" y="0"/>
                      </a:lnTo>
                      <a:lnTo>
                        <a:pt x="983933" y="0"/>
                      </a:lnTo>
                      <a:lnTo>
                        <a:pt x="1893136" y="596366"/>
                      </a:lnTo>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89" name="Google Shape;489;p5"/>
                <p:cNvSpPr/>
                <p:nvPr/>
              </p:nvSpPr>
              <p:spPr>
                <a:xfrm>
                  <a:off x="5889307" y="3151822"/>
                  <a:ext cx="431482" cy="952500"/>
                </a:xfrm>
                <a:custGeom>
                  <a:avLst/>
                  <a:gdLst/>
                  <a:ahLst/>
                  <a:cxnLst/>
                  <a:rect l="l" t="t" r="r" b="b"/>
                  <a:pathLst>
                    <a:path w="431482" h="952500" extrusionOk="0">
                      <a:moveTo>
                        <a:pt x="304800" y="874395"/>
                      </a:moveTo>
                      <a:lnTo>
                        <a:pt x="0" y="60960"/>
                      </a:lnTo>
                      <a:lnTo>
                        <a:pt x="0" y="0"/>
                      </a:lnTo>
                      <a:lnTo>
                        <a:pt x="431483" y="95250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490" name="Google Shape;490;p5"/>
                <p:cNvGrpSpPr/>
                <p:nvPr/>
              </p:nvGrpSpPr>
              <p:grpSpPr>
                <a:xfrm>
                  <a:off x="6073140" y="3189922"/>
                  <a:ext cx="797242" cy="623887"/>
                  <a:chOff x="6073140" y="3189922"/>
                  <a:chExt cx="797242" cy="623887"/>
                </a:xfrm>
              </p:grpSpPr>
              <p:sp>
                <p:nvSpPr>
                  <p:cNvPr id="491" name="Google Shape;491;p5"/>
                  <p:cNvSpPr/>
                  <p:nvPr/>
                </p:nvSpPr>
                <p:spPr>
                  <a:xfrm>
                    <a:off x="6073140" y="3189922"/>
                    <a:ext cx="797242" cy="608647"/>
                  </a:xfrm>
                  <a:custGeom>
                    <a:avLst/>
                    <a:gdLst/>
                    <a:ahLst/>
                    <a:cxnLst/>
                    <a:rect l="l" t="t" r="r" b="b"/>
                    <a:pathLst>
                      <a:path w="797242" h="608647" extrusionOk="0">
                        <a:moveTo>
                          <a:pt x="378142" y="0"/>
                        </a:moveTo>
                        <a:lnTo>
                          <a:pt x="797242" y="490538"/>
                        </a:lnTo>
                        <a:lnTo>
                          <a:pt x="289560" y="608647"/>
                        </a:lnTo>
                        <a:lnTo>
                          <a:pt x="0" y="60008"/>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2" name="Google Shape;492;p5"/>
                  <p:cNvSpPr/>
                  <p:nvPr/>
                </p:nvSpPr>
                <p:spPr>
                  <a:xfrm>
                    <a:off x="6362700" y="3680459"/>
                    <a:ext cx="507682" cy="133350"/>
                  </a:xfrm>
                  <a:custGeom>
                    <a:avLst/>
                    <a:gdLst/>
                    <a:ahLst/>
                    <a:cxnLst/>
                    <a:rect l="l" t="t" r="r" b="b"/>
                    <a:pathLst>
                      <a:path w="507682" h="133350" extrusionOk="0">
                        <a:moveTo>
                          <a:pt x="0" y="118110"/>
                        </a:moveTo>
                        <a:lnTo>
                          <a:pt x="0" y="133350"/>
                        </a:lnTo>
                        <a:lnTo>
                          <a:pt x="499110" y="31433"/>
                        </a:lnTo>
                        <a:lnTo>
                          <a:pt x="507682" y="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493" name="Google Shape;493;p5"/>
                  <p:cNvGrpSpPr/>
                  <p:nvPr/>
                </p:nvGrpSpPr>
                <p:grpSpPr>
                  <a:xfrm>
                    <a:off x="6113145" y="3210877"/>
                    <a:ext cx="667701" cy="530542"/>
                    <a:chOff x="6113145" y="3210877"/>
                    <a:chExt cx="667701" cy="530542"/>
                  </a:xfrm>
                </p:grpSpPr>
                <p:sp>
                  <p:nvSpPr>
                    <p:cNvPr id="494" name="Google Shape;494;p5"/>
                    <p:cNvSpPr/>
                    <p:nvPr/>
                  </p:nvSpPr>
                  <p:spPr>
                    <a:xfrm>
                      <a:off x="6436042" y="3351847"/>
                      <a:ext cx="76200" cy="45720"/>
                    </a:xfrm>
                    <a:custGeom>
                      <a:avLst/>
                      <a:gdLst/>
                      <a:ahLst/>
                      <a:cxnLst/>
                      <a:rect l="l" t="t" r="r" b="b"/>
                      <a:pathLst>
                        <a:path w="76200" h="45720" extrusionOk="0">
                          <a:moveTo>
                            <a:pt x="0" y="14288"/>
                          </a:moveTo>
                          <a:lnTo>
                            <a:pt x="20955" y="45720"/>
                          </a:lnTo>
                          <a:lnTo>
                            <a:pt x="76200" y="31433"/>
                          </a:lnTo>
                          <a:lnTo>
                            <a:pt x="5334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5" name="Google Shape;495;p5"/>
                    <p:cNvSpPr/>
                    <p:nvPr/>
                  </p:nvSpPr>
                  <p:spPr>
                    <a:xfrm>
                      <a:off x="6554152" y="3524250"/>
                      <a:ext cx="87629" cy="53340"/>
                    </a:xfrm>
                    <a:custGeom>
                      <a:avLst/>
                      <a:gdLst/>
                      <a:ahLst/>
                      <a:cxnLst/>
                      <a:rect l="l" t="t" r="r" b="b"/>
                      <a:pathLst>
                        <a:path w="87629" h="53340" extrusionOk="0">
                          <a:moveTo>
                            <a:pt x="87630" y="35243"/>
                          </a:moveTo>
                          <a:lnTo>
                            <a:pt x="61913" y="0"/>
                          </a:lnTo>
                          <a:lnTo>
                            <a:pt x="0" y="17145"/>
                          </a:lnTo>
                          <a:lnTo>
                            <a:pt x="24765" y="5334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6" name="Google Shape;496;p5"/>
                    <p:cNvSpPr/>
                    <p:nvPr/>
                  </p:nvSpPr>
                  <p:spPr>
                    <a:xfrm>
                      <a:off x="6391275" y="3288982"/>
                      <a:ext cx="67627" cy="35242"/>
                    </a:xfrm>
                    <a:custGeom>
                      <a:avLst/>
                      <a:gdLst/>
                      <a:ahLst/>
                      <a:cxnLst/>
                      <a:rect l="l" t="t" r="r" b="b"/>
                      <a:pathLst>
                        <a:path w="67627" h="35242" extrusionOk="0">
                          <a:moveTo>
                            <a:pt x="0" y="11430"/>
                          </a:moveTo>
                          <a:lnTo>
                            <a:pt x="16193" y="35243"/>
                          </a:lnTo>
                          <a:lnTo>
                            <a:pt x="67628" y="21908"/>
                          </a:lnTo>
                          <a:lnTo>
                            <a:pt x="51435"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7" name="Google Shape;497;p5"/>
                    <p:cNvSpPr/>
                    <p:nvPr/>
                  </p:nvSpPr>
                  <p:spPr>
                    <a:xfrm>
                      <a:off x="6490334" y="3430905"/>
                      <a:ext cx="88582" cy="59054"/>
                    </a:xfrm>
                    <a:custGeom>
                      <a:avLst/>
                      <a:gdLst/>
                      <a:ahLst/>
                      <a:cxnLst/>
                      <a:rect l="l" t="t" r="r" b="b"/>
                      <a:pathLst>
                        <a:path w="88582" h="59054" extrusionOk="0">
                          <a:moveTo>
                            <a:pt x="0" y="15240"/>
                          </a:moveTo>
                          <a:lnTo>
                            <a:pt x="29528" y="59055"/>
                          </a:lnTo>
                          <a:lnTo>
                            <a:pt x="88583" y="43815"/>
                          </a:lnTo>
                          <a:lnTo>
                            <a:pt x="5715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8" name="Google Shape;498;p5"/>
                    <p:cNvSpPr/>
                    <p:nvPr/>
                  </p:nvSpPr>
                  <p:spPr>
                    <a:xfrm>
                      <a:off x="6594157" y="3467100"/>
                      <a:ext cx="78105" cy="47625"/>
                    </a:xfrm>
                    <a:custGeom>
                      <a:avLst/>
                      <a:gdLst/>
                      <a:ahLst/>
                      <a:cxnLst/>
                      <a:rect l="l" t="t" r="r" b="b"/>
                      <a:pathLst>
                        <a:path w="78105" h="47625" extrusionOk="0">
                          <a:moveTo>
                            <a:pt x="51435" y="0"/>
                          </a:moveTo>
                          <a:lnTo>
                            <a:pt x="0" y="12382"/>
                          </a:lnTo>
                          <a:lnTo>
                            <a:pt x="25718" y="47625"/>
                          </a:lnTo>
                          <a:lnTo>
                            <a:pt x="78105" y="33338"/>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499" name="Google Shape;499;p5"/>
                    <p:cNvSpPr/>
                    <p:nvPr/>
                  </p:nvSpPr>
                  <p:spPr>
                    <a:xfrm>
                      <a:off x="6524625" y="3482340"/>
                      <a:ext cx="85725" cy="51434"/>
                    </a:xfrm>
                    <a:custGeom>
                      <a:avLst/>
                      <a:gdLst/>
                      <a:ahLst/>
                      <a:cxnLst/>
                      <a:rect l="l" t="t" r="r" b="b"/>
                      <a:pathLst>
                        <a:path w="85725" h="51434" extrusionOk="0">
                          <a:moveTo>
                            <a:pt x="0" y="15240"/>
                          </a:moveTo>
                          <a:lnTo>
                            <a:pt x="24765" y="51435"/>
                          </a:lnTo>
                          <a:lnTo>
                            <a:pt x="85725" y="35242"/>
                          </a:lnTo>
                          <a:lnTo>
                            <a:pt x="60007"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0" name="Google Shape;500;p5"/>
                    <p:cNvSpPr/>
                    <p:nvPr/>
                  </p:nvSpPr>
                  <p:spPr>
                    <a:xfrm>
                      <a:off x="6333172" y="3302317"/>
                      <a:ext cx="65722" cy="36194"/>
                    </a:xfrm>
                    <a:custGeom>
                      <a:avLst/>
                      <a:gdLst/>
                      <a:ahLst/>
                      <a:cxnLst/>
                      <a:rect l="l" t="t" r="r" b="b"/>
                      <a:pathLst>
                        <a:path w="65722" h="36194" extrusionOk="0">
                          <a:moveTo>
                            <a:pt x="0" y="10477"/>
                          </a:moveTo>
                          <a:lnTo>
                            <a:pt x="16193" y="36195"/>
                          </a:lnTo>
                          <a:lnTo>
                            <a:pt x="65722" y="23813"/>
                          </a:lnTo>
                          <a:lnTo>
                            <a:pt x="4953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1" name="Google Shape;501;p5"/>
                    <p:cNvSpPr/>
                    <p:nvPr/>
                  </p:nvSpPr>
                  <p:spPr>
                    <a:xfrm>
                      <a:off x="6462712" y="3390900"/>
                      <a:ext cx="79057" cy="47625"/>
                    </a:xfrm>
                    <a:custGeom>
                      <a:avLst/>
                      <a:gdLst/>
                      <a:ahLst/>
                      <a:cxnLst/>
                      <a:rect l="l" t="t" r="r" b="b"/>
                      <a:pathLst>
                        <a:path w="79057" h="47625" extrusionOk="0">
                          <a:moveTo>
                            <a:pt x="0" y="14288"/>
                          </a:moveTo>
                          <a:lnTo>
                            <a:pt x="21907" y="47625"/>
                          </a:lnTo>
                          <a:lnTo>
                            <a:pt x="79057" y="32385"/>
                          </a:lnTo>
                          <a:lnTo>
                            <a:pt x="54293"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2" name="Google Shape;502;p5"/>
                    <p:cNvSpPr/>
                    <p:nvPr/>
                  </p:nvSpPr>
                  <p:spPr>
                    <a:xfrm>
                      <a:off x="6412230" y="3318509"/>
                      <a:ext cx="71437" cy="40005"/>
                    </a:xfrm>
                    <a:custGeom>
                      <a:avLst/>
                      <a:gdLst/>
                      <a:ahLst/>
                      <a:cxnLst/>
                      <a:rect l="l" t="t" r="r" b="b"/>
                      <a:pathLst>
                        <a:path w="71437" h="40005" extrusionOk="0">
                          <a:moveTo>
                            <a:pt x="0" y="13335"/>
                          </a:moveTo>
                          <a:lnTo>
                            <a:pt x="19050" y="40005"/>
                          </a:lnTo>
                          <a:lnTo>
                            <a:pt x="71438" y="26670"/>
                          </a:lnTo>
                          <a:lnTo>
                            <a:pt x="5238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3" name="Google Shape;503;p5"/>
                    <p:cNvSpPr/>
                    <p:nvPr/>
                  </p:nvSpPr>
                  <p:spPr>
                    <a:xfrm>
                      <a:off x="6227445" y="3364230"/>
                      <a:ext cx="74295" cy="43814"/>
                    </a:xfrm>
                    <a:custGeom>
                      <a:avLst/>
                      <a:gdLst/>
                      <a:ahLst/>
                      <a:cxnLst/>
                      <a:rect l="l" t="t" r="r" b="b"/>
                      <a:pathLst>
                        <a:path w="74295" h="43814" extrusionOk="0">
                          <a:moveTo>
                            <a:pt x="74295" y="28575"/>
                          </a:moveTo>
                          <a:lnTo>
                            <a:pt x="58102" y="0"/>
                          </a:lnTo>
                          <a:lnTo>
                            <a:pt x="0" y="14288"/>
                          </a:lnTo>
                          <a:lnTo>
                            <a:pt x="16192" y="4381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4" name="Google Shape;504;p5"/>
                    <p:cNvSpPr/>
                    <p:nvPr/>
                  </p:nvSpPr>
                  <p:spPr>
                    <a:xfrm>
                      <a:off x="6199822" y="3418522"/>
                      <a:ext cx="58102" cy="43815"/>
                    </a:xfrm>
                    <a:custGeom>
                      <a:avLst/>
                      <a:gdLst/>
                      <a:ahLst/>
                      <a:cxnLst/>
                      <a:rect l="l" t="t" r="r" b="b"/>
                      <a:pathLst>
                        <a:path w="58102" h="43815" extrusionOk="0">
                          <a:moveTo>
                            <a:pt x="18098" y="43815"/>
                          </a:moveTo>
                          <a:lnTo>
                            <a:pt x="58103" y="33338"/>
                          </a:lnTo>
                          <a:lnTo>
                            <a:pt x="39053" y="0"/>
                          </a:lnTo>
                          <a:lnTo>
                            <a:pt x="0" y="10478"/>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5" name="Google Shape;505;p5"/>
                    <p:cNvSpPr/>
                    <p:nvPr/>
                  </p:nvSpPr>
                  <p:spPr>
                    <a:xfrm>
                      <a:off x="6316027" y="3275647"/>
                      <a:ext cx="60959" cy="29527"/>
                    </a:xfrm>
                    <a:custGeom>
                      <a:avLst/>
                      <a:gdLst/>
                      <a:ahLst/>
                      <a:cxnLst/>
                      <a:rect l="l" t="t" r="r" b="b"/>
                      <a:pathLst>
                        <a:path w="60959" h="29527" extrusionOk="0">
                          <a:moveTo>
                            <a:pt x="0" y="9525"/>
                          </a:moveTo>
                          <a:lnTo>
                            <a:pt x="12382" y="29528"/>
                          </a:lnTo>
                          <a:lnTo>
                            <a:pt x="60960" y="19050"/>
                          </a:lnTo>
                          <a:lnTo>
                            <a:pt x="47625"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6" name="Google Shape;506;p5"/>
                    <p:cNvSpPr/>
                    <p:nvPr/>
                  </p:nvSpPr>
                  <p:spPr>
                    <a:xfrm>
                      <a:off x="6206490" y="3328034"/>
                      <a:ext cx="75247" cy="42862"/>
                    </a:xfrm>
                    <a:custGeom>
                      <a:avLst/>
                      <a:gdLst/>
                      <a:ahLst/>
                      <a:cxnLst/>
                      <a:rect l="l" t="t" r="r" b="b"/>
                      <a:pathLst>
                        <a:path w="75247" h="42862" extrusionOk="0">
                          <a:moveTo>
                            <a:pt x="75247" y="27622"/>
                          </a:moveTo>
                          <a:lnTo>
                            <a:pt x="59055" y="0"/>
                          </a:lnTo>
                          <a:lnTo>
                            <a:pt x="0" y="13335"/>
                          </a:lnTo>
                          <a:lnTo>
                            <a:pt x="16192" y="4286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7" name="Google Shape;507;p5"/>
                    <p:cNvSpPr/>
                    <p:nvPr/>
                  </p:nvSpPr>
                  <p:spPr>
                    <a:xfrm>
                      <a:off x="6258877" y="3287077"/>
                      <a:ext cx="60959" cy="31432"/>
                    </a:xfrm>
                    <a:custGeom>
                      <a:avLst/>
                      <a:gdLst/>
                      <a:ahLst/>
                      <a:cxnLst/>
                      <a:rect l="l" t="t" r="r" b="b"/>
                      <a:pathLst>
                        <a:path w="60959" h="31432" extrusionOk="0">
                          <a:moveTo>
                            <a:pt x="0" y="9525"/>
                          </a:moveTo>
                          <a:lnTo>
                            <a:pt x="11430" y="31432"/>
                          </a:lnTo>
                          <a:lnTo>
                            <a:pt x="60960" y="20003"/>
                          </a:lnTo>
                          <a:lnTo>
                            <a:pt x="4857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8" name="Google Shape;508;p5"/>
                    <p:cNvSpPr/>
                    <p:nvPr/>
                  </p:nvSpPr>
                  <p:spPr>
                    <a:xfrm>
                      <a:off x="6158865" y="3343275"/>
                      <a:ext cx="55244" cy="40005"/>
                    </a:xfrm>
                    <a:custGeom>
                      <a:avLst/>
                      <a:gdLst/>
                      <a:ahLst/>
                      <a:cxnLst/>
                      <a:rect l="l" t="t" r="r" b="b"/>
                      <a:pathLst>
                        <a:path w="55244" h="40005" extrusionOk="0">
                          <a:moveTo>
                            <a:pt x="17145" y="40005"/>
                          </a:moveTo>
                          <a:lnTo>
                            <a:pt x="55245" y="29528"/>
                          </a:lnTo>
                          <a:lnTo>
                            <a:pt x="39052" y="0"/>
                          </a:lnTo>
                          <a:lnTo>
                            <a:pt x="0" y="857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09" name="Google Shape;509;p5"/>
                    <p:cNvSpPr/>
                    <p:nvPr/>
                  </p:nvSpPr>
                  <p:spPr>
                    <a:xfrm>
                      <a:off x="6189345" y="3298507"/>
                      <a:ext cx="72389" cy="35242"/>
                    </a:xfrm>
                    <a:custGeom>
                      <a:avLst/>
                      <a:gdLst/>
                      <a:ahLst/>
                      <a:cxnLst/>
                      <a:rect l="l" t="t" r="r" b="b"/>
                      <a:pathLst>
                        <a:path w="72389" h="35242" extrusionOk="0">
                          <a:moveTo>
                            <a:pt x="0" y="12383"/>
                          </a:moveTo>
                          <a:lnTo>
                            <a:pt x="12383" y="35243"/>
                          </a:lnTo>
                          <a:lnTo>
                            <a:pt x="72390" y="21908"/>
                          </a:lnTo>
                          <a:lnTo>
                            <a:pt x="6000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0" name="Google Shape;510;p5"/>
                    <p:cNvSpPr/>
                    <p:nvPr/>
                  </p:nvSpPr>
                  <p:spPr>
                    <a:xfrm>
                      <a:off x="6376034" y="3368992"/>
                      <a:ext cx="72390" cy="45719"/>
                    </a:xfrm>
                    <a:custGeom>
                      <a:avLst/>
                      <a:gdLst/>
                      <a:ahLst/>
                      <a:cxnLst/>
                      <a:rect l="l" t="t" r="r" b="b"/>
                      <a:pathLst>
                        <a:path w="72390" h="45719" extrusionOk="0">
                          <a:moveTo>
                            <a:pt x="0" y="13335"/>
                          </a:moveTo>
                          <a:lnTo>
                            <a:pt x="20003" y="45720"/>
                          </a:lnTo>
                          <a:lnTo>
                            <a:pt x="72390" y="31432"/>
                          </a:lnTo>
                          <a:lnTo>
                            <a:pt x="51435"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1" name="Google Shape;511;p5"/>
                    <p:cNvSpPr/>
                    <p:nvPr/>
                  </p:nvSpPr>
                  <p:spPr>
                    <a:xfrm>
                      <a:off x="6426517" y="3449002"/>
                      <a:ext cx="83819" cy="58102"/>
                    </a:xfrm>
                    <a:custGeom>
                      <a:avLst/>
                      <a:gdLst/>
                      <a:ahLst/>
                      <a:cxnLst/>
                      <a:rect l="l" t="t" r="r" b="b"/>
                      <a:pathLst>
                        <a:path w="83819" h="58102" extrusionOk="0">
                          <a:moveTo>
                            <a:pt x="83820" y="42863"/>
                          </a:moveTo>
                          <a:lnTo>
                            <a:pt x="55245" y="0"/>
                          </a:lnTo>
                          <a:lnTo>
                            <a:pt x="0" y="15240"/>
                          </a:lnTo>
                          <a:lnTo>
                            <a:pt x="26670" y="5810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2" name="Google Shape;512;p5"/>
                    <p:cNvSpPr/>
                    <p:nvPr/>
                  </p:nvSpPr>
                  <p:spPr>
                    <a:xfrm>
                      <a:off x="6275070" y="3315652"/>
                      <a:ext cx="65722" cy="38100"/>
                    </a:xfrm>
                    <a:custGeom>
                      <a:avLst/>
                      <a:gdLst/>
                      <a:ahLst/>
                      <a:cxnLst/>
                      <a:rect l="l" t="t" r="r" b="b"/>
                      <a:pathLst>
                        <a:path w="65722" h="38100" extrusionOk="0">
                          <a:moveTo>
                            <a:pt x="0" y="10478"/>
                          </a:moveTo>
                          <a:lnTo>
                            <a:pt x="15240" y="38100"/>
                          </a:lnTo>
                          <a:lnTo>
                            <a:pt x="65723" y="25717"/>
                          </a:lnTo>
                          <a:lnTo>
                            <a:pt x="4953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3" name="Google Shape;513;p5"/>
                    <p:cNvSpPr/>
                    <p:nvPr/>
                  </p:nvSpPr>
                  <p:spPr>
                    <a:xfrm>
                      <a:off x="6244590" y="3502342"/>
                      <a:ext cx="63817" cy="52387"/>
                    </a:xfrm>
                    <a:custGeom>
                      <a:avLst/>
                      <a:gdLst/>
                      <a:ahLst/>
                      <a:cxnLst/>
                      <a:rect l="l" t="t" r="r" b="b"/>
                      <a:pathLst>
                        <a:path w="63817" h="52387" extrusionOk="0">
                          <a:moveTo>
                            <a:pt x="41910" y="0"/>
                          </a:moveTo>
                          <a:lnTo>
                            <a:pt x="0" y="11430"/>
                          </a:lnTo>
                          <a:lnTo>
                            <a:pt x="21907" y="52388"/>
                          </a:lnTo>
                          <a:lnTo>
                            <a:pt x="63817" y="4095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4" name="Google Shape;514;p5"/>
                    <p:cNvSpPr/>
                    <p:nvPr/>
                  </p:nvSpPr>
                  <p:spPr>
                    <a:xfrm>
                      <a:off x="6400800" y="3408044"/>
                      <a:ext cx="75247" cy="48577"/>
                    </a:xfrm>
                    <a:custGeom>
                      <a:avLst/>
                      <a:gdLst/>
                      <a:ahLst/>
                      <a:cxnLst/>
                      <a:rect l="l" t="t" r="r" b="b"/>
                      <a:pathLst>
                        <a:path w="75247" h="48577" extrusionOk="0">
                          <a:moveTo>
                            <a:pt x="0" y="14288"/>
                          </a:moveTo>
                          <a:lnTo>
                            <a:pt x="20955" y="48578"/>
                          </a:lnTo>
                          <a:lnTo>
                            <a:pt x="75247" y="33338"/>
                          </a:lnTo>
                          <a:lnTo>
                            <a:pt x="5238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5" name="Google Shape;515;p5"/>
                    <p:cNvSpPr/>
                    <p:nvPr/>
                  </p:nvSpPr>
                  <p:spPr>
                    <a:xfrm>
                      <a:off x="6294120" y="3348990"/>
                      <a:ext cx="68579" cy="41909"/>
                    </a:xfrm>
                    <a:custGeom>
                      <a:avLst/>
                      <a:gdLst/>
                      <a:ahLst/>
                      <a:cxnLst/>
                      <a:rect l="l" t="t" r="r" b="b"/>
                      <a:pathLst>
                        <a:path w="68579" h="41909" extrusionOk="0">
                          <a:moveTo>
                            <a:pt x="68580" y="27622"/>
                          </a:moveTo>
                          <a:lnTo>
                            <a:pt x="51435" y="0"/>
                          </a:lnTo>
                          <a:lnTo>
                            <a:pt x="0" y="12382"/>
                          </a:lnTo>
                          <a:lnTo>
                            <a:pt x="16192" y="4191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6" name="Google Shape;516;p5"/>
                    <p:cNvSpPr/>
                    <p:nvPr/>
                  </p:nvSpPr>
                  <p:spPr>
                    <a:xfrm>
                      <a:off x="6399847" y="3675697"/>
                      <a:ext cx="79057" cy="52387"/>
                    </a:xfrm>
                    <a:custGeom>
                      <a:avLst/>
                      <a:gdLst/>
                      <a:ahLst/>
                      <a:cxnLst/>
                      <a:rect l="l" t="t" r="r" b="b"/>
                      <a:pathLst>
                        <a:path w="79057" h="52387" extrusionOk="0">
                          <a:moveTo>
                            <a:pt x="58103" y="0"/>
                          </a:moveTo>
                          <a:lnTo>
                            <a:pt x="0" y="14288"/>
                          </a:lnTo>
                          <a:lnTo>
                            <a:pt x="20955" y="52388"/>
                          </a:lnTo>
                          <a:lnTo>
                            <a:pt x="79058" y="3714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7" name="Google Shape;517;p5"/>
                    <p:cNvSpPr/>
                    <p:nvPr/>
                  </p:nvSpPr>
                  <p:spPr>
                    <a:xfrm>
                      <a:off x="6341744" y="3219450"/>
                      <a:ext cx="76200" cy="46672"/>
                    </a:xfrm>
                    <a:custGeom>
                      <a:avLst/>
                      <a:gdLst/>
                      <a:ahLst/>
                      <a:cxnLst/>
                      <a:rect l="l" t="t" r="r" b="b"/>
                      <a:pathLst>
                        <a:path w="76200" h="46672" extrusionOk="0">
                          <a:moveTo>
                            <a:pt x="26670" y="46672"/>
                          </a:moveTo>
                          <a:lnTo>
                            <a:pt x="76200" y="36195"/>
                          </a:lnTo>
                          <a:lnTo>
                            <a:pt x="49530" y="0"/>
                          </a:lnTo>
                          <a:lnTo>
                            <a:pt x="0" y="762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8" name="Google Shape;518;p5"/>
                    <p:cNvSpPr/>
                    <p:nvPr/>
                  </p:nvSpPr>
                  <p:spPr>
                    <a:xfrm>
                      <a:off x="6159817" y="3247072"/>
                      <a:ext cx="85725" cy="56197"/>
                    </a:xfrm>
                    <a:custGeom>
                      <a:avLst/>
                      <a:gdLst/>
                      <a:ahLst/>
                      <a:cxnLst/>
                      <a:rect l="l" t="t" r="r" b="b"/>
                      <a:pathLst>
                        <a:path w="85725" h="56197" extrusionOk="0">
                          <a:moveTo>
                            <a:pt x="85725" y="43815"/>
                          </a:moveTo>
                          <a:lnTo>
                            <a:pt x="60960" y="0"/>
                          </a:lnTo>
                          <a:lnTo>
                            <a:pt x="0" y="10478"/>
                          </a:lnTo>
                          <a:lnTo>
                            <a:pt x="25717" y="5619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19" name="Google Shape;519;p5"/>
                    <p:cNvSpPr/>
                    <p:nvPr/>
                  </p:nvSpPr>
                  <p:spPr>
                    <a:xfrm>
                      <a:off x="6247447" y="3400425"/>
                      <a:ext cx="77152" cy="49530"/>
                    </a:xfrm>
                    <a:custGeom>
                      <a:avLst/>
                      <a:gdLst/>
                      <a:ahLst/>
                      <a:cxnLst/>
                      <a:rect l="l" t="t" r="r" b="b"/>
                      <a:pathLst>
                        <a:path w="77152" h="49530" extrusionOk="0">
                          <a:moveTo>
                            <a:pt x="77153" y="33338"/>
                          </a:moveTo>
                          <a:lnTo>
                            <a:pt x="58103" y="0"/>
                          </a:lnTo>
                          <a:lnTo>
                            <a:pt x="0" y="15240"/>
                          </a:lnTo>
                          <a:lnTo>
                            <a:pt x="19050" y="4953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0" name="Google Shape;520;p5"/>
                    <p:cNvSpPr/>
                    <p:nvPr/>
                  </p:nvSpPr>
                  <p:spPr>
                    <a:xfrm>
                      <a:off x="6388417" y="3516630"/>
                      <a:ext cx="84772" cy="55244"/>
                    </a:xfrm>
                    <a:custGeom>
                      <a:avLst/>
                      <a:gdLst/>
                      <a:ahLst/>
                      <a:cxnLst/>
                      <a:rect l="l" t="t" r="r" b="b"/>
                      <a:pathLst>
                        <a:path w="84772" h="55244" extrusionOk="0">
                          <a:moveTo>
                            <a:pt x="84772" y="38100"/>
                          </a:moveTo>
                          <a:lnTo>
                            <a:pt x="60960" y="0"/>
                          </a:lnTo>
                          <a:lnTo>
                            <a:pt x="0" y="15240"/>
                          </a:lnTo>
                          <a:lnTo>
                            <a:pt x="21907" y="5524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1" name="Google Shape;521;p5"/>
                    <p:cNvSpPr/>
                    <p:nvPr/>
                  </p:nvSpPr>
                  <p:spPr>
                    <a:xfrm>
                      <a:off x="6360794" y="3466147"/>
                      <a:ext cx="83820" cy="58102"/>
                    </a:xfrm>
                    <a:custGeom>
                      <a:avLst/>
                      <a:gdLst/>
                      <a:ahLst/>
                      <a:cxnLst/>
                      <a:rect l="l" t="t" r="r" b="b"/>
                      <a:pathLst>
                        <a:path w="83820" h="58102" extrusionOk="0">
                          <a:moveTo>
                            <a:pt x="83820" y="42863"/>
                          </a:moveTo>
                          <a:lnTo>
                            <a:pt x="57150" y="0"/>
                          </a:lnTo>
                          <a:lnTo>
                            <a:pt x="0" y="16193"/>
                          </a:lnTo>
                          <a:lnTo>
                            <a:pt x="23813" y="5810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2" name="Google Shape;522;p5"/>
                    <p:cNvSpPr/>
                    <p:nvPr/>
                  </p:nvSpPr>
                  <p:spPr>
                    <a:xfrm>
                      <a:off x="6457950" y="3499484"/>
                      <a:ext cx="82867" cy="52387"/>
                    </a:xfrm>
                    <a:custGeom>
                      <a:avLst/>
                      <a:gdLst/>
                      <a:ahLst/>
                      <a:cxnLst/>
                      <a:rect l="l" t="t" r="r" b="b"/>
                      <a:pathLst>
                        <a:path w="82867" h="52387" extrusionOk="0">
                          <a:moveTo>
                            <a:pt x="82868" y="37147"/>
                          </a:moveTo>
                          <a:lnTo>
                            <a:pt x="58103" y="0"/>
                          </a:lnTo>
                          <a:lnTo>
                            <a:pt x="0" y="15240"/>
                          </a:lnTo>
                          <a:lnTo>
                            <a:pt x="23813" y="52388"/>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3" name="Google Shape;523;p5"/>
                    <p:cNvSpPr/>
                    <p:nvPr/>
                  </p:nvSpPr>
                  <p:spPr>
                    <a:xfrm>
                      <a:off x="6315075" y="3384232"/>
                      <a:ext cx="72390" cy="47625"/>
                    </a:xfrm>
                    <a:custGeom>
                      <a:avLst/>
                      <a:gdLst/>
                      <a:ahLst/>
                      <a:cxnLst/>
                      <a:rect l="l" t="t" r="r" b="b"/>
                      <a:pathLst>
                        <a:path w="72390" h="47625" extrusionOk="0">
                          <a:moveTo>
                            <a:pt x="72390" y="32385"/>
                          </a:moveTo>
                          <a:lnTo>
                            <a:pt x="52388" y="0"/>
                          </a:lnTo>
                          <a:lnTo>
                            <a:pt x="0" y="14288"/>
                          </a:lnTo>
                          <a:lnTo>
                            <a:pt x="18097" y="4762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4" name="Google Shape;524;p5"/>
                    <p:cNvSpPr/>
                    <p:nvPr/>
                  </p:nvSpPr>
                  <p:spPr>
                    <a:xfrm>
                      <a:off x="6354127" y="3333750"/>
                      <a:ext cx="67627" cy="40957"/>
                    </a:xfrm>
                    <a:custGeom>
                      <a:avLst/>
                      <a:gdLst/>
                      <a:ahLst/>
                      <a:cxnLst/>
                      <a:rect l="l" t="t" r="r" b="b"/>
                      <a:pathLst>
                        <a:path w="67627" h="40957" extrusionOk="0">
                          <a:moveTo>
                            <a:pt x="0" y="12382"/>
                          </a:moveTo>
                          <a:lnTo>
                            <a:pt x="17145" y="40957"/>
                          </a:lnTo>
                          <a:lnTo>
                            <a:pt x="67628" y="27622"/>
                          </a:lnTo>
                          <a:lnTo>
                            <a:pt x="4953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5" name="Google Shape;525;p5"/>
                    <p:cNvSpPr/>
                    <p:nvPr/>
                  </p:nvSpPr>
                  <p:spPr>
                    <a:xfrm>
                      <a:off x="6336982" y="3424237"/>
                      <a:ext cx="76200" cy="50482"/>
                    </a:xfrm>
                    <a:custGeom>
                      <a:avLst/>
                      <a:gdLst/>
                      <a:ahLst/>
                      <a:cxnLst/>
                      <a:rect l="l" t="t" r="r" b="b"/>
                      <a:pathLst>
                        <a:path w="76200" h="50482" extrusionOk="0">
                          <a:moveTo>
                            <a:pt x="76200" y="34290"/>
                          </a:moveTo>
                          <a:lnTo>
                            <a:pt x="55245" y="0"/>
                          </a:lnTo>
                          <a:lnTo>
                            <a:pt x="0" y="15240"/>
                          </a:lnTo>
                          <a:lnTo>
                            <a:pt x="20003" y="5048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6" name="Google Shape;526;p5"/>
                    <p:cNvSpPr/>
                    <p:nvPr/>
                  </p:nvSpPr>
                  <p:spPr>
                    <a:xfrm>
                      <a:off x="6486525" y="3544252"/>
                      <a:ext cx="82867" cy="52387"/>
                    </a:xfrm>
                    <a:custGeom>
                      <a:avLst/>
                      <a:gdLst/>
                      <a:ahLst/>
                      <a:cxnLst/>
                      <a:rect l="l" t="t" r="r" b="b"/>
                      <a:pathLst>
                        <a:path w="82867" h="52387" extrusionOk="0">
                          <a:moveTo>
                            <a:pt x="82868" y="35242"/>
                          </a:moveTo>
                          <a:lnTo>
                            <a:pt x="59055" y="0"/>
                          </a:lnTo>
                          <a:lnTo>
                            <a:pt x="0" y="15240"/>
                          </a:lnTo>
                          <a:lnTo>
                            <a:pt x="21907" y="52388"/>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7" name="Google Shape;527;p5"/>
                    <p:cNvSpPr/>
                    <p:nvPr/>
                  </p:nvSpPr>
                  <p:spPr>
                    <a:xfrm>
                      <a:off x="6439852" y="3606165"/>
                      <a:ext cx="90487" cy="59054"/>
                    </a:xfrm>
                    <a:custGeom>
                      <a:avLst/>
                      <a:gdLst/>
                      <a:ahLst/>
                      <a:cxnLst/>
                      <a:rect l="l" t="t" r="r" b="b"/>
                      <a:pathLst>
                        <a:path w="90487" h="59054" extrusionOk="0">
                          <a:moveTo>
                            <a:pt x="90488" y="41910"/>
                          </a:moveTo>
                          <a:lnTo>
                            <a:pt x="64770" y="0"/>
                          </a:lnTo>
                          <a:lnTo>
                            <a:pt x="0" y="18097"/>
                          </a:lnTo>
                          <a:lnTo>
                            <a:pt x="22860" y="5905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8" name="Google Shape;528;p5"/>
                    <p:cNvSpPr/>
                    <p:nvPr/>
                  </p:nvSpPr>
                  <p:spPr>
                    <a:xfrm>
                      <a:off x="6270307" y="3550919"/>
                      <a:ext cx="64770" cy="52387"/>
                    </a:xfrm>
                    <a:custGeom>
                      <a:avLst/>
                      <a:gdLst/>
                      <a:ahLst/>
                      <a:cxnLst/>
                      <a:rect l="l" t="t" r="r" b="b"/>
                      <a:pathLst>
                        <a:path w="64770" h="52387" extrusionOk="0">
                          <a:moveTo>
                            <a:pt x="64770" y="40958"/>
                          </a:moveTo>
                          <a:lnTo>
                            <a:pt x="42862" y="0"/>
                          </a:lnTo>
                          <a:lnTo>
                            <a:pt x="0" y="11430"/>
                          </a:lnTo>
                          <a:lnTo>
                            <a:pt x="21908" y="52388"/>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29" name="Google Shape;529;p5"/>
                    <p:cNvSpPr/>
                    <p:nvPr/>
                  </p:nvSpPr>
                  <p:spPr>
                    <a:xfrm>
                      <a:off x="6221729" y="3459480"/>
                      <a:ext cx="60007" cy="46672"/>
                    </a:xfrm>
                    <a:custGeom>
                      <a:avLst/>
                      <a:gdLst/>
                      <a:ahLst/>
                      <a:cxnLst/>
                      <a:rect l="l" t="t" r="r" b="b"/>
                      <a:pathLst>
                        <a:path w="60007" h="46672" extrusionOk="0">
                          <a:moveTo>
                            <a:pt x="40005" y="0"/>
                          </a:moveTo>
                          <a:lnTo>
                            <a:pt x="0" y="11430"/>
                          </a:lnTo>
                          <a:lnTo>
                            <a:pt x="19050" y="46672"/>
                          </a:lnTo>
                          <a:lnTo>
                            <a:pt x="60008" y="3524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0" name="Google Shape;530;p5"/>
                    <p:cNvSpPr/>
                    <p:nvPr/>
                  </p:nvSpPr>
                  <p:spPr>
                    <a:xfrm>
                      <a:off x="6373177" y="3626167"/>
                      <a:ext cx="80962" cy="56197"/>
                    </a:xfrm>
                    <a:custGeom>
                      <a:avLst/>
                      <a:gdLst/>
                      <a:ahLst/>
                      <a:cxnLst/>
                      <a:rect l="l" t="t" r="r" b="b"/>
                      <a:pathLst>
                        <a:path w="80962" h="56197" extrusionOk="0">
                          <a:moveTo>
                            <a:pt x="80963" y="40957"/>
                          </a:moveTo>
                          <a:lnTo>
                            <a:pt x="58103" y="0"/>
                          </a:lnTo>
                          <a:lnTo>
                            <a:pt x="0" y="16192"/>
                          </a:lnTo>
                          <a:lnTo>
                            <a:pt x="22860" y="5619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1" name="Google Shape;531;p5"/>
                    <p:cNvSpPr/>
                    <p:nvPr/>
                  </p:nvSpPr>
                  <p:spPr>
                    <a:xfrm>
                      <a:off x="6271259" y="3441382"/>
                      <a:ext cx="77152" cy="51435"/>
                    </a:xfrm>
                    <a:custGeom>
                      <a:avLst/>
                      <a:gdLst/>
                      <a:ahLst/>
                      <a:cxnLst/>
                      <a:rect l="l" t="t" r="r" b="b"/>
                      <a:pathLst>
                        <a:path w="77152" h="51435" extrusionOk="0">
                          <a:moveTo>
                            <a:pt x="77153" y="35243"/>
                          </a:moveTo>
                          <a:lnTo>
                            <a:pt x="57150" y="0"/>
                          </a:lnTo>
                          <a:lnTo>
                            <a:pt x="0" y="16193"/>
                          </a:lnTo>
                          <a:lnTo>
                            <a:pt x="19050" y="5143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2" name="Google Shape;532;p5"/>
                    <p:cNvSpPr/>
                    <p:nvPr/>
                  </p:nvSpPr>
                  <p:spPr>
                    <a:xfrm>
                      <a:off x="6373177" y="3263265"/>
                      <a:ext cx="63817" cy="29527"/>
                    </a:xfrm>
                    <a:custGeom>
                      <a:avLst/>
                      <a:gdLst/>
                      <a:ahLst/>
                      <a:cxnLst/>
                      <a:rect l="l" t="t" r="r" b="b"/>
                      <a:pathLst>
                        <a:path w="63817" h="29527" extrusionOk="0">
                          <a:moveTo>
                            <a:pt x="0" y="10478"/>
                          </a:moveTo>
                          <a:lnTo>
                            <a:pt x="13335" y="29528"/>
                          </a:lnTo>
                          <a:lnTo>
                            <a:pt x="63817" y="18097"/>
                          </a:lnTo>
                          <a:lnTo>
                            <a:pt x="50482"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3" name="Google Shape;533;p5"/>
                    <p:cNvSpPr/>
                    <p:nvPr/>
                  </p:nvSpPr>
                  <p:spPr>
                    <a:xfrm>
                      <a:off x="6142672" y="3312794"/>
                      <a:ext cx="50482" cy="31432"/>
                    </a:xfrm>
                    <a:custGeom>
                      <a:avLst/>
                      <a:gdLst/>
                      <a:ahLst/>
                      <a:cxnLst/>
                      <a:rect l="l" t="t" r="r" b="b"/>
                      <a:pathLst>
                        <a:path w="50482" h="31432" extrusionOk="0">
                          <a:moveTo>
                            <a:pt x="12383" y="31433"/>
                          </a:moveTo>
                          <a:lnTo>
                            <a:pt x="50483" y="22860"/>
                          </a:lnTo>
                          <a:lnTo>
                            <a:pt x="38100" y="0"/>
                          </a:lnTo>
                          <a:lnTo>
                            <a:pt x="0" y="762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4" name="Google Shape;534;p5"/>
                    <p:cNvSpPr/>
                    <p:nvPr/>
                  </p:nvSpPr>
                  <p:spPr>
                    <a:xfrm>
                      <a:off x="6285547" y="3228975"/>
                      <a:ext cx="73342" cy="48577"/>
                    </a:xfrm>
                    <a:custGeom>
                      <a:avLst/>
                      <a:gdLst/>
                      <a:ahLst/>
                      <a:cxnLst/>
                      <a:rect l="l" t="t" r="r" b="b"/>
                      <a:pathLst>
                        <a:path w="73342" h="48577" extrusionOk="0">
                          <a:moveTo>
                            <a:pt x="25718" y="48578"/>
                          </a:moveTo>
                          <a:lnTo>
                            <a:pt x="73343" y="39053"/>
                          </a:lnTo>
                          <a:lnTo>
                            <a:pt x="46672" y="0"/>
                          </a:lnTo>
                          <a:lnTo>
                            <a:pt x="0" y="762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5" name="Google Shape;535;p5"/>
                    <p:cNvSpPr/>
                    <p:nvPr/>
                  </p:nvSpPr>
                  <p:spPr>
                    <a:xfrm>
                      <a:off x="6230302" y="3238500"/>
                      <a:ext cx="71437" cy="50482"/>
                    </a:xfrm>
                    <a:custGeom>
                      <a:avLst/>
                      <a:gdLst/>
                      <a:ahLst/>
                      <a:cxnLst/>
                      <a:rect l="l" t="t" r="r" b="b"/>
                      <a:pathLst>
                        <a:path w="71437" h="50482" extrusionOk="0">
                          <a:moveTo>
                            <a:pt x="23813" y="50482"/>
                          </a:moveTo>
                          <a:lnTo>
                            <a:pt x="71438" y="40957"/>
                          </a:lnTo>
                          <a:lnTo>
                            <a:pt x="46672" y="0"/>
                          </a:lnTo>
                          <a:lnTo>
                            <a:pt x="0" y="762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6" name="Google Shape;536;p5"/>
                    <p:cNvSpPr/>
                    <p:nvPr/>
                  </p:nvSpPr>
                  <p:spPr>
                    <a:xfrm>
                      <a:off x="6179820" y="3381375"/>
                      <a:ext cx="55245" cy="39052"/>
                    </a:xfrm>
                    <a:custGeom>
                      <a:avLst/>
                      <a:gdLst/>
                      <a:ahLst/>
                      <a:cxnLst/>
                      <a:rect l="l" t="t" r="r" b="b"/>
                      <a:pathLst>
                        <a:path w="55245" h="39052" extrusionOk="0">
                          <a:moveTo>
                            <a:pt x="55245" y="29528"/>
                          </a:moveTo>
                          <a:lnTo>
                            <a:pt x="39052" y="0"/>
                          </a:lnTo>
                          <a:lnTo>
                            <a:pt x="0" y="9525"/>
                          </a:lnTo>
                          <a:lnTo>
                            <a:pt x="16192" y="3905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7" name="Google Shape;537;p5"/>
                    <p:cNvSpPr/>
                    <p:nvPr/>
                  </p:nvSpPr>
                  <p:spPr>
                    <a:xfrm>
                      <a:off x="6400800" y="3210877"/>
                      <a:ext cx="69532" cy="42862"/>
                    </a:xfrm>
                    <a:custGeom>
                      <a:avLst/>
                      <a:gdLst/>
                      <a:ahLst/>
                      <a:cxnLst/>
                      <a:rect l="l" t="t" r="r" b="b"/>
                      <a:pathLst>
                        <a:path w="69532" h="42862" extrusionOk="0">
                          <a:moveTo>
                            <a:pt x="26670" y="42863"/>
                          </a:moveTo>
                          <a:lnTo>
                            <a:pt x="69532" y="34290"/>
                          </a:lnTo>
                          <a:lnTo>
                            <a:pt x="41910" y="0"/>
                          </a:lnTo>
                          <a:lnTo>
                            <a:pt x="0" y="666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8" name="Google Shape;538;p5"/>
                    <p:cNvSpPr/>
                    <p:nvPr/>
                  </p:nvSpPr>
                  <p:spPr>
                    <a:xfrm>
                      <a:off x="6113145" y="3258502"/>
                      <a:ext cx="62864" cy="54292"/>
                    </a:xfrm>
                    <a:custGeom>
                      <a:avLst/>
                      <a:gdLst/>
                      <a:ahLst/>
                      <a:cxnLst/>
                      <a:rect l="l" t="t" r="r" b="b"/>
                      <a:pathLst>
                        <a:path w="62864" h="54292" extrusionOk="0">
                          <a:moveTo>
                            <a:pt x="62865" y="46672"/>
                          </a:moveTo>
                          <a:lnTo>
                            <a:pt x="38100" y="0"/>
                          </a:lnTo>
                          <a:lnTo>
                            <a:pt x="0" y="6667"/>
                          </a:lnTo>
                          <a:lnTo>
                            <a:pt x="24765" y="5429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39" name="Google Shape;539;p5"/>
                    <p:cNvSpPr/>
                    <p:nvPr/>
                  </p:nvSpPr>
                  <p:spPr>
                    <a:xfrm>
                      <a:off x="6345555" y="3692842"/>
                      <a:ext cx="66675" cy="48577"/>
                    </a:xfrm>
                    <a:custGeom>
                      <a:avLst/>
                      <a:gdLst/>
                      <a:ahLst/>
                      <a:cxnLst/>
                      <a:rect l="l" t="t" r="r" b="b"/>
                      <a:pathLst>
                        <a:path w="66675" h="48577" extrusionOk="0">
                          <a:moveTo>
                            <a:pt x="45720" y="0"/>
                          </a:moveTo>
                          <a:lnTo>
                            <a:pt x="0" y="11430"/>
                          </a:lnTo>
                          <a:lnTo>
                            <a:pt x="20002" y="48577"/>
                          </a:lnTo>
                          <a:lnTo>
                            <a:pt x="66675" y="3714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0" name="Google Shape;540;p5"/>
                    <p:cNvSpPr/>
                    <p:nvPr/>
                  </p:nvSpPr>
                  <p:spPr>
                    <a:xfrm>
                      <a:off x="6544627" y="3636644"/>
                      <a:ext cx="89534" cy="54292"/>
                    </a:xfrm>
                    <a:custGeom>
                      <a:avLst/>
                      <a:gdLst/>
                      <a:ahLst/>
                      <a:cxnLst/>
                      <a:rect l="l" t="t" r="r" b="b"/>
                      <a:pathLst>
                        <a:path w="89534" h="54292" extrusionOk="0">
                          <a:moveTo>
                            <a:pt x="63817" y="0"/>
                          </a:moveTo>
                          <a:lnTo>
                            <a:pt x="0" y="17145"/>
                          </a:lnTo>
                          <a:lnTo>
                            <a:pt x="22860" y="54293"/>
                          </a:lnTo>
                          <a:lnTo>
                            <a:pt x="89535" y="3810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1" name="Google Shape;541;p5"/>
                    <p:cNvSpPr/>
                    <p:nvPr/>
                  </p:nvSpPr>
                  <p:spPr>
                    <a:xfrm>
                      <a:off x="6466522" y="3655694"/>
                      <a:ext cx="92392" cy="55245"/>
                    </a:xfrm>
                    <a:custGeom>
                      <a:avLst/>
                      <a:gdLst/>
                      <a:ahLst/>
                      <a:cxnLst/>
                      <a:rect l="l" t="t" r="r" b="b"/>
                      <a:pathLst>
                        <a:path w="92392" h="55245" extrusionOk="0">
                          <a:moveTo>
                            <a:pt x="68580" y="0"/>
                          </a:moveTo>
                          <a:lnTo>
                            <a:pt x="0" y="17145"/>
                          </a:lnTo>
                          <a:lnTo>
                            <a:pt x="20955" y="55245"/>
                          </a:lnTo>
                          <a:lnTo>
                            <a:pt x="92393" y="3810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2" name="Google Shape;542;p5"/>
                    <p:cNvSpPr/>
                    <p:nvPr/>
                  </p:nvSpPr>
                  <p:spPr>
                    <a:xfrm>
                      <a:off x="6617017" y="3617594"/>
                      <a:ext cx="96202" cy="55245"/>
                    </a:xfrm>
                    <a:custGeom>
                      <a:avLst/>
                      <a:gdLst/>
                      <a:ahLst/>
                      <a:cxnLst/>
                      <a:rect l="l" t="t" r="r" b="b"/>
                      <a:pathLst>
                        <a:path w="96202" h="55245" extrusionOk="0">
                          <a:moveTo>
                            <a:pt x="67627" y="0"/>
                          </a:moveTo>
                          <a:lnTo>
                            <a:pt x="0" y="17145"/>
                          </a:lnTo>
                          <a:lnTo>
                            <a:pt x="25717" y="55245"/>
                          </a:lnTo>
                          <a:lnTo>
                            <a:pt x="96202" y="3810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3" name="Google Shape;543;p5"/>
                    <p:cNvSpPr/>
                    <p:nvPr/>
                  </p:nvSpPr>
                  <p:spPr>
                    <a:xfrm>
                      <a:off x="6694169" y="3600450"/>
                      <a:ext cx="86677" cy="52387"/>
                    </a:xfrm>
                    <a:custGeom>
                      <a:avLst/>
                      <a:gdLst/>
                      <a:ahLst/>
                      <a:cxnLst/>
                      <a:rect l="l" t="t" r="r" b="b"/>
                      <a:pathLst>
                        <a:path w="86677" h="52387" extrusionOk="0">
                          <a:moveTo>
                            <a:pt x="57150" y="0"/>
                          </a:moveTo>
                          <a:lnTo>
                            <a:pt x="0" y="15240"/>
                          </a:lnTo>
                          <a:lnTo>
                            <a:pt x="27623" y="52388"/>
                          </a:lnTo>
                          <a:lnTo>
                            <a:pt x="86678" y="3810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4" name="Google Shape;544;p5"/>
                    <p:cNvSpPr/>
                    <p:nvPr/>
                  </p:nvSpPr>
                  <p:spPr>
                    <a:xfrm>
                      <a:off x="6320790" y="3644265"/>
                      <a:ext cx="65722" cy="52387"/>
                    </a:xfrm>
                    <a:custGeom>
                      <a:avLst/>
                      <a:gdLst/>
                      <a:ahLst/>
                      <a:cxnLst/>
                      <a:rect l="l" t="t" r="r" b="b"/>
                      <a:pathLst>
                        <a:path w="65722" h="52387" extrusionOk="0">
                          <a:moveTo>
                            <a:pt x="43815" y="0"/>
                          </a:moveTo>
                          <a:lnTo>
                            <a:pt x="0" y="12382"/>
                          </a:lnTo>
                          <a:lnTo>
                            <a:pt x="20955" y="52388"/>
                          </a:lnTo>
                          <a:lnTo>
                            <a:pt x="65722" y="4000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5" name="Google Shape;545;p5"/>
                    <p:cNvSpPr/>
                    <p:nvPr/>
                  </p:nvSpPr>
                  <p:spPr>
                    <a:xfrm>
                      <a:off x="6415087" y="3562350"/>
                      <a:ext cx="84772" cy="54292"/>
                    </a:xfrm>
                    <a:custGeom>
                      <a:avLst/>
                      <a:gdLst/>
                      <a:ahLst/>
                      <a:cxnLst/>
                      <a:rect l="l" t="t" r="r" b="b"/>
                      <a:pathLst>
                        <a:path w="84772" h="54292" extrusionOk="0">
                          <a:moveTo>
                            <a:pt x="84772" y="36195"/>
                          </a:moveTo>
                          <a:lnTo>
                            <a:pt x="62865" y="0"/>
                          </a:lnTo>
                          <a:lnTo>
                            <a:pt x="0" y="17145"/>
                          </a:lnTo>
                          <a:lnTo>
                            <a:pt x="20003" y="5429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6" name="Google Shape;546;p5"/>
                    <p:cNvSpPr/>
                    <p:nvPr/>
                  </p:nvSpPr>
                  <p:spPr>
                    <a:xfrm>
                      <a:off x="6513194" y="3587115"/>
                      <a:ext cx="90487" cy="59054"/>
                    </a:xfrm>
                    <a:custGeom>
                      <a:avLst/>
                      <a:gdLst/>
                      <a:ahLst/>
                      <a:cxnLst/>
                      <a:rect l="l" t="t" r="r" b="b"/>
                      <a:pathLst>
                        <a:path w="90487" h="59054" extrusionOk="0">
                          <a:moveTo>
                            <a:pt x="90488" y="41910"/>
                          </a:moveTo>
                          <a:lnTo>
                            <a:pt x="61913" y="0"/>
                          </a:lnTo>
                          <a:lnTo>
                            <a:pt x="0" y="17145"/>
                          </a:lnTo>
                          <a:lnTo>
                            <a:pt x="26670" y="59055"/>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7" name="Google Shape;547;p5"/>
                    <p:cNvSpPr/>
                    <p:nvPr/>
                  </p:nvSpPr>
                  <p:spPr>
                    <a:xfrm>
                      <a:off x="6348412" y="3581400"/>
                      <a:ext cx="78105" cy="53340"/>
                    </a:xfrm>
                    <a:custGeom>
                      <a:avLst/>
                      <a:gdLst/>
                      <a:ahLst/>
                      <a:cxnLst/>
                      <a:rect l="l" t="t" r="r" b="b"/>
                      <a:pathLst>
                        <a:path w="78105" h="53340" extrusionOk="0">
                          <a:moveTo>
                            <a:pt x="78105" y="37147"/>
                          </a:moveTo>
                          <a:lnTo>
                            <a:pt x="58103" y="0"/>
                          </a:lnTo>
                          <a:lnTo>
                            <a:pt x="0" y="16193"/>
                          </a:lnTo>
                          <a:lnTo>
                            <a:pt x="20955" y="5334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8" name="Google Shape;548;p5"/>
                    <p:cNvSpPr/>
                    <p:nvPr/>
                  </p:nvSpPr>
                  <p:spPr>
                    <a:xfrm>
                      <a:off x="6296025" y="3599497"/>
                      <a:ext cx="64769" cy="49530"/>
                    </a:xfrm>
                    <a:custGeom>
                      <a:avLst/>
                      <a:gdLst/>
                      <a:ahLst/>
                      <a:cxnLst/>
                      <a:rect l="l" t="t" r="r" b="b"/>
                      <a:pathLst>
                        <a:path w="64769" h="49530" extrusionOk="0">
                          <a:moveTo>
                            <a:pt x="20003" y="49530"/>
                          </a:moveTo>
                          <a:lnTo>
                            <a:pt x="64770" y="37147"/>
                          </a:lnTo>
                          <a:lnTo>
                            <a:pt x="43815" y="0"/>
                          </a:lnTo>
                          <a:lnTo>
                            <a:pt x="0" y="1143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49" name="Google Shape;549;p5"/>
                    <p:cNvSpPr/>
                    <p:nvPr/>
                  </p:nvSpPr>
                  <p:spPr>
                    <a:xfrm>
                      <a:off x="6295072" y="3484244"/>
                      <a:ext cx="80962" cy="57150"/>
                    </a:xfrm>
                    <a:custGeom>
                      <a:avLst/>
                      <a:gdLst/>
                      <a:ahLst/>
                      <a:cxnLst/>
                      <a:rect l="l" t="t" r="r" b="b"/>
                      <a:pathLst>
                        <a:path w="80962" h="57150" extrusionOk="0">
                          <a:moveTo>
                            <a:pt x="80963" y="41910"/>
                          </a:moveTo>
                          <a:lnTo>
                            <a:pt x="57150" y="0"/>
                          </a:lnTo>
                          <a:lnTo>
                            <a:pt x="0" y="16193"/>
                          </a:lnTo>
                          <a:lnTo>
                            <a:pt x="21908" y="5715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0" name="Google Shape;550;p5"/>
                    <p:cNvSpPr/>
                    <p:nvPr/>
                  </p:nvSpPr>
                  <p:spPr>
                    <a:xfrm>
                      <a:off x="6583680" y="3567112"/>
                      <a:ext cx="95250" cy="60007"/>
                    </a:xfrm>
                    <a:custGeom>
                      <a:avLst/>
                      <a:gdLst/>
                      <a:ahLst/>
                      <a:cxnLst/>
                      <a:rect l="l" t="t" r="r" b="b"/>
                      <a:pathLst>
                        <a:path w="95250" h="60007" extrusionOk="0">
                          <a:moveTo>
                            <a:pt x="95250" y="42863"/>
                          </a:moveTo>
                          <a:lnTo>
                            <a:pt x="63817" y="0"/>
                          </a:lnTo>
                          <a:lnTo>
                            <a:pt x="0" y="18097"/>
                          </a:lnTo>
                          <a:lnTo>
                            <a:pt x="28575" y="60007"/>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1" name="Google Shape;551;p5"/>
                    <p:cNvSpPr/>
                    <p:nvPr/>
                  </p:nvSpPr>
                  <p:spPr>
                    <a:xfrm>
                      <a:off x="6321742" y="3534727"/>
                      <a:ext cx="80009" cy="54292"/>
                    </a:xfrm>
                    <a:custGeom>
                      <a:avLst/>
                      <a:gdLst/>
                      <a:ahLst/>
                      <a:cxnLst/>
                      <a:rect l="l" t="t" r="r" b="b"/>
                      <a:pathLst>
                        <a:path w="80009" h="54292" extrusionOk="0">
                          <a:moveTo>
                            <a:pt x="80010" y="39053"/>
                          </a:moveTo>
                          <a:lnTo>
                            <a:pt x="58102" y="0"/>
                          </a:lnTo>
                          <a:lnTo>
                            <a:pt x="0" y="14288"/>
                          </a:lnTo>
                          <a:lnTo>
                            <a:pt x="21907" y="5429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2" name="Google Shape;552;p5"/>
                    <p:cNvSpPr/>
                    <p:nvPr/>
                  </p:nvSpPr>
                  <p:spPr>
                    <a:xfrm>
                      <a:off x="6556057" y="3414712"/>
                      <a:ext cx="83820" cy="58102"/>
                    </a:xfrm>
                    <a:custGeom>
                      <a:avLst/>
                      <a:gdLst/>
                      <a:ahLst/>
                      <a:cxnLst/>
                      <a:rect l="l" t="t" r="r" b="b"/>
                      <a:pathLst>
                        <a:path w="83820" h="58102" extrusionOk="0">
                          <a:moveTo>
                            <a:pt x="0" y="13335"/>
                          </a:moveTo>
                          <a:lnTo>
                            <a:pt x="32385" y="58103"/>
                          </a:lnTo>
                          <a:lnTo>
                            <a:pt x="83820" y="44768"/>
                          </a:lnTo>
                          <a:lnTo>
                            <a:pt x="4857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3" name="Google Shape;553;p5"/>
                    <p:cNvSpPr/>
                    <p:nvPr/>
                  </p:nvSpPr>
                  <p:spPr>
                    <a:xfrm>
                      <a:off x="6473190" y="3305175"/>
                      <a:ext cx="64769" cy="37147"/>
                    </a:xfrm>
                    <a:custGeom>
                      <a:avLst/>
                      <a:gdLst/>
                      <a:ahLst/>
                      <a:cxnLst/>
                      <a:rect l="l" t="t" r="r" b="b"/>
                      <a:pathLst>
                        <a:path w="64769" h="37147" extrusionOk="0">
                          <a:moveTo>
                            <a:pt x="19050" y="37147"/>
                          </a:moveTo>
                          <a:lnTo>
                            <a:pt x="64770" y="25718"/>
                          </a:lnTo>
                          <a:lnTo>
                            <a:pt x="44767" y="0"/>
                          </a:lnTo>
                          <a:lnTo>
                            <a:pt x="0" y="1143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4" name="Google Shape;554;p5"/>
                    <p:cNvSpPr/>
                    <p:nvPr/>
                  </p:nvSpPr>
                  <p:spPr>
                    <a:xfrm>
                      <a:off x="6452234" y="3277552"/>
                      <a:ext cx="59055" cy="31432"/>
                    </a:xfrm>
                    <a:custGeom>
                      <a:avLst/>
                      <a:gdLst/>
                      <a:ahLst/>
                      <a:cxnLst/>
                      <a:rect l="l" t="t" r="r" b="b"/>
                      <a:pathLst>
                        <a:path w="59055" h="31432" extrusionOk="0">
                          <a:moveTo>
                            <a:pt x="0" y="9525"/>
                          </a:moveTo>
                          <a:lnTo>
                            <a:pt x="15240" y="31432"/>
                          </a:lnTo>
                          <a:lnTo>
                            <a:pt x="59055" y="20003"/>
                          </a:lnTo>
                          <a:lnTo>
                            <a:pt x="43815"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5" name="Google Shape;555;p5"/>
                    <p:cNvSpPr/>
                    <p:nvPr/>
                  </p:nvSpPr>
                  <p:spPr>
                    <a:xfrm>
                      <a:off x="6657022" y="3549967"/>
                      <a:ext cx="87630" cy="58102"/>
                    </a:xfrm>
                    <a:custGeom>
                      <a:avLst/>
                      <a:gdLst/>
                      <a:ahLst/>
                      <a:cxnLst/>
                      <a:rect l="l" t="t" r="r" b="b"/>
                      <a:pathLst>
                        <a:path w="87630" h="58102" extrusionOk="0">
                          <a:moveTo>
                            <a:pt x="87630" y="42863"/>
                          </a:moveTo>
                          <a:lnTo>
                            <a:pt x="54293" y="0"/>
                          </a:lnTo>
                          <a:lnTo>
                            <a:pt x="0" y="15240"/>
                          </a:lnTo>
                          <a:lnTo>
                            <a:pt x="31433" y="5810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6" name="Google Shape;556;p5"/>
                    <p:cNvSpPr/>
                    <p:nvPr/>
                  </p:nvSpPr>
                  <p:spPr>
                    <a:xfrm>
                      <a:off x="6497955" y="3337559"/>
                      <a:ext cx="69532" cy="42862"/>
                    </a:xfrm>
                    <a:custGeom>
                      <a:avLst/>
                      <a:gdLst/>
                      <a:ahLst/>
                      <a:cxnLst/>
                      <a:rect l="l" t="t" r="r" b="b"/>
                      <a:pathLst>
                        <a:path w="69532" h="42862" extrusionOk="0">
                          <a:moveTo>
                            <a:pt x="0" y="12383"/>
                          </a:moveTo>
                          <a:lnTo>
                            <a:pt x="22860" y="42863"/>
                          </a:lnTo>
                          <a:lnTo>
                            <a:pt x="69532" y="30480"/>
                          </a:lnTo>
                          <a:lnTo>
                            <a:pt x="45720"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7" name="Google Shape;557;p5"/>
                    <p:cNvSpPr/>
                    <p:nvPr/>
                  </p:nvSpPr>
                  <p:spPr>
                    <a:xfrm>
                      <a:off x="6625590" y="3508057"/>
                      <a:ext cx="79057" cy="49530"/>
                    </a:xfrm>
                    <a:custGeom>
                      <a:avLst/>
                      <a:gdLst/>
                      <a:ahLst/>
                      <a:cxnLst/>
                      <a:rect l="l" t="t" r="r" b="b"/>
                      <a:pathLst>
                        <a:path w="79057" h="49530" extrusionOk="0">
                          <a:moveTo>
                            <a:pt x="0" y="14288"/>
                          </a:moveTo>
                          <a:lnTo>
                            <a:pt x="25717" y="49530"/>
                          </a:lnTo>
                          <a:lnTo>
                            <a:pt x="79057" y="34290"/>
                          </a:lnTo>
                          <a:lnTo>
                            <a:pt x="52388" y="0"/>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8" name="Google Shape;558;p5"/>
                    <p:cNvSpPr/>
                    <p:nvPr/>
                  </p:nvSpPr>
                  <p:spPr>
                    <a:xfrm>
                      <a:off x="6433184" y="3252787"/>
                      <a:ext cx="56197" cy="26669"/>
                    </a:xfrm>
                    <a:custGeom>
                      <a:avLst/>
                      <a:gdLst/>
                      <a:ahLst/>
                      <a:cxnLst/>
                      <a:rect l="l" t="t" r="r" b="b"/>
                      <a:pathLst>
                        <a:path w="56197" h="26669" extrusionOk="0">
                          <a:moveTo>
                            <a:pt x="13335" y="26670"/>
                          </a:moveTo>
                          <a:lnTo>
                            <a:pt x="56197" y="17145"/>
                          </a:lnTo>
                          <a:lnTo>
                            <a:pt x="42863" y="0"/>
                          </a:lnTo>
                          <a:lnTo>
                            <a:pt x="0" y="857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59" name="Google Shape;559;p5"/>
                    <p:cNvSpPr/>
                    <p:nvPr/>
                  </p:nvSpPr>
                  <p:spPr>
                    <a:xfrm>
                      <a:off x="6526530" y="3375659"/>
                      <a:ext cx="72389" cy="44767"/>
                    </a:xfrm>
                    <a:custGeom>
                      <a:avLst/>
                      <a:gdLst/>
                      <a:ahLst/>
                      <a:cxnLst/>
                      <a:rect l="l" t="t" r="r" b="b"/>
                      <a:pathLst>
                        <a:path w="72389" h="44767" extrusionOk="0">
                          <a:moveTo>
                            <a:pt x="23813" y="44768"/>
                          </a:moveTo>
                          <a:lnTo>
                            <a:pt x="72390" y="32385"/>
                          </a:lnTo>
                          <a:lnTo>
                            <a:pt x="46672" y="0"/>
                          </a:lnTo>
                          <a:lnTo>
                            <a:pt x="0" y="1238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nvGrpSpPr>
                <p:cNvPr id="560" name="Google Shape;560;p5"/>
                <p:cNvGrpSpPr/>
                <p:nvPr/>
              </p:nvGrpSpPr>
              <p:grpSpPr>
                <a:xfrm>
                  <a:off x="6671308" y="2247900"/>
                  <a:ext cx="693421" cy="1323022"/>
                  <a:chOff x="6671308" y="2247900"/>
                  <a:chExt cx="693421" cy="1323022"/>
                </a:xfrm>
              </p:grpSpPr>
              <p:sp>
                <p:nvSpPr>
                  <p:cNvPr id="561" name="Google Shape;561;p5"/>
                  <p:cNvSpPr/>
                  <p:nvPr/>
                </p:nvSpPr>
                <p:spPr>
                  <a:xfrm>
                    <a:off x="6778942" y="3244215"/>
                    <a:ext cx="358911" cy="291465"/>
                  </a:xfrm>
                  <a:custGeom>
                    <a:avLst/>
                    <a:gdLst/>
                    <a:ahLst/>
                    <a:cxnLst/>
                    <a:rect l="l" t="t" r="r" b="b"/>
                    <a:pathLst>
                      <a:path w="358911" h="291465" extrusionOk="0">
                        <a:moveTo>
                          <a:pt x="158115" y="0"/>
                        </a:moveTo>
                        <a:lnTo>
                          <a:pt x="158115" y="78105"/>
                        </a:lnTo>
                        <a:cubicBezTo>
                          <a:pt x="158115" y="78105"/>
                          <a:pt x="146685" y="89535"/>
                          <a:pt x="132397" y="98107"/>
                        </a:cubicBezTo>
                        <a:cubicBezTo>
                          <a:pt x="118110" y="106680"/>
                          <a:pt x="0" y="126682"/>
                          <a:pt x="0" y="126682"/>
                        </a:cubicBezTo>
                        <a:lnTo>
                          <a:pt x="150495" y="291465"/>
                        </a:lnTo>
                        <a:cubicBezTo>
                          <a:pt x="150495" y="291465"/>
                          <a:pt x="287655" y="276225"/>
                          <a:pt x="326707" y="265747"/>
                        </a:cubicBezTo>
                        <a:cubicBezTo>
                          <a:pt x="366713" y="254317"/>
                          <a:pt x="358140" y="106680"/>
                          <a:pt x="358140" y="106680"/>
                        </a:cubicBezTo>
                        <a:lnTo>
                          <a:pt x="158115" y="0"/>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2" name="Google Shape;562;p5"/>
                  <p:cNvSpPr/>
                  <p:nvPr/>
                </p:nvSpPr>
                <p:spPr>
                  <a:xfrm>
                    <a:off x="6931342" y="3244215"/>
                    <a:ext cx="205432" cy="264794"/>
                  </a:xfrm>
                  <a:custGeom>
                    <a:avLst/>
                    <a:gdLst/>
                    <a:ahLst/>
                    <a:cxnLst/>
                    <a:rect l="l" t="t" r="r" b="b"/>
                    <a:pathLst>
                      <a:path w="205432" h="264794" extrusionOk="0">
                        <a:moveTo>
                          <a:pt x="5715" y="0"/>
                        </a:moveTo>
                        <a:lnTo>
                          <a:pt x="5715" y="78105"/>
                        </a:lnTo>
                        <a:cubicBezTo>
                          <a:pt x="5715" y="78105"/>
                          <a:pt x="3810" y="80010"/>
                          <a:pt x="0" y="82867"/>
                        </a:cubicBezTo>
                        <a:lnTo>
                          <a:pt x="175260" y="264795"/>
                        </a:lnTo>
                        <a:cubicBezTo>
                          <a:pt x="212407" y="247650"/>
                          <a:pt x="204788" y="106680"/>
                          <a:pt x="204788" y="106680"/>
                        </a:cubicBezTo>
                        <a:lnTo>
                          <a:pt x="5715" y="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3" name="Google Shape;563;p5"/>
                  <p:cNvSpPr/>
                  <p:nvPr/>
                </p:nvSpPr>
                <p:spPr>
                  <a:xfrm>
                    <a:off x="6671308" y="2247900"/>
                    <a:ext cx="629602" cy="1323022"/>
                  </a:xfrm>
                  <a:custGeom>
                    <a:avLst/>
                    <a:gdLst/>
                    <a:ahLst/>
                    <a:cxnLst/>
                    <a:rect l="l" t="t" r="r" b="b"/>
                    <a:pathLst>
                      <a:path w="629602" h="1323022" extrusionOk="0">
                        <a:moveTo>
                          <a:pt x="0" y="0"/>
                        </a:moveTo>
                        <a:lnTo>
                          <a:pt x="0" y="825818"/>
                        </a:lnTo>
                        <a:lnTo>
                          <a:pt x="629603" y="1323023"/>
                        </a:lnTo>
                        <a:lnTo>
                          <a:pt x="629603" y="46672"/>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4" name="Google Shape;564;p5"/>
                  <p:cNvSpPr/>
                  <p:nvPr/>
                </p:nvSpPr>
                <p:spPr>
                  <a:xfrm>
                    <a:off x="6714172" y="2291715"/>
                    <a:ext cx="528637" cy="1022032"/>
                  </a:xfrm>
                  <a:custGeom>
                    <a:avLst/>
                    <a:gdLst/>
                    <a:ahLst/>
                    <a:cxnLst/>
                    <a:rect l="l" t="t" r="r" b="b"/>
                    <a:pathLst>
                      <a:path w="528637" h="1022032" extrusionOk="0">
                        <a:moveTo>
                          <a:pt x="0" y="0"/>
                        </a:moveTo>
                        <a:lnTo>
                          <a:pt x="0" y="696278"/>
                        </a:lnTo>
                        <a:lnTo>
                          <a:pt x="528638" y="1022032"/>
                        </a:lnTo>
                        <a:lnTo>
                          <a:pt x="528638" y="45720"/>
                        </a:lnTo>
                        <a:close/>
                      </a:path>
                    </a:pathLst>
                  </a:custGeom>
                  <a:solidFill>
                    <a:srgbClr val="FFD600"/>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5" name="Google Shape;565;p5"/>
                  <p:cNvSpPr/>
                  <p:nvPr/>
                </p:nvSpPr>
                <p:spPr>
                  <a:xfrm>
                    <a:off x="7300912" y="2294572"/>
                    <a:ext cx="63817" cy="1276349"/>
                  </a:xfrm>
                  <a:custGeom>
                    <a:avLst/>
                    <a:gdLst/>
                    <a:ahLst/>
                    <a:cxnLst/>
                    <a:rect l="l" t="t" r="r" b="b"/>
                    <a:pathLst>
                      <a:path w="63817" h="1276349" extrusionOk="0">
                        <a:moveTo>
                          <a:pt x="0" y="0"/>
                        </a:moveTo>
                        <a:lnTo>
                          <a:pt x="63818" y="0"/>
                        </a:lnTo>
                        <a:lnTo>
                          <a:pt x="63818" y="1276350"/>
                        </a:lnTo>
                        <a:lnTo>
                          <a:pt x="0" y="127635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6" name="Google Shape;566;p5"/>
                  <p:cNvSpPr/>
                  <p:nvPr/>
                </p:nvSpPr>
                <p:spPr>
                  <a:xfrm>
                    <a:off x="6749415" y="2334577"/>
                    <a:ext cx="444817" cy="872490"/>
                  </a:xfrm>
                  <a:custGeom>
                    <a:avLst/>
                    <a:gdLst/>
                    <a:ahLst/>
                    <a:cxnLst/>
                    <a:rect l="l" t="t" r="r" b="b"/>
                    <a:pathLst>
                      <a:path w="444817" h="872490" extrusionOk="0">
                        <a:moveTo>
                          <a:pt x="0" y="0"/>
                        </a:moveTo>
                        <a:lnTo>
                          <a:pt x="2857" y="621030"/>
                        </a:lnTo>
                        <a:lnTo>
                          <a:pt x="444817" y="872490"/>
                        </a:lnTo>
                        <a:lnTo>
                          <a:pt x="444817" y="103822"/>
                        </a:lnTo>
                        <a:lnTo>
                          <a:pt x="140970" y="58102"/>
                        </a:lnTo>
                        <a:lnTo>
                          <a:pt x="120967" y="15240"/>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67" name="Google Shape;567;p5"/>
                  <p:cNvSpPr/>
                  <p:nvPr/>
                </p:nvSpPr>
                <p:spPr>
                  <a:xfrm>
                    <a:off x="6777990" y="2409825"/>
                    <a:ext cx="389572" cy="736282"/>
                  </a:xfrm>
                  <a:custGeom>
                    <a:avLst/>
                    <a:gdLst/>
                    <a:ahLst/>
                    <a:cxnLst/>
                    <a:rect l="l" t="t" r="r" b="b"/>
                    <a:pathLst>
                      <a:path w="389572" h="736282" extrusionOk="0">
                        <a:moveTo>
                          <a:pt x="0" y="0"/>
                        </a:moveTo>
                        <a:lnTo>
                          <a:pt x="0" y="528638"/>
                        </a:lnTo>
                        <a:lnTo>
                          <a:pt x="389572" y="736282"/>
                        </a:lnTo>
                        <a:lnTo>
                          <a:pt x="389572" y="69533"/>
                        </a:lnTo>
                        <a:close/>
                      </a:path>
                    </a:pathLst>
                  </a:custGeom>
                  <a:solidFill>
                    <a:srgbClr val="FFD600"/>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568" name="Google Shape;568;p5"/>
                  <p:cNvGrpSpPr/>
                  <p:nvPr/>
                </p:nvGrpSpPr>
                <p:grpSpPr>
                  <a:xfrm>
                    <a:off x="6814574" y="2617401"/>
                    <a:ext cx="290848" cy="341222"/>
                    <a:chOff x="6814574" y="2617401"/>
                    <a:chExt cx="290848" cy="341222"/>
                  </a:xfrm>
                </p:grpSpPr>
                <p:sp>
                  <p:nvSpPr>
                    <p:cNvPr id="569" name="Google Shape;569;p5"/>
                    <p:cNvSpPr/>
                    <p:nvPr/>
                  </p:nvSpPr>
                  <p:spPr>
                    <a:xfrm rot="-1113924">
                      <a:off x="6855219" y="2643227"/>
                      <a:ext cx="209558" cy="289571"/>
                    </a:xfrm>
                    <a:custGeom>
                      <a:avLst/>
                      <a:gdLst/>
                      <a:ahLst/>
                      <a:cxnLst/>
                      <a:rect l="l" t="t" r="r" b="b"/>
                      <a:pathLst>
                        <a:path w="209558" h="289571" extrusionOk="0">
                          <a:moveTo>
                            <a:pt x="209559" y="144786"/>
                          </a:moveTo>
                          <a:cubicBezTo>
                            <a:pt x="209559" y="224749"/>
                            <a:pt x="162648" y="289572"/>
                            <a:pt x="104779" y="289572"/>
                          </a:cubicBezTo>
                          <a:cubicBezTo>
                            <a:pt x="46911" y="289572"/>
                            <a:pt x="0" y="224749"/>
                            <a:pt x="0" y="144786"/>
                          </a:cubicBezTo>
                          <a:cubicBezTo>
                            <a:pt x="0" y="64823"/>
                            <a:pt x="46911" y="0"/>
                            <a:pt x="104779" y="0"/>
                          </a:cubicBezTo>
                          <a:cubicBezTo>
                            <a:pt x="162648" y="0"/>
                            <a:pt x="209559" y="64823"/>
                            <a:pt x="209559" y="144786"/>
                          </a:cubicBez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70" name="Google Shape;570;p5"/>
                    <p:cNvSpPr/>
                    <p:nvPr/>
                  </p:nvSpPr>
                  <p:spPr>
                    <a:xfrm>
                      <a:off x="6894544" y="2702548"/>
                      <a:ext cx="119316" cy="181042"/>
                    </a:xfrm>
                    <a:custGeom>
                      <a:avLst/>
                      <a:gdLst/>
                      <a:ahLst/>
                      <a:cxnLst/>
                      <a:rect l="l" t="t" r="r" b="b"/>
                      <a:pathLst>
                        <a:path w="119316" h="181042" extrusionOk="0">
                          <a:moveTo>
                            <a:pt x="76803" y="94944"/>
                          </a:moveTo>
                          <a:lnTo>
                            <a:pt x="113951" y="53986"/>
                          </a:lnTo>
                          <a:cubicBezTo>
                            <a:pt x="118713" y="48271"/>
                            <a:pt x="118713" y="36841"/>
                            <a:pt x="112998" y="29221"/>
                          </a:cubicBezTo>
                          <a:cubicBezTo>
                            <a:pt x="107283" y="21601"/>
                            <a:pt x="98711" y="19696"/>
                            <a:pt x="93948" y="25411"/>
                          </a:cubicBezTo>
                          <a:lnTo>
                            <a:pt x="58706" y="65416"/>
                          </a:lnTo>
                          <a:lnTo>
                            <a:pt x="23463" y="8266"/>
                          </a:lnTo>
                          <a:cubicBezTo>
                            <a:pt x="18701" y="-306"/>
                            <a:pt x="9176" y="-2211"/>
                            <a:pt x="4413" y="2551"/>
                          </a:cubicBezTo>
                          <a:cubicBezTo>
                            <a:pt x="-1302" y="7314"/>
                            <a:pt x="-1302" y="18744"/>
                            <a:pt x="3461" y="27316"/>
                          </a:cubicBezTo>
                          <a:lnTo>
                            <a:pt x="40608" y="86371"/>
                          </a:lnTo>
                          <a:lnTo>
                            <a:pt x="3461" y="127329"/>
                          </a:lnTo>
                          <a:cubicBezTo>
                            <a:pt x="-1302" y="133044"/>
                            <a:pt x="-1302" y="144474"/>
                            <a:pt x="4413" y="152094"/>
                          </a:cubicBezTo>
                          <a:cubicBezTo>
                            <a:pt x="7271" y="155904"/>
                            <a:pt x="10128" y="157809"/>
                            <a:pt x="13938" y="158761"/>
                          </a:cubicBezTo>
                          <a:cubicBezTo>
                            <a:pt x="17748" y="159714"/>
                            <a:pt x="21558" y="158761"/>
                            <a:pt x="24416" y="155904"/>
                          </a:cubicBezTo>
                          <a:lnTo>
                            <a:pt x="59658" y="115899"/>
                          </a:lnTo>
                          <a:lnTo>
                            <a:pt x="94901" y="173049"/>
                          </a:lnTo>
                          <a:cubicBezTo>
                            <a:pt x="97758" y="177811"/>
                            <a:pt x="101568" y="179716"/>
                            <a:pt x="105378" y="180669"/>
                          </a:cubicBezTo>
                          <a:cubicBezTo>
                            <a:pt x="109188" y="181621"/>
                            <a:pt x="112046" y="180669"/>
                            <a:pt x="114903" y="178764"/>
                          </a:cubicBezTo>
                          <a:cubicBezTo>
                            <a:pt x="120618" y="174001"/>
                            <a:pt x="120618" y="162571"/>
                            <a:pt x="115856" y="153999"/>
                          </a:cubicBezTo>
                          <a:lnTo>
                            <a:pt x="76803" y="94944"/>
                          </a:ln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sp>
                <p:nvSpPr>
                  <p:cNvPr id="571" name="Google Shape;571;p5"/>
                  <p:cNvSpPr/>
                  <p:nvPr/>
                </p:nvSpPr>
                <p:spPr>
                  <a:xfrm>
                    <a:off x="6847522" y="2588895"/>
                    <a:ext cx="218122" cy="63817"/>
                  </a:xfrm>
                  <a:custGeom>
                    <a:avLst/>
                    <a:gdLst/>
                    <a:ahLst/>
                    <a:cxnLst/>
                    <a:rect l="l" t="t" r="r" b="b"/>
                    <a:pathLst>
                      <a:path w="218122" h="63817" extrusionOk="0">
                        <a:moveTo>
                          <a:pt x="0" y="0"/>
                        </a:moveTo>
                        <a:lnTo>
                          <a:pt x="218122" y="63818"/>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72" name="Google Shape;572;p5"/>
                  <p:cNvSpPr/>
                  <p:nvPr/>
                </p:nvSpPr>
                <p:spPr>
                  <a:xfrm>
                    <a:off x="6838950" y="2527935"/>
                    <a:ext cx="282892" cy="79057"/>
                  </a:xfrm>
                  <a:custGeom>
                    <a:avLst/>
                    <a:gdLst/>
                    <a:ahLst/>
                    <a:cxnLst/>
                    <a:rect l="l" t="t" r="r" b="b"/>
                    <a:pathLst>
                      <a:path w="282892" h="79057" extrusionOk="0">
                        <a:moveTo>
                          <a:pt x="0" y="0"/>
                        </a:moveTo>
                        <a:lnTo>
                          <a:pt x="282893" y="79057"/>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73" name="Google Shape;573;p5"/>
                <p:cNvGrpSpPr/>
                <p:nvPr/>
              </p:nvGrpSpPr>
              <p:grpSpPr>
                <a:xfrm>
                  <a:off x="6820393" y="3888821"/>
                  <a:ext cx="363815" cy="132367"/>
                  <a:chOff x="6820393" y="3888821"/>
                  <a:chExt cx="363815" cy="132367"/>
                </a:xfrm>
              </p:grpSpPr>
              <p:sp>
                <p:nvSpPr>
                  <p:cNvPr id="574" name="Google Shape;574;p5"/>
                  <p:cNvSpPr/>
                  <p:nvPr/>
                </p:nvSpPr>
                <p:spPr>
                  <a:xfrm>
                    <a:off x="6820393" y="3888821"/>
                    <a:ext cx="363815" cy="131608"/>
                  </a:xfrm>
                  <a:custGeom>
                    <a:avLst/>
                    <a:gdLst/>
                    <a:ahLst/>
                    <a:cxnLst/>
                    <a:rect l="l" t="t" r="r" b="b"/>
                    <a:pathLst>
                      <a:path w="363815" h="131608" extrusionOk="0">
                        <a:moveTo>
                          <a:pt x="212866" y="236"/>
                        </a:moveTo>
                        <a:cubicBezTo>
                          <a:pt x="212866" y="236"/>
                          <a:pt x="74754" y="12619"/>
                          <a:pt x="24271" y="53576"/>
                        </a:cubicBezTo>
                        <a:cubicBezTo>
                          <a:pt x="-27164" y="94534"/>
                          <a:pt x="11889" y="114536"/>
                          <a:pt x="60466" y="127871"/>
                        </a:cubicBezTo>
                        <a:cubicBezTo>
                          <a:pt x="109044" y="140254"/>
                          <a:pt x="326214" y="120251"/>
                          <a:pt x="353836" y="91676"/>
                        </a:cubicBezTo>
                        <a:cubicBezTo>
                          <a:pt x="382411" y="64054"/>
                          <a:pt x="353836" y="-4526"/>
                          <a:pt x="212866" y="236"/>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75" name="Google Shape;575;p5"/>
                  <p:cNvSpPr/>
                  <p:nvPr/>
                </p:nvSpPr>
                <p:spPr>
                  <a:xfrm>
                    <a:off x="6892290" y="3961149"/>
                    <a:ext cx="291465" cy="60039"/>
                  </a:xfrm>
                  <a:custGeom>
                    <a:avLst/>
                    <a:gdLst/>
                    <a:ahLst/>
                    <a:cxnLst/>
                    <a:rect l="l" t="t" r="r" b="b"/>
                    <a:pathLst>
                      <a:path w="291465" h="60039" extrusionOk="0">
                        <a:moveTo>
                          <a:pt x="281940" y="20300"/>
                        </a:moveTo>
                        <a:cubicBezTo>
                          <a:pt x="287655" y="14585"/>
                          <a:pt x="290513" y="7918"/>
                          <a:pt x="291465" y="298"/>
                        </a:cubicBezTo>
                        <a:cubicBezTo>
                          <a:pt x="229553" y="-2560"/>
                          <a:pt x="148590" y="15538"/>
                          <a:pt x="75247" y="38398"/>
                        </a:cubicBezTo>
                        <a:cubicBezTo>
                          <a:pt x="44767" y="47923"/>
                          <a:pt x="20003" y="54590"/>
                          <a:pt x="0" y="58400"/>
                        </a:cubicBezTo>
                        <a:cubicBezTo>
                          <a:pt x="63817" y="66020"/>
                          <a:pt x="255270" y="46018"/>
                          <a:pt x="281940" y="20300"/>
                        </a:cubicBez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76" name="Google Shape;576;p5"/>
                <p:cNvGrpSpPr/>
                <p:nvPr/>
              </p:nvGrpSpPr>
              <p:grpSpPr>
                <a:xfrm>
                  <a:off x="6436042" y="2343150"/>
                  <a:ext cx="209549" cy="571499"/>
                  <a:chOff x="6436042" y="2343150"/>
                  <a:chExt cx="209549" cy="571499"/>
                </a:xfrm>
              </p:grpSpPr>
              <p:sp>
                <p:nvSpPr>
                  <p:cNvPr id="577" name="Google Shape;577;p5"/>
                  <p:cNvSpPr/>
                  <p:nvPr/>
                </p:nvSpPr>
                <p:spPr>
                  <a:xfrm>
                    <a:off x="6544627" y="2373630"/>
                    <a:ext cx="100964" cy="52387"/>
                  </a:xfrm>
                  <a:custGeom>
                    <a:avLst/>
                    <a:gdLst/>
                    <a:ahLst/>
                    <a:cxnLst/>
                    <a:rect l="l" t="t" r="r" b="b"/>
                    <a:pathLst>
                      <a:path w="100964" h="52387" extrusionOk="0">
                        <a:moveTo>
                          <a:pt x="0" y="0"/>
                        </a:moveTo>
                        <a:lnTo>
                          <a:pt x="100965" y="52387"/>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78" name="Google Shape;578;p5"/>
                  <p:cNvSpPr/>
                  <p:nvPr/>
                </p:nvSpPr>
                <p:spPr>
                  <a:xfrm>
                    <a:off x="6486525" y="2343150"/>
                    <a:ext cx="30479" cy="15239"/>
                  </a:xfrm>
                  <a:custGeom>
                    <a:avLst/>
                    <a:gdLst/>
                    <a:ahLst/>
                    <a:cxnLst/>
                    <a:rect l="l" t="t" r="r" b="b"/>
                    <a:pathLst>
                      <a:path w="30479" h="15239" extrusionOk="0">
                        <a:moveTo>
                          <a:pt x="0" y="0"/>
                        </a:moveTo>
                        <a:lnTo>
                          <a:pt x="30480" y="15240"/>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79" name="Google Shape;579;p5"/>
                  <p:cNvSpPr/>
                  <p:nvPr/>
                </p:nvSpPr>
                <p:spPr>
                  <a:xfrm>
                    <a:off x="6566535" y="2637472"/>
                    <a:ext cx="34290" cy="3810"/>
                  </a:xfrm>
                  <a:custGeom>
                    <a:avLst/>
                    <a:gdLst/>
                    <a:ahLst/>
                    <a:cxnLst/>
                    <a:rect l="l" t="t" r="r" b="b"/>
                    <a:pathLst>
                      <a:path w="34290" h="3810" extrusionOk="0">
                        <a:moveTo>
                          <a:pt x="0" y="0"/>
                        </a:moveTo>
                        <a:lnTo>
                          <a:pt x="34290" y="3810"/>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80" name="Google Shape;580;p5"/>
                  <p:cNvSpPr/>
                  <p:nvPr/>
                </p:nvSpPr>
                <p:spPr>
                  <a:xfrm>
                    <a:off x="6436042" y="2622232"/>
                    <a:ext cx="91440" cy="11429"/>
                  </a:xfrm>
                  <a:custGeom>
                    <a:avLst/>
                    <a:gdLst/>
                    <a:ahLst/>
                    <a:cxnLst/>
                    <a:rect l="l" t="t" r="r" b="b"/>
                    <a:pathLst>
                      <a:path w="91440" h="11429" extrusionOk="0">
                        <a:moveTo>
                          <a:pt x="0" y="0"/>
                        </a:moveTo>
                        <a:lnTo>
                          <a:pt x="91440" y="11430"/>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81" name="Google Shape;581;p5"/>
                  <p:cNvSpPr/>
                  <p:nvPr/>
                </p:nvSpPr>
                <p:spPr>
                  <a:xfrm>
                    <a:off x="6474142" y="2883217"/>
                    <a:ext cx="114300" cy="31432"/>
                  </a:xfrm>
                  <a:custGeom>
                    <a:avLst/>
                    <a:gdLst/>
                    <a:ahLst/>
                    <a:cxnLst/>
                    <a:rect l="l" t="t" r="r" b="b"/>
                    <a:pathLst>
                      <a:path w="114300" h="31432" extrusionOk="0">
                        <a:moveTo>
                          <a:pt x="114300" y="0"/>
                        </a:moveTo>
                        <a:lnTo>
                          <a:pt x="0" y="31433"/>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nvGrpSpPr>
              <p:cNvPr id="582" name="Google Shape;582;p5"/>
              <p:cNvGrpSpPr/>
              <p:nvPr/>
            </p:nvGrpSpPr>
            <p:grpSpPr>
              <a:xfrm>
                <a:off x="6167437" y="1485900"/>
                <a:ext cx="546734" cy="546734"/>
                <a:chOff x="6167437" y="1485900"/>
                <a:chExt cx="546734" cy="546734"/>
              </a:xfrm>
            </p:grpSpPr>
            <p:sp>
              <p:nvSpPr>
                <p:cNvPr id="583" name="Google Shape;583;p5"/>
                <p:cNvSpPr/>
                <p:nvPr/>
              </p:nvSpPr>
              <p:spPr>
                <a:xfrm>
                  <a:off x="6167437" y="1485900"/>
                  <a:ext cx="546734" cy="546734"/>
                </a:xfrm>
                <a:custGeom>
                  <a:avLst/>
                  <a:gdLst/>
                  <a:ahLst/>
                  <a:cxnLst/>
                  <a:rect l="l" t="t" r="r" b="b"/>
                  <a:pathLst>
                    <a:path w="546734" h="546734" extrusionOk="0">
                      <a:moveTo>
                        <a:pt x="273368" y="0"/>
                      </a:moveTo>
                      <a:cubicBezTo>
                        <a:pt x="121920" y="0"/>
                        <a:pt x="0" y="121920"/>
                        <a:pt x="0" y="273367"/>
                      </a:cubicBezTo>
                      <a:cubicBezTo>
                        <a:pt x="0" y="424815"/>
                        <a:pt x="121920" y="546735"/>
                        <a:pt x="273368" y="546735"/>
                      </a:cubicBezTo>
                      <a:cubicBezTo>
                        <a:pt x="424815" y="546735"/>
                        <a:pt x="546735" y="424815"/>
                        <a:pt x="546735" y="273367"/>
                      </a:cubicBezTo>
                      <a:cubicBezTo>
                        <a:pt x="546735" y="122872"/>
                        <a:pt x="423863" y="0"/>
                        <a:pt x="273368" y="0"/>
                      </a:cubicBezTo>
                      <a:close/>
                      <a:moveTo>
                        <a:pt x="273368" y="493395"/>
                      </a:moveTo>
                      <a:cubicBezTo>
                        <a:pt x="152400" y="493395"/>
                        <a:pt x="53340" y="395288"/>
                        <a:pt x="53340" y="273367"/>
                      </a:cubicBezTo>
                      <a:cubicBezTo>
                        <a:pt x="53340" y="152400"/>
                        <a:pt x="151447" y="53340"/>
                        <a:pt x="273368" y="53340"/>
                      </a:cubicBezTo>
                      <a:cubicBezTo>
                        <a:pt x="394335" y="53340"/>
                        <a:pt x="493395" y="151447"/>
                        <a:pt x="493395" y="273367"/>
                      </a:cubicBezTo>
                      <a:cubicBezTo>
                        <a:pt x="492443" y="395288"/>
                        <a:pt x="394335" y="493395"/>
                        <a:pt x="273368" y="493395"/>
                      </a:cubicBezTo>
                      <a:close/>
                    </a:path>
                  </a:pathLst>
                </a:custGeom>
                <a:solidFill>
                  <a:srgbClr val="FFD600"/>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84" name="Google Shape;584;p5"/>
                <p:cNvSpPr/>
                <p:nvPr/>
              </p:nvSpPr>
              <p:spPr>
                <a:xfrm>
                  <a:off x="6419850" y="1739265"/>
                  <a:ext cx="40005" cy="40004"/>
                </a:xfrm>
                <a:custGeom>
                  <a:avLst/>
                  <a:gdLst/>
                  <a:ahLst/>
                  <a:cxnLst/>
                  <a:rect l="l" t="t" r="r" b="b"/>
                  <a:pathLst>
                    <a:path w="40005" h="40004" extrusionOk="0">
                      <a:moveTo>
                        <a:pt x="40005" y="20002"/>
                      </a:moveTo>
                      <a:cubicBezTo>
                        <a:pt x="40005" y="30480"/>
                        <a:pt x="31432" y="40005"/>
                        <a:pt x="20003" y="40005"/>
                      </a:cubicBezTo>
                      <a:cubicBezTo>
                        <a:pt x="9525" y="40005"/>
                        <a:pt x="0" y="31432"/>
                        <a:pt x="0" y="20002"/>
                      </a:cubicBezTo>
                      <a:cubicBezTo>
                        <a:pt x="0" y="9525"/>
                        <a:pt x="8572" y="0"/>
                        <a:pt x="20003" y="0"/>
                      </a:cubicBezTo>
                      <a:cubicBezTo>
                        <a:pt x="31432" y="952"/>
                        <a:pt x="40005" y="9525"/>
                        <a:pt x="40005" y="20002"/>
                      </a:cubicBez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85" name="Google Shape;585;p5"/>
                <p:cNvSpPr/>
                <p:nvPr/>
              </p:nvSpPr>
              <p:spPr>
                <a:xfrm>
                  <a:off x="6375082" y="1759267"/>
                  <a:ext cx="176212" cy="99060"/>
                </a:xfrm>
                <a:custGeom>
                  <a:avLst/>
                  <a:gdLst/>
                  <a:ahLst/>
                  <a:cxnLst/>
                  <a:rect l="l" t="t" r="r" b="b"/>
                  <a:pathLst>
                    <a:path w="176212" h="99060" extrusionOk="0">
                      <a:moveTo>
                        <a:pt x="0" y="99060"/>
                      </a:moveTo>
                      <a:lnTo>
                        <a:pt x="65723" y="0"/>
                      </a:lnTo>
                      <a:lnTo>
                        <a:pt x="176213" y="91440"/>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86" name="Google Shape;586;p5"/>
              <p:cNvGrpSpPr/>
              <p:nvPr/>
            </p:nvGrpSpPr>
            <p:grpSpPr>
              <a:xfrm>
                <a:off x="4813935" y="1655446"/>
                <a:ext cx="691515" cy="2372676"/>
                <a:chOff x="4813935" y="1655446"/>
                <a:chExt cx="691515" cy="2372676"/>
              </a:xfrm>
            </p:grpSpPr>
            <p:grpSp>
              <p:nvGrpSpPr>
                <p:cNvPr id="587" name="Google Shape;587;p5"/>
                <p:cNvGrpSpPr/>
                <p:nvPr/>
              </p:nvGrpSpPr>
              <p:grpSpPr>
                <a:xfrm>
                  <a:off x="4956810" y="1655446"/>
                  <a:ext cx="210502" cy="535304"/>
                  <a:chOff x="4956810" y="1655446"/>
                  <a:chExt cx="210502" cy="535304"/>
                </a:xfrm>
              </p:grpSpPr>
              <p:sp>
                <p:nvSpPr>
                  <p:cNvPr id="588" name="Google Shape;588;p5"/>
                  <p:cNvSpPr/>
                  <p:nvPr/>
                </p:nvSpPr>
                <p:spPr>
                  <a:xfrm>
                    <a:off x="4956810" y="1655446"/>
                    <a:ext cx="197167" cy="321945"/>
                  </a:xfrm>
                  <a:custGeom>
                    <a:avLst/>
                    <a:gdLst/>
                    <a:ahLst/>
                    <a:cxnLst/>
                    <a:rect l="l" t="t" r="r" b="b"/>
                    <a:pathLst>
                      <a:path w="197167" h="321945" extrusionOk="0">
                        <a:moveTo>
                          <a:pt x="33338" y="313372"/>
                        </a:moveTo>
                        <a:lnTo>
                          <a:pt x="0" y="223838"/>
                        </a:lnTo>
                        <a:lnTo>
                          <a:pt x="18098" y="243840"/>
                        </a:lnTo>
                        <a:lnTo>
                          <a:pt x="18098" y="212408"/>
                        </a:lnTo>
                        <a:lnTo>
                          <a:pt x="55245" y="269558"/>
                        </a:lnTo>
                        <a:lnTo>
                          <a:pt x="21907" y="65722"/>
                        </a:lnTo>
                        <a:lnTo>
                          <a:pt x="65723" y="178117"/>
                        </a:lnTo>
                        <a:lnTo>
                          <a:pt x="70485" y="79058"/>
                        </a:lnTo>
                        <a:lnTo>
                          <a:pt x="77152" y="112395"/>
                        </a:lnTo>
                        <a:lnTo>
                          <a:pt x="85725" y="0"/>
                        </a:lnTo>
                        <a:lnTo>
                          <a:pt x="100965" y="171450"/>
                        </a:lnTo>
                        <a:lnTo>
                          <a:pt x="122873" y="112395"/>
                        </a:lnTo>
                        <a:lnTo>
                          <a:pt x="119063" y="188595"/>
                        </a:lnTo>
                        <a:lnTo>
                          <a:pt x="178118" y="13335"/>
                        </a:lnTo>
                        <a:lnTo>
                          <a:pt x="149543" y="232410"/>
                        </a:lnTo>
                        <a:lnTo>
                          <a:pt x="190500" y="201930"/>
                        </a:lnTo>
                        <a:lnTo>
                          <a:pt x="166687" y="240983"/>
                        </a:lnTo>
                        <a:lnTo>
                          <a:pt x="197168" y="219075"/>
                        </a:lnTo>
                        <a:lnTo>
                          <a:pt x="162877" y="320040"/>
                        </a:lnTo>
                        <a:lnTo>
                          <a:pt x="35242" y="321945"/>
                        </a:lnTo>
                      </a:path>
                    </a:pathLst>
                  </a:custGeom>
                  <a:solidFill>
                    <a:srgbClr val="00B050"/>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89" name="Google Shape;589;p5"/>
                  <p:cNvSpPr/>
                  <p:nvPr/>
                </p:nvSpPr>
                <p:spPr>
                  <a:xfrm>
                    <a:off x="4956810" y="1952625"/>
                    <a:ext cx="210502" cy="238125"/>
                  </a:xfrm>
                  <a:custGeom>
                    <a:avLst/>
                    <a:gdLst/>
                    <a:ahLst/>
                    <a:cxnLst/>
                    <a:rect l="l" t="t" r="r" b="b"/>
                    <a:pathLst>
                      <a:path w="210502" h="238125" extrusionOk="0">
                        <a:moveTo>
                          <a:pt x="173355" y="238125"/>
                        </a:moveTo>
                        <a:lnTo>
                          <a:pt x="37148" y="238125"/>
                        </a:lnTo>
                        <a:lnTo>
                          <a:pt x="0" y="0"/>
                        </a:lnTo>
                        <a:lnTo>
                          <a:pt x="210502" y="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90" name="Google Shape;590;p5"/>
                <p:cNvGrpSpPr/>
                <p:nvPr/>
              </p:nvGrpSpPr>
              <p:grpSpPr>
                <a:xfrm>
                  <a:off x="4813935" y="2188845"/>
                  <a:ext cx="691515" cy="1839277"/>
                  <a:chOff x="4813935" y="2188845"/>
                  <a:chExt cx="691515" cy="1839277"/>
                </a:xfrm>
              </p:grpSpPr>
              <p:sp>
                <p:nvSpPr>
                  <p:cNvPr id="591" name="Google Shape;591;p5"/>
                  <p:cNvSpPr/>
                  <p:nvPr/>
                </p:nvSpPr>
                <p:spPr>
                  <a:xfrm>
                    <a:off x="4813935" y="2188845"/>
                    <a:ext cx="691515" cy="1839277"/>
                  </a:xfrm>
                  <a:custGeom>
                    <a:avLst/>
                    <a:gdLst/>
                    <a:ahLst/>
                    <a:cxnLst/>
                    <a:rect l="l" t="t" r="r" b="b"/>
                    <a:pathLst>
                      <a:path w="691515" h="1839277" extrusionOk="0">
                        <a:moveTo>
                          <a:pt x="0" y="0"/>
                        </a:moveTo>
                        <a:lnTo>
                          <a:pt x="691515" y="0"/>
                        </a:lnTo>
                        <a:lnTo>
                          <a:pt x="691515" y="1839278"/>
                        </a:lnTo>
                        <a:lnTo>
                          <a:pt x="0" y="1839278"/>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592" name="Google Shape;592;p5"/>
                  <p:cNvGrpSpPr/>
                  <p:nvPr/>
                </p:nvGrpSpPr>
                <p:grpSpPr>
                  <a:xfrm>
                    <a:off x="4853940" y="2248852"/>
                    <a:ext cx="603885" cy="442912"/>
                    <a:chOff x="4853940" y="2248852"/>
                    <a:chExt cx="603885" cy="442912"/>
                  </a:xfrm>
                </p:grpSpPr>
                <p:sp>
                  <p:nvSpPr>
                    <p:cNvPr id="593" name="Google Shape;593;p5"/>
                    <p:cNvSpPr/>
                    <p:nvPr/>
                  </p:nvSpPr>
                  <p:spPr>
                    <a:xfrm>
                      <a:off x="4853940" y="2248852"/>
                      <a:ext cx="603885" cy="442912"/>
                    </a:xfrm>
                    <a:custGeom>
                      <a:avLst/>
                      <a:gdLst/>
                      <a:ahLst/>
                      <a:cxnLst/>
                      <a:rect l="l" t="t" r="r" b="b"/>
                      <a:pathLst>
                        <a:path w="603885" h="442912" extrusionOk="0">
                          <a:moveTo>
                            <a:pt x="0" y="0"/>
                          </a:moveTo>
                          <a:lnTo>
                            <a:pt x="603885" y="0"/>
                          </a:lnTo>
                          <a:lnTo>
                            <a:pt x="603885" y="442913"/>
                          </a:lnTo>
                          <a:lnTo>
                            <a:pt x="0" y="442913"/>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94" name="Google Shape;594;p5"/>
                    <p:cNvSpPr/>
                    <p:nvPr/>
                  </p:nvSpPr>
                  <p:spPr>
                    <a:xfrm>
                      <a:off x="5035867" y="2430780"/>
                      <a:ext cx="241934" cy="80962"/>
                    </a:xfrm>
                    <a:custGeom>
                      <a:avLst/>
                      <a:gdLst/>
                      <a:ahLst/>
                      <a:cxnLst/>
                      <a:rect l="l" t="t" r="r" b="b"/>
                      <a:pathLst>
                        <a:path w="241934" h="80962" extrusionOk="0">
                          <a:moveTo>
                            <a:pt x="0" y="0"/>
                          </a:moveTo>
                          <a:lnTo>
                            <a:pt x="241935" y="0"/>
                          </a:lnTo>
                          <a:lnTo>
                            <a:pt x="241935" y="80962"/>
                          </a:lnTo>
                          <a:lnTo>
                            <a:pt x="0" y="8096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95" name="Google Shape;595;p5"/>
                  <p:cNvGrpSpPr/>
                  <p:nvPr/>
                </p:nvGrpSpPr>
                <p:grpSpPr>
                  <a:xfrm>
                    <a:off x="4853940" y="2766060"/>
                    <a:ext cx="603885" cy="442912"/>
                    <a:chOff x="4853940" y="2766060"/>
                    <a:chExt cx="603885" cy="442912"/>
                  </a:xfrm>
                </p:grpSpPr>
                <p:sp>
                  <p:nvSpPr>
                    <p:cNvPr id="596" name="Google Shape;596;p5"/>
                    <p:cNvSpPr/>
                    <p:nvPr/>
                  </p:nvSpPr>
                  <p:spPr>
                    <a:xfrm>
                      <a:off x="4853940" y="2766060"/>
                      <a:ext cx="603885" cy="442912"/>
                    </a:xfrm>
                    <a:custGeom>
                      <a:avLst/>
                      <a:gdLst/>
                      <a:ahLst/>
                      <a:cxnLst/>
                      <a:rect l="l" t="t" r="r" b="b"/>
                      <a:pathLst>
                        <a:path w="603885" h="442912" extrusionOk="0">
                          <a:moveTo>
                            <a:pt x="0" y="0"/>
                          </a:moveTo>
                          <a:lnTo>
                            <a:pt x="603885" y="0"/>
                          </a:lnTo>
                          <a:lnTo>
                            <a:pt x="603885" y="442912"/>
                          </a:lnTo>
                          <a:lnTo>
                            <a:pt x="0" y="442912"/>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597" name="Google Shape;597;p5"/>
                    <p:cNvSpPr/>
                    <p:nvPr/>
                  </p:nvSpPr>
                  <p:spPr>
                    <a:xfrm>
                      <a:off x="5035867" y="2947035"/>
                      <a:ext cx="241934" cy="80962"/>
                    </a:xfrm>
                    <a:custGeom>
                      <a:avLst/>
                      <a:gdLst/>
                      <a:ahLst/>
                      <a:cxnLst/>
                      <a:rect l="l" t="t" r="r" b="b"/>
                      <a:pathLst>
                        <a:path w="241934" h="80962" extrusionOk="0">
                          <a:moveTo>
                            <a:pt x="0" y="0"/>
                          </a:moveTo>
                          <a:lnTo>
                            <a:pt x="241935" y="0"/>
                          </a:lnTo>
                          <a:lnTo>
                            <a:pt x="241935" y="80962"/>
                          </a:lnTo>
                          <a:lnTo>
                            <a:pt x="0" y="80962"/>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598" name="Google Shape;598;p5"/>
                  <p:cNvGrpSpPr/>
                  <p:nvPr/>
                </p:nvGrpSpPr>
                <p:grpSpPr>
                  <a:xfrm>
                    <a:off x="4853940" y="3283267"/>
                    <a:ext cx="603885" cy="442912"/>
                    <a:chOff x="4853940" y="3283267"/>
                    <a:chExt cx="603885" cy="442912"/>
                  </a:xfrm>
                </p:grpSpPr>
                <p:sp>
                  <p:nvSpPr>
                    <p:cNvPr id="599" name="Google Shape;599;p5"/>
                    <p:cNvSpPr/>
                    <p:nvPr/>
                  </p:nvSpPr>
                  <p:spPr>
                    <a:xfrm>
                      <a:off x="4853940" y="3283267"/>
                      <a:ext cx="603885" cy="442912"/>
                    </a:xfrm>
                    <a:custGeom>
                      <a:avLst/>
                      <a:gdLst/>
                      <a:ahLst/>
                      <a:cxnLst/>
                      <a:rect l="l" t="t" r="r" b="b"/>
                      <a:pathLst>
                        <a:path w="603885" h="442912" extrusionOk="0">
                          <a:moveTo>
                            <a:pt x="0" y="0"/>
                          </a:moveTo>
                          <a:lnTo>
                            <a:pt x="603885" y="0"/>
                          </a:lnTo>
                          <a:lnTo>
                            <a:pt x="603885" y="442913"/>
                          </a:lnTo>
                          <a:lnTo>
                            <a:pt x="0" y="442913"/>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00" name="Google Shape;600;p5"/>
                    <p:cNvSpPr/>
                    <p:nvPr/>
                  </p:nvSpPr>
                  <p:spPr>
                    <a:xfrm>
                      <a:off x="5035867" y="3464242"/>
                      <a:ext cx="241934" cy="80962"/>
                    </a:xfrm>
                    <a:custGeom>
                      <a:avLst/>
                      <a:gdLst/>
                      <a:ahLst/>
                      <a:cxnLst/>
                      <a:rect l="l" t="t" r="r" b="b"/>
                      <a:pathLst>
                        <a:path w="241934" h="80962" extrusionOk="0">
                          <a:moveTo>
                            <a:pt x="0" y="0"/>
                          </a:moveTo>
                          <a:lnTo>
                            <a:pt x="241935" y="0"/>
                          </a:lnTo>
                          <a:lnTo>
                            <a:pt x="241935" y="80963"/>
                          </a:lnTo>
                          <a:lnTo>
                            <a:pt x="0" y="80963"/>
                          </a:ln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grpSp>
            <p:nvGrpSpPr>
              <p:cNvPr id="601" name="Google Shape;601;p5"/>
              <p:cNvGrpSpPr/>
              <p:nvPr/>
            </p:nvGrpSpPr>
            <p:grpSpPr>
              <a:xfrm>
                <a:off x="4511039" y="1937137"/>
                <a:ext cx="1960489" cy="2130037"/>
                <a:chOff x="4511039" y="1937137"/>
                <a:chExt cx="1960489" cy="2130037"/>
              </a:xfrm>
            </p:grpSpPr>
            <p:sp>
              <p:nvSpPr>
                <p:cNvPr id="602" name="Google Shape;602;p5"/>
                <p:cNvSpPr/>
                <p:nvPr/>
              </p:nvSpPr>
              <p:spPr>
                <a:xfrm>
                  <a:off x="5221604" y="3758565"/>
                  <a:ext cx="1025842" cy="300037"/>
                </a:xfrm>
                <a:custGeom>
                  <a:avLst/>
                  <a:gdLst/>
                  <a:ahLst/>
                  <a:cxnLst/>
                  <a:rect l="l" t="t" r="r" b="b"/>
                  <a:pathLst>
                    <a:path w="1025842" h="300037" extrusionOk="0">
                      <a:moveTo>
                        <a:pt x="358140" y="164782"/>
                      </a:moveTo>
                      <a:cubicBezTo>
                        <a:pt x="358140" y="164782"/>
                        <a:pt x="704850" y="11430"/>
                        <a:pt x="890588" y="0"/>
                      </a:cubicBezTo>
                      <a:lnTo>
                        <a:pt x="1025843" y="300038"/>
                      </a:lnTo>
                      <a:lnTo>
                        <a:pt x="0" y="300038"/>
                      </a:lnTo>
                      <a:lnTo>
                        <a:pt x="358140" y="164782"/>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603" name="Google Shape;603;p5"/>
                <p:cNvGrpSpPr/>
                <p:nvPr/>
              </p:nvGrpSpPr>
              <p:grpSpPr>
                <a:xfrm>
                  <a:off x="4994909" y="1937137"/>
                  <a:ext cx="1476619" cy="2130037"/>
                  <a:chOff x="4994909" y="1937137"/>
                  <a:chExt cx="1476619" cy="2130037"/>
                </a:xfrm>
              </p:grpSpPr>
              <p:grpSp>
                <p:nvGrpSpPr>
                  <p:cNvPr id="604" name="Google Shape;604;p5"/>
                  <p:cNvGrpSpPr/>
                  <p:nvPr/>
                </p:nvGrpSpPr>
                <p:grpSpPr>
                  <a:xfrm>
                    <a:off x="5529262" y="1937137"/>
                    <a:ext cx="813868" cy="1088163"/>
                    <a:chOff x="5529262" y="1937137"/>
                    <a:chExt cx="813868" cy="1088163"/>
                  </a:xfrm>
                </p:grpSpPr>
                <p:grpSp>
                  <p:nvGrpSpPr>
                    <p:cNvPr id="605" name="Google Shape;605;p5"/>
                    <p:cNvGrpSpPr/>
                    <p:nvPr/>
                  </p:nvGrpSpPr>
                  <p:grpSpPr>
                    <a:xfrm>
                      <a:off x="5529262" y="2113597"/>
                      <a:ext cx="813868" cy="911703"/>
                      <a:chOff x="5529262" y="2113597"/>
                      <a:chExt cx="813868" cy="911703"/>
                    </a:xfrm>
                  </p:grpSpPr>
                  <p:sp>
                    <p:nvSpPr>
                      <p:cNvPr id="606" name="Google Shape;606;p5"/>
                      <p:cNvSpPr/>
                      <p:nvPr/>
                    </p:nvSpPr>
                    <p:spPr>
                      <a:xfrm>
                        <a:off x="5529262" y="2113597"/>
                        <a:ext cx="813868" cy="911703"/>
                      </a:xfrm>
                      <a:custGeom>
                        <a:avLst/>
                        <a:gdLst/>
                        <a:ahLst/>
                        <a:cxnLst/>
                        <a:rect l="l" t="t" r="r" b="b"/>
                        <a:pathLst>
                          <a:path w="813868" h="911703" extrusionOk="0">
                            <a:moveTo>
                              <a:pt x="472440" y="0"/>
                            </a:moveTo>
                            <a:cubicBezTo>
                              <a:pt x="472440" y="0"/>
                              <a:pt x="716280" y="289560"/>
                              <a:pt x="767715" y="342900"/>
                            </a:cubicBezTo>
                            <a:cubicBezTo>
                              <a:pt x="819150" y="396240"/>
                              <a:pt x="821055" y="434340"/>
                              <a:pt x="804863" y="458153"/>
                            </a:cubicBezTo>
                            <a:cubicBezTo>
                              <a:pt x="788670" y="481965"/>
                              <a:pt x="663893" y="525780"/>
                              <a:pt x="535305" y="608648"/>
                            </a:cubicBezTo>
                            <a:cubicBezTo>
                              <a:pt x="406717" y="691515"/>
                              <a:pt x="41910" y="903922"/>
                              <a:pt x="38100" y="911543"/>
                            </a:cubicBezTo>
                            <a:cubicBezTo>
                              <a:pt x="34290" y="919163"/>
                              <a:pt x="0" y="654368"/>
                              <a:pt x="0" y="654368"/>
                            </a:cubicBezTo>
                            <a:lnTo>
                              <a:pt x="610553" y="402908"/>
                            </a:lnTo>
                            <a:lnTo>
                              <a:pt x="608647" y="384810"/>
                            </a:lnTo>
                            <a:lnTo>
                              <a:pt x="410528" y="18098"/>
                            </a:lnTo>
                            <a:lnTo>
                              <a:pt x="472440" y="0"/>
                            </a:ln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07" name="Google Shape;607;p5"/>
                      <p:cNvSpPr/>
                      <p:nvPr/>
                    </p:nvSpPr>
                    <p:spPr>
                      <a:xfrm>
                        <a:off x="5529262" y="2127884"/>
                        <a:ext cx="706754" cy="743902"/>
                      </a:xfrm>
                      <a:custGeom>
                        <a:avLst/>
                        <a:gdLst/>
                        <a:ahLst/>
                        <a:cxnLst/>
                        <a:rect l="l" t="t" r="r" b="b"/>
                        <a:pathLst>
                          <a:path w="706754" h="743902" extrusionOk="0">
                            <a:moveTo>
                              <a:pt x="706755" y="413385"/>
                            </a:moveTo>
                            <a:lnTo>
                              <a:pt x="423863" y="0"/>
                            </a:lnTo>
                            <a:lnTo>
                              <a:pt x="410528" y="3810"/>
                            </a:lnTo>
                            <a:lnTo>
                              <a:pt x="608647" y="370523"/>
                            </a:lnTo>
                            <a:lnTo>
                              <a:pt x="610553" y="388620"/>
                            </a:lnTo>
                            <a:lnTo>
                              <a:pt x="0" y="640080"/>
                            </a:lnTo>
                            <a:cubicBezTo>
                              <a:pt x="0" y="640080"/>
                              <a:pt x="953" y="644843"/>
                              <a:pt x="1905" y="652463"/>
                            </a:cubicBezTo>
                            <a:lnTo>
                              <a:pt x="41910" y="743903"/>
                            </a:lnTo>
                            <a:lnTo>
                              <a:pt x="706755" y="413385"/>
                            </a:lnTo>
                            <a:close/>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08" name="Google Shape;608;p5"/>
                      <p:cNvSpPr/>
                      <p:nvPr/>
                    </p:nvSpPr>
                    <p:spPr>
                      <a:xfrm>
                        <a:off x="5529262" y="2113597"/>
                        <a:ext cx="813868" cy="911703"/>
                      </a:xfrm>
                      <a:custGeom>
                        <a:avLst/>
                        <a:gdLst/>
                        <a:ahLst/>
                        <a:cxnLst/>
                        <a:rect l="l" t="t" r="r" b="b"/>
                        <a:pathLst>
                          <a:path w="813868" h="911703" extrusionOk="0">
                            <a:moveTo>
                              <a:pt x="472440" y="0"/>
                            </a:moveTo>
                            <a:cubicBezTo>
                              <a:pt x="472440" y="0"/>
                              <a:pt x="716280" y="289560"/>
                              <a:pt x="767715" y="342900"/>
                            </a:cubicBezTo>
                            <a:cubicBezTo>
                              <a:pt x="819150" y="396240"/>
                              <a:pt x="821055" y="434340"/>
                              <a:pt x="804863" y="458153"/>
                            </a:cubicBezTo>
                            <a:cubicBezTo>
                              <a:pt x="788670" y="481965"/>
                              <a:pt x="663893" y="525780"/>
                              <a:pt x="535305" y="608648"/>
                            </a:cubicBezTo>
                            <a:cubicBezTo>
                              <a:pt x="406717" y="691515"/>
                              <a:pt x="41910" y="903922"/>
                              <a:pt x="38100" y="911543"/>
                            </a:cubicBezTo>
                            <a:cubicBezTo>
                              <a:pt x="34290" y="919163"/>
                              <a:pt x="0" y="654368"/>
                              <a:pt x="0" y="654368"/>
                            </a:cubicBezTo>
                            <a:lnTo>
                              <a:pt x="610553" y="402908"/>
                            </a:lnTo>
                            <a:lnTo>
                              <a:pt x="608647" y="384810"/>
                            </a:lnTo>
                            <a:lnTo>
                              <a:pt x="410528" y="18098"/>
                            </a:lnTo>
                            <a:lnTo>
                              <a:pt x="472440" y="0"/>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sp>
                  <p:nvSpPr>
                    <p:cNvPr id="609" name="Google Shape;609;p5"/>
                    <p:cNvSpPr/>
                    <p:nvPr/>
                  </p:nvSpPr>
                  <p:spPr>
                    <a:xfrm>
                      <a:off x="5750820" y="1975485"/>
                      <a:ext cx="58688" cy="84051"/>
                    </a:xfrm>
                    <a:custGeom>
                      <a:avLst/>
                      <a:gdLst/>
                      <a:ahLst/>
                      <a:cxnLst/>
                      <a:rect l="l" t="t" r="r" b="b"/>
                      <a:pathLst>
                        <a:path w="58688" h="84051" extrusionOk="0">
                          <a:moveTo>
                            <a:pt x="56572" y="11430"/>
                          </a:moveTo>
                          <a:cubicBezTo>
                            <a:pt x="56572" y="11430"/>
                            <a:pt x="27044" y="-14288"/>
                            <a:pt x="12757" y="11430"/>
                          </a:cubicBezTo>
                          <a:cubicBezTo>
                            <a:pt x="-1531" y="37148"/>
                            <a:pt x="-3436" y="79057"/>
                            <a:pt x="5137" y="82868"/>
                          </a:cubicBezTo>
                          <a:cubicBezTo>
                            <a:pt x="13709" y="86677"/>
                            <a:pt x="50857" y="80962"/>
                            <a:pt x="56572" y="70485"/>
                          </a:cubicBezTo>
                          <a:cubicBezTo>
                            <a:pt x="61334" y="59055"/>
                            <a:pt x="56572" y="11430"/>
                            <a:pt x="56572" y="11430"/>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0" name="Google Shape;610;p5"/>
                    <p:cNvSpPr/>
                    <p:nvPr/>
                  </p:nvSpPr>
                  <p:spPr>
                    <a:xfrm>
                      <a:off x="5793568" y="1951381"/>
                      <a:ext cx="66109" cy="92029"/>
                    </a:xfrm>
                    <a:custGeom>
                      <a:avLst/>
                      <a:gdLst/>
                      <a:ahLst/>
                      <a:cxnLst/>
                      <a:rect l="l" t="t" r="r" b="b"/>
                      <a:pathLst>
                        <a:path w="66109" h="92029" extrusionOk="0">
                          <a:moveTo>
                            <a:pt x="65259" y="23151"/>
                          </a:moveTo>
                          <a:cubicBezTo>
                            <a:pt x="65259" y="23151"/>
                            <a:pt x="33827" y="-10186"/>
                            <a:pt x="13824" y="3149"/>
                          </a:cubicBezTo>
                          <a:cubicBezTo>
                            <a:pt x="-6178" y="16484"/>
                            <a:pt x="-463" y="86016"/>
                            <a:pt x="6204" y="90778"/>
                          </a:cubicBezTo>
                          <a:cubicBezTo>
                            <a:pt x="13824" y="96494"/>
                            <a:pt x="57639" y="81253"/>
                            <a:pt x="63354" y="72681"/>
                          </a:cubicBezTo>
                          <a:cubicBezTo>
                            <a:pt x="68117" y="63156"/>
                            <a:pt x="65259" y="23151"/>
                            <a:pt x="65259" y="23151"/>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1" name="Google Shape;611;p5"/>
                    <p:cNvSpPr/>
                    <p:nvPr/>
                  </p:nvSpPr>
                  <p:spPr>
                    <a:xfrm>
                      <a:off x="5837624" y="1938337"/>
                      <a:ext cx="90735" cy="101895"/>
                    </a:xfrm>
                    <a:custGeom>
                      <a:avLst/>
                      <a:gdLst/>
                      <a:ahLst/>
                      <a:cxnLst/>
                      <a:rect l="l" t="t" r="r" b="b"/>
                      <a:pathLst>
                        <a:path w="90735" h="101895" extrusionOk="0">
                          <a:moveTo>
                            <a:pt x="90736" y="38100"/>
                          </a:moveTo>
                          <a:cubicBezTo>
                            <a:pt x="90736" y="38100"/>
                            <a:pt x="63113" y="0"/>
                            <a:pt x="37396" y="0"/>
                          </a:cubicBezTo>
                          <a:cubicBezTo>
                            <a:pt x="11678" y="0"/>
                            <a:pt x="-6419" y="91440"/>
                            <a:pt x="2153" y="99060"/>
                          </a:cubicBezTo>
                          <a:cubicBezTo>
                            <a:pt x="10726" y="106680"/>
                            <a:pt x="71686" y="97155"/>
                            <a:pt x="75496" y="91440"/>
                          </a:cubicBezTo>
                          <a:cubicBezTo>
                            <a:pt x="79306" y="85725"/>
                            <a:pt x="90736" y="38100"/>
                            <a:pt x="90736" y="38100"/>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2" name="Google Shape;612;p5"/>
                    <p:cNvSpPr/>
                    <p:nvPr/>
                  </p:nvSpPr>
                  <p:spPr>
                    <a:xfrm>
                      <a:off x="5877803" y="1937137"/>
                      <a:ext cx="103896" cy="103379"/>
                    </a:xfrm>
                    <a:custGeom>
                      <a:avLst/>
                      <a:gdLst/>
                      <a:ahLst/>
                      <a:cxnLst/>
                      <a:rect l="l" t="t" r="r" b="b"/>
                      <a:pathLst>
                        <a:path w="103896" h="103379" extrusionOk="0">
                          <a:moveTo>
                            <a:pt x="103896" y="101212"/>
                          </a:moveTo>
                          <a:cubicBezTo>
                            <a:pt x="103896" y="89782"/>
                            <a:pt x="98181" y="-5468"/>
                            <a:pt x="65796" y="247"/>
                          </a:cubicBezTo>
                          <a:cubicBezTo>
                            <a:pt x="33411" y="5962"/>
                            <a:pt x="-1831" y="83115"/>
                            <a:pt x="74" y="95497"/>
                          </a:cubicBezTo>
                          <a:cubicBezTo>
                            <a:pt x="1026" y="108832"/>
                            <a:pt x="103896" y="101212"/>
                            <a:pt x="103896" y="101212"/>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3" name="Google Shape;613;p5"/>
                    <p:cNvSpPr/>
                    <p:nvPr/>
                  </p:nvSpPr>
                  <p:spPr>
                    <a:xfrm>
                      <a:off x="6138862" y="2517457"/>
                      <a:ext cx="128587" cy="33412"/>
                    </a:xfrm>
                    <a:custGeom>
                      <a:avLst/>
                      <a:gdLst/>
                      <a:ahLst/>
                      <a:cxnLst/>
                      <a:rect l="l" t="t" r="r" b="b"/>
                      <a:pathLst>
                        <a:path w="128587" h="33412" extrusionOk="0">
                          <a:moveTo>
                            <a:pt x="0" y="0"/>
                          </a:moveTo>
                          <a:cubicBezTo>
                            <a:pt x="0" y="0"/>
                            <a:pt x="93345" y="35242"/>
                            <a:pt x="128588" y="33338"/>
                          </a:cubicBezTo>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14" name="Google Shape;614;p5"/>
                  <p:cNvGrpSpPr/>
                  <p:nvPr/>
                </p:nvGrpSpPr>
                <p:grpSpPr>
                  <a:xfrm>
                    <a:off x="4994909" y="2634615"/>
                    <a:ext cx="640081" cy="1432559"/>
                    <a:chOff x="4994909" y="2634615"/>
                    <a:chExt cx="640081" cy="1432559"/>
                  </a:xfrm>
                </p:grpSpPr>
                <p:sp>
                  <p:nvSpPr>
                    <p:cNvPr id="615" name="Google Shape;615;p5"/>
                    <p:cNvSpPr/>
                    <p:nvPr/>
                  </p:nvSpPr>
                  <p:spPr>
                    <a:xfrm>
                      <a:off x="4994909" y="2634615"/>
                      <a:ext cx="640080" cy="1431607"/>
                    </a:xfrm>
                    <a:custGeom>
                      <a:avLst/>
                      <a:gdLst/>
                      <a:ahLst/>
                      <a:cxnLst/>
                      <a:rect l="l" t="t" r="r" b="b"/>
                      <a:pathLst>
                        <a:path w="640080" h="1431607" extrusionOk="0">
                          <a:moveTo>
                            <a:pt x="375285" y="1426845"/>
                          </a:moveTo>
                          <a:cubicBezTo>
                            <a:pt x="475298" y="1409700"/>
                            <a:pt x="602932" y="1341120"/>
                            <a:pt x="640080" y="1255395"/>
                          </a:cubicBezTo>
                          <a:cubicBezTo>
                            <a:pt x="611505" y="1105853"/>
                            <a:pt x="575310" y="895350"/>
                            <a:pt x="575310" y="766763"/>
                          </a:cubicBezTo>
                          <a:cubicBezTo>
                            <a:pt x="575310" y="550545"/>
                            <a:pt x="632460" y="427672"/>
                            <a:pt x="606743" y="280988"/>
                          </a:cubicBezTo>
                          <a:cubicBezTo>
                            <a:pt x="581025" y="134302"/>
                            <a:pt x="525780" y="39052"/>
                            <a:pt x="467678" y="0"/>
                          </a:cubicBezTo>
                          <a:cubicBezTo>
                            <a:pt x="467678" y="0"/>
                            <a:pt x="378143" y="23813"/>
                            <a:pt x="285750" y="110490"/>
                          </a:cubicBezTo>
                          <a:cubicBezTo>
                            <a:pt x="194310" y="197167"/>
                            <a:pt x="113348" y="344805"/>
                            <a:pt x="81915" y="486728"/>
                          </a:cubicBezTo>
                          <a:cubicBezTo>
                            <a:pt x="50482" y="627697"/>
                            <a:pt x="8573" y="1062990"/>
                            <a:pt x="8573" y="1176338"/>
                          </a:cubicBezTo>
                          <a:cubicBezTo>
                            <a:pt x="8573" y="1289685"/>
                            <a:pt x="0" y="1431607"/>
                            <a:pt x="0" y="1431607"/>
                          </a:cubicBezTo>
                          <a:cubicBezTo>
                            <a:pt x="109537" y="1431607"/>
                            <a:pt x="220027" y="1431607"/>
                            <a:pt x="329565" y="1431607"/>
                          </a:cubicBezTo>
                          <a:cubicBezTo>
                            <a:pt x="343853" y="1430655"/>
                            <a:pt x="359093" y="1429703"/>
                            <a:pt x="375285" y="1426845"/>
                          </a:cubicBez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6" name="Google Shape;616;p5"/>
                    <p:cNvSpPr/>
                    <p:nvPr/>
                  </p:nvSpPr>
                  <p:spPr>
                    <a:xfrm>
                      <a:off x="4995862" y="2635567"/>
                      <a:ext cx="639127" cy="1431607"/>
                    </a:xfrm>
                    <a:custGeom>
                      <a:avLst/>
                      <a:gdLst/>
                      <a:ahLst/>
                      <a:cxnLst/>
                      <a:rect l="l" t="t" r="r" b="b"/>
                      <a:pathLst>
                        <a:path w="639127" h="1431607" extrusionOk="0">
                          <a:moveTo>
                            <a:pt x="639128" y="1254443"/>
                          </a:moveTo>
                          <a:cubicBezTo>
                            <a:pt x="582930" y="1302068"/>
                            <a:pt x="332422" y="1394460"/>
                            <a:pt x="295275" y="1403033"/>
                          </a:cubicBezTo>
                          <a:cubicBezTo>
                            <a:pt x="258128" y="1411605"/>
                            <a:pt x="279083" y="1333500"/>
                            <a:pt x="336233" y="1256348"/>
                          </a:cubicBezTo>
                          <a:cubicBezTo>
                            <a:pt x="393383" y="1179195"/>
                            <a:pt x="266700" y="1284923"/>
                            <a:pt x="246697" y="1293495"/>
                          </a:cubicBezTo>
                          <a:cubicBezTo>
                            <a:pt x="226695" y="1302068"/>
                            <a:pt x="255270" y="1143000"/>
                            <a:pt x="255270" y="1064895"/>
                          </a:cubicBezTo>
                          <a:cubicBezTo>
                            <a:pt x="255270" y="987743"/>
                            <a:pt x="328613" y="326708"/>
                            <a:pt x="328613" y="326708"/>
                          </a:cubicBezTo>
                          <a:lnTo>
                            <a:pt x="467678" y="74295"/>
                          </a:lnTo>
                          <a:lnTo>
                            <a:pt x="515303" y="45720"/>
                          </a:lnTo>
                          <a:cubicBezTo>
                            <a:pt x="500063" y="26670"/>
                            <a:pt x="483870" y="10478"/>
                            <a:pt x="467678" y="0"/>
                          </a:cubicBezTo>
                          <a:cubicBezTo>
                            <a:pt x="467678" y="0"/>
                            <a:pt x="378142" y="23813"/>
                            <a:pt x="285750" y="110490"/>
                          </a:cubicBezTo>
                          <a:cubicBezTo>
                            <a:pt x="194310" y="197167"/>
                            <a:pt x="113347" y="344805"/>
                            <a:pt x="81915" y="486727"/>
                          </a:cubicBezTo>
                          <a:cubicBezTo>
                            <a:pt x="50483" y="627698"/>
                            <a:pt x="8573" y="1062990"/>
                            <a:pt x="8573" y="1176338"/>
                          </a:cubicBezTo>
                          <a:cubicBezTo>
                            <a:pt x="8573" y="1289685"/>
                            <a:pt x="0" y="1431608"/>
                            <a:pt x="0" y="1431608"/>
                          </a:cubicBezTo>
                          <a:cubicBezTo>
                            <a:pt x="109538" y="1431608"/>
                            <a:pt x="220028" y="1431608"/>
                            <a:pt x="329565" y="1431608"/>
                          </a:cubicBezTo>
                          <a:cubicBezTo>
                            <a:pt x="343853" y="1431608"/>
                            <a:pt x="359092" y="1430655"/>
                            <a:pt x="374333" y="1427798"/>
                          </a:cubicBezTo>
                          <a:cubicBezTo>
                            <a:pt x="473392" y="1408748"/>
                            <a:pt x="601028" y="1340168"/>
                            <a:pt x="639128" y="1254443"/>
                          </a:cubicBezTo>
                          <a:close/>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17" name="Google Shape;617;p5"/>
                    <p:cNvSpPr/>
                    <p:nvPr/>
                  </p:nvSpPr>
                  <p:spPr>
                    <a:xfrm>
                      <a:off x="4994910" y="2634615"/>
                      <a:ext cx="640080" cy="1431607"/>
                    </a:xfrm>
                    <a:custGeom>
                      <a:avLst/>
                      <a:gdLst/>
                      <a:ahLst/>
                      <a:cxnLst/>
                      <a:rect l="l" t="t" r="r" b="b"/>
                      <a:pathLst>
                        <a:path w="640080" h="1431607" extrusionOk="0">
                          <a:moveTo>
                            <a:pt x="375285" y="1426845"/>
                          </a:moveTo>
                          <a:cubicBezTo>
                            <a:pt x="475298" y="1409700"/>
                            <a:pt x="602932" y="1341120"/>
                            <a:pt x="640080" y="1255395"/>
                          </a:cubicBezTo>
                          <a:cubicBezTo>
                            <a:pt x="611505" y="1105853"/>
                            <a:pt x="575310" y="895350"/>
                            <a:pt x="575310" y="766763"/>
                          </a:cubicBezTo>
                          <a:cubicBezTo>
                            <a:pt x="575310" y="550545"/>
                            <a:pt x="632460" y="427672"/>
                            <a:pt x="606743" y="280988"/>
                          </a:cubicBezTo>
                          <a:cubicBezTo>
                            <a:pt x="581025" y="134302"/>
                            <a:pt x="525780" y="39052"/>
                            <a:pt x="467678" y="0"/>
                          </a:cubicBezTo>
                          <a:cubicBezTo>
                            <a:pt x="467678" y="0"/>
                            <a:pt x="378143" y="23813"/>
                            <a:pt x="285750" y="110490"/>
                          </a:cubicBezTo>
                          <a:cubicBezTo>
                            <a:pt x="194310" y="197167"/>
                            <a:pt x="113348" y="344805"/>
                            <a:pt x="81915" y="486728"/>
                          </a:cubicBezTo>
                          <a:cubicBezTo>
                            <a:pt x="50482" y="627697"/>
                            <a:pt x="8573" y="1062990"/>
                            <a:pt x="8573" y="1176338"/>
                          </a:cubicBezTo>
                          <a:cubicBezTo>
                            <a:pt x="8573" y="1289685"/>
                            <a:pt x="0" y="1431607"/>
                            <a:pt x="0" y="1431607"/>
                          </a:cubicBezTo>
                          <a:cubicBezTo>
                            <a:pt x="109537" y="1431607"/>
                            <a:pt x="220027" y="1431607"/>
                            <a:pt x="329565" y="1431607"/>
                          </a:cubicBezTo>
                          <a:cubicBezTo>
                            <a:pt x="343853" y="1430655"/>
                            <a:pt x="359093" y="1429703"/>
                            <a:pt x="375285" y="1426845"/>
                          </a:cubicBez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18" name="Google Shape;618;p5"/>
                  <p:cNvGrpSpPr/>
                  <p:nvPr/>
                </p:nvGrpSpPr>
                <p:grpSpPr>
                  <a:xfrm>
                    <a:off x="5456872" y="2668904"/>
                    <a:ext cx="204787" cy="1244917"/>
                    <a:chOff x="5456872" y="2668904"/>
                    <a:chExt cx="204787" cy="1244917"/>
                  </a:xfrm>
                </p:grpSpPr>
                <p:sp>
                  <p:nvSpPr>
                    <p:cNvPr id="619" name="Google Shape;619;p5"/>
                    <p:cNvSpPr/>
                    <p:nvPr/>
                  </p:nvSpPr>
                  <p:spPr>
                    <a:xfrm>
                      <a:off x="5456872" y="2668904"/>
                      <a:ext cx="195298" cy="443864"/>
                    </a:xfrm>
                    <a:custGeom>
                      <a:avLst/>
                      <a:gdLst/>
                      <a:ahLst/>
                      <a:cxnLst/>
                      <a:rect l="l" t="t" r="r" b="b"/>
                      <a:pathLst>
                        <a:path w="195298" h="443864" extrusionOk="0">
                          <a:moveTo>
                            <a:pt x="0" y="0"/>
                          </a:moveTo>
                          <a:lnTo>
                            <a:pt x="157163" y="286702"/>
                          </a:lnTo>
                          <a:lnTo>
                            <a:pt x="165735" y="443865"/>
                          </a:lnTo>
                          <a:cubicBezTo>
                            <a:pt x="165735" y="443865"/>
                            <a:pt x="209550" y="331470"/>
                            <a:pt x="190500" y="258127"/>
                          </a:cubicBezTo>
                          <a:cubicBezTo>
                            <a:pt x="170498" y="184785"/>
                            <a:pt x="0" y="0"/>
                            <a:pt x="0" y="0"/>
                          </a:cubicBez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0" name="Google Shape;620;p5"/>
                    <p:cNvSpPr/>
                    <p:nvPr/>
                  </p:nvSpPr>
                  <p:spPr>
                    <a:xfrm>
                      <a:off x="5578792" y="3093719"/>
                      <a:ext cx="82867" cy="820102"/>
                    </a:xfrm>
                    <a:custGeom>
                      <a:avLst/>
                      <a:gdLst/>
                      <a:ahLst/>
                      <a:cxnLst/>
                      <a:rect l="l" t="t" r="r" b="b"/>
                      <a:pathLst>
                        <a:path w="82867" h="820102" extrusionOk="0">
                          <a:moveTo>
                            <a:pt x="43815" y="19050"/>
                          </a:moveTo>
                          <a:lnTo>
                            <a:pt x="0" y="682943"/>
                          </a:lnTo>
                          <a:lnTo>
                            <a:pt x="48578" y="820103"/>
                          </a:lnTo>
                          <a:lnTo>
                            <a:pt x="82867" y="546735"/>
                          </a:lnTo>
                          <a:lnTo>
                            <a:pt x="54292" y="0"/>
                          </a:ln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21" name="Google Shape;621;p5"/>
                  <p:cNvGrpSpPr/>
                  <p:nvPr/>
                </p:nvGrpSpPr>
                <p:grpSpPr>
                  <a:xfrm>
                    <a:off x="5474529" y="2013041"/>
                    <a:ext cx="585275" cy="814931"/>
                    <a:chOff x="5474529" y="2013041"/>
                    <a:chExt cx="585275" cy="814931"/>
                  </a:xfrm>
                </p:grpSpPr>
                <p:grpSp>
                  <p:nvGrpSpPr>
                    <p:cNvPr id="622" name="Google Shape;622;p5"/>
                    <p:cNvGrpSpPr/>
                    <p:nvPr/>
                  </p:nvGrpSpPr>
                  <p:grpSpPr>
                    <a:xfrm>
                      <a:off x="5474529" y="2013041"/>
                      <a:ext cx="585275" cy="814931"/>
                      <a:chOff x="5474529" y="2013041"/>
                      <a:chExt cx="585275" cy="814931"/>
                    </a:xfrm>
                  </p:grpSpPr>
                  <p:sp>
                    <p:nvSpPr>
                      <p:cNvPr id="623" name="Google Shape;623;p5"/>
                      <p:cNvSpPr/>
                      <p:nvPr/>
                    </p:nvSpPr>
                    <p:spPr>
                      <a:xfrm>
                        <a:off x="5474529" y="2013041"/>
                        <a:ext cx="585275" cy="813978"/>
                      </a:xfrm>
                      <a:custGeom>
                        <a:avLst/>
                        <a:gdLst/>
                        <a:ahLst/>
                        <a:cxnLst/>
                        <a:rect l="l" t="t" r="r" b="b"/>
                        <a:pathLst>
                          <a:path w="585275" h="813978" extrusionOk="0">
                            <a:moveTo>
                              <a:pt x="105215" y="386306"/>
                            </a:moveTo>
                            <a:cubicBezTo>
                              <a:pt x="105215" y="386306"/>
                              <a:pt x="110930" y="457744"/>
                              <a:pt x="116645" y="492986"/>
                            </a:cubicBezTo>
                            <a:cubicBezTo>
                              <a:pt x="122360" y="528229"/>
                              <a:pt x="35683" y="625384"/>
                              <a:pt x="35683" y="625384"/>
                            </a:cubicBezTo>
                            <a:lnTo>
                              <a:pt x="160460" y="813979"/>
                            </a:lnTo>
                            <a:lnTo>
                              <a:pt x="301430" y="703489"/>
                            </a:lnTo>
                            <a:cubicBezTo>
                              <a:pt x="301430" y="703489"/>
                              <a:pt x="501455" y="689201"/>
                              <a:pt x="519553" y="672056"/>
                            </a:cubicBezTo>
                            <a:cubicBezTo>
                              <a:pt x="537650" y="655864"/>
                              <a:pt x="537650" y="473936"/>
                              <a:pt x="537650" y="473936"/>
                            </a:cubicBezTo>
                            <a:lnTo>
                              <a:pt x="585275" y="446314"/>
                            </a:lnTo>
                            <a:cubicBezTo>
                              <a:pt x="585275" y="446314"/>
                              <a:pt x="541460" y="255814"/>
                              <a:pt x="530030" y="212951"/>
                            </a:cubicBezTo>
                            <a:cubicBezTo>
                              <a:pt x="518600" y="171041"/>
                              <a:pt x="518600" y="171041"/>
                              <a:pt x="518600" y="171041"/>
                            </a:cubicBezTo>
                            <a:cubicBezTo>
                              <a:pt x="518600" y="171041"/>
                              <a:pt x="582418" y="149134"/>
                              <a:pt x="568130" y="84364"/>
                            </a:cubicBezTo>
                            <a:cubicBezTo>
                              <a:pt x="553843" y="20546"/>
                              <a:pt x="459545" y="-10886"/>
                              <a:pt x="366200" y="3401"/>
                            </a:cubicBezTo>
                            <a:cubicBezTo>
                              <a:pt x="272855" y="17689"/>
                              <a:pt x="249043" y="52931"/>
                              <a:pt x="249043" y="52931"/>
                            </a:cubicBezTo>
                            <a:cubicBezTo>
                              <a:pt x="249043" y="52931"/>
                              <a:pt x="116645" y="51026"/>
                              <a:pt x="41398" y="113891"/>
                            </a:cubicBezTo>
                            <a:cubicBezTo>
                              <a:pt x="-33850" y="175804"/>
                              <a:pt x="11870" y="274864"/>
                              <a:pt x="35683" y="310106"/>
                            </a:cubicBezTo>
                            <a:cubicBezTo>
                              <a:pt x="61400" y="346301"/>
                              <a:pt x="105215" y="386306"/>
                              <a:pt x="105215" y="386306"/>
                            </a:cubicBez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4" name="Google Shape;624;p5"/>
                      <p:cNvSpPr/>
                      <p:nvPr/>
                    </p:nvSpPr>
                    <p:spPr>
                      <a:xfrm>
                        <a:off x="5475482" y="2014793"/>
                        <a:ext cx="566225" cy="813179"/>
                      </a:xfrm>
                      <a:custGeom>
                        <a:avLst/>
                        <a:gdLst/>
                        <a:ahLst/>
                        <a:cxnLst/>
                        <a:rect l="l" t="t" r="r" b="b"/>
                        <a:pathLst>
                          <a:path w="566225" h="813179" extrusionOk="0">
                            <a:moveTo>
                              <a:pt x="325243" y="640777"/>
                            </a:moveTo>
                            <a:cubicBezTo>
                              <a:pt x="288095" y="596009"/>
                              <a:pt x="325243" y="424559"/>
                              <a:pt x="353818" y="338834"/>
                            </a:cubicBezTo>
                            <a:cubicBezTo>
                              <a:pt x="382393" y="253109"/>
                              <a:pt x="312860" y="216914"/>
                              <a:pt x="312860" y="216914"/>
                            </a:cubicBezTo>
                            <a:lnTo>
                              <a:pt x="521458" y="180719"/>
                            </a:lnTo>
                            <a:cubicBezTo>
                              <a:pt x="518600" y="170242"/>
                              <a:pt x="518600" y="170242"/>
                              <a:pt x="518600" y="170242"/>
                            </a:cubicBezTo>
                            <a:cubicBezTo>
                              <a:pt x="518600" y="170242"/>
                              <a:pt x="539555" y="162622"/>
                              <a:pt x="554795" y="144524"/>
                            </a:cubicBezTo>
                            <a:lnTo>
                              <a:pt x="566225" y="78802"/>
                            </a:lnTo>
                            <a:cubicBezTo>
                              <a:pt x="547175" y="18794"/>
                              <a:pt x="456688" y="-10733"/>
                              <a:pt x="366200" y="3554"/>
                            </a:cubicBezTo>
                            <a:cubicBezTo>
                              <a:pt x="272855" y="17842"/>
                              <a:pt x="249043" y="53084"/>
                              <a:pt x="249043" y="53084"/>
                            </a:cubicBezTo>
                            <a:cubicBezTo>
                              <a:pt x="249043" y="53084"/>
                              <a:pt x="116645" y="51179"/>
                              <a:pt x="41398" y="114044"/>
                            </a:cubicBezTo>
                            <a:cubicBezTo>
                              <a:pt x="-33850" y="175957"/>
                              <a:pt x="11870" y="275017"/>
                              <a:pt x="35683" y="310259"/>
                            </a:cubicBezTo>
                            <a:cubicBezTo>
                              <a:pt x="59495" y="345502"/>
                              <a:pt x="103310" y="385507"/>
                              <a:pt x="103310" y="385507"/>
                            </a:cubicBezTo>
                            <a:cubicBezTo>
                              <a:pt x="103310" y="385507"/>
                              <a:pt x="109025" y="456944"/>
                              <a:pt x="114740" y="492187"/>
                            </a:cubicBezTo>
                            <a:cubicBezTo>
                              <a:pt x="120455" y="527429"/>
                              <a:pt x="33778" y="624584"/>
                              <a:pt x="33778" y="624584"/>
                            </a:cubicBezTo>
                            <a:lnTo>
                              <a:pt x="158555" y="813179"/>
                            </a:lnTo>
                            <a:lnTo>
                              <a:pt x="299525" y="702689"/>
                            </a:lnTo>
                            <a:cubicBezTo>
                              <a:pt x="299525" y="702689"/>
                              <a:pt x="451925" y="691259"/>
                              <a:pt x="503360" y="677924"/>
                            </a:cubicBezTo>
                            <a:lnTo>
                              <a:pt x="518600" y="672209"/>
                            </a:lnTo>
                            <a:cubicBezTo>
                              <a:pt x="518600" y="671257"/>
                              <a:pt x="362390" y="685544"/>
                              <a:pt x="325243" y="640777"/>
                            </a:cubicBezTo>
                            <a:close/>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5" name="Google Shape;625;p5"/>
                      <p:cNvSpPr/>
                      <p:nvPr/>
                    </p:nvSpPr>
                    <p:spPr>
                      <a:xfrm>
                        <a:off x="5908357" y="2251937"/>
                        <a:ext cx="84772" cy="63590"/>
                      </a:xfrm>
                      <a:custGeom>
                        <a:avLst/>
                        <a:gdLst/>
                        <a:ahLst/>
                        <a:cxnLst/>
                        <a:rect l="l" t="t" r="r" b="b"/>
                        <a:pathLst>
                          <a:path w="84772" h="63590" extrusionOk="0">
                            <a:moveTo>
                              <a:pt x="0" y="63590"/>
                            </a:moveTo>
                            <a:cubicBezTo>
                              <a:pt x="0" y="63590"/>
                              <a:pt x="0" y="60733"/>
                              <a:pt x="0" y="55970"/>
                            </a:cubicBezTo>
                            <a:cubicBezTo>
                              <a:pt x="0" y="41683"/>
                              <a:pt x="1905" y="11203"/>
                              <a:pt x="25717" y="2630"/>
                            </a:cubicBezTo>
                            <a:cubicBezTo>
                              <a:pt x="57150" y="-8800"/>
                              <a:pt x="82867" y="20728"/>
                              <a:pt x="82867" y="20728"/>
                            </a:cubicBezTo>
                            <a:lnTo>
                              <a:pt x="84772" y="50255"/>
                            </a:lnTo>
                            <a:cubicBezTo>
                              <a:pt x="84772" y="50255"/>
                              <a:pt x="72390" y="32158"/>
                              <a:pt x="46672" y="35967"/>
                            </a:cubicBezTo>
                            <a:cubicBezTo>
                              <a:pt x="20002" y="39778"/>
                              <a:pt x="0" y="63590"/>
                              <a:pt x="0" y="63590"/>
                            </a:cubicBez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6" name="Google Shape;626;p5"/>
                      <p:cNvSpPr/>
                      <p:nvPr/>
                    </p:nvSpPr>
                    <p:spPr>
                      <a:xfrm>
                        <a:off x="5941695" y="2346007"/>
                        <a:ext cx="19050" cy="55245"/>
                      </a:xfrm>
                      <a:custGeom>
                        <a:avLst/>
                        <a:gdLst/>
                        <a:ahLst/>
                        <a:cxnLst/>
                        <a:rect l="l" t="t" r="r" b="b"/>
                        <a:pathLst>
                          <a:path w="19050" h="55245" extrusionOk="0">
                            <a:moveTo>
                              <a:pt x="19050" y="27622"/>
                            </a:moveTo>
                            <a:cubicBezTo>
                              <a:pt x="19050" y="42863"/>
                              <a:pt x="15240" y="55245"/>
                              <a:pt x="9525" y="55245"/>
                            </a:cubicBezTo>
                            <a:cubicBezTo>
                              <a:pt x="4763" y="55245"/>
                              <a:pt x="0" y="42863"/>
                              <a:pt x="0" y="27622"/>
                            </a:cubicBezTo>
                            <a:cubicBezTo>
                              <a:pt x="0" y="12383"/>
                              <a:pt x="3810" y="0"/>
                              <a:pt x="9525" y="0"/>
                            </a:cubicBezTo>
                            <a:cubicBezTo>
                              <a:pt x="15240" y="952"/>
                              <a:pt x="19050" y="12383"/>
                              <a:pt x="19050" y="27622"/>
                            </a:cubicBez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7" name="Google Shape;627;p5"/>
                      <p:cNvSpPr/>
                      <p:nvPr/>
                    </p:nvSpPr>
                    <p:spPr>
                      <a:xfrm>
                        <a:off x="5869528" y="2532237"/>
                        <a:ext cx="43666" cy="44734"/>
                      </a:xfrm>
                      <a:custGeom>
                        <a:avLst/>
                        <a:gdLst/>
                        <a:ahLst/>
                        <a:cxnLst/>
                        <a:rect l="l" t="t" r="r" b="b"/>
                        <a:pathLst>
                          <a:path w="43666" h="44734" extrusionOk="0">
                            <a:moveTo>
                              <a:pt x="34067" y="33797"/>
                            </a:moveTo>
                            <a:cubicBezTo>
                              <a:pt x="23589" y="44275"/>
                              <a:pt x="10254" y="48084"/>
                              <a:pt x="3587" y="41417"/>
                            </a:cubicBezTo>
                            <a:cubicBezTo>
                              <a:pt x="-3081" y="34750"/>
                              <a:pt x="-223" y="21415"/>
                              <a:pt x="10254" y="10937"/>
                            </a:cubicBezTo>
                            <a:cubicBezTo>
                              <a:pt x="20732" y="459"/>
                              <a:pt x="34067" y="-3350"/>
                              <a:pt x="40734" y="3317"/>
                            </a:cubicBezTo>
                            <a:cubicBezTo>
                              <a:pt x="46449" y="9984"/>
                              <a:pt x="43592" y="23320"/>
                              <a:pt x="34067" y="33797"/>
                            </a:cubicBezTo>
                            <a:close/>
                          </a:path>
                        </a:pathLst>
                      </a:custGeom>
                      <a:solidFill>
                        <a:srgbClr val="263238"/>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28" name="Google Shape;628;p5"/>
                      <p:cNvSpPr/>
                      <p:nvPr/>
                    </p:nvSpPr>
                    <p:spPr>
                      <a:xfrm>
                        <a:off x="5474529" y="2013041"/>
                        <a:ext cx="585275" cy="813978"/>
                      </a:xfrm>
                      <a:custGeom>
                        <a:avLst/>
                        <a:gdLst/>
                        <a:ahLst/>
                        <a:cxnLst/>
                        <a:rect l="l" t="t" r="r" b="b"/>
                        <a:pathLst>
                          <a:path w="585275" h="813978" extrusionOk="0">
                            <a:moveTo>
                              <a:pt x="105215" y="386306"/>
                            </a:moveTo>
                            <a:cubicBezTo>
                              <a:pt x="105215" y="386306"/>
                              <a:pt x="110930" y="457744"/>
                              <a:pt x="116645" y="492986"/>
                            </a:cubicBezTo>
                            <a:cubicBezTo>
                              <a:pt x="122360" y="528229"/>
                              <a:pt x="35683" y="625384"/>
                              <a:pt x="35683" y="625384"/>
                            </a:cubicBezTo>
                            <a:lnTo>
                              <a:pt x="160460" y="813979"/>
                            </a:lnTo>
                            <a:lnTo>
                              <a:pt x="301430" y="703489"/>
                            </a:lnTo>
                            <a:cubicBezTo>
                              <a:pt x="301430" y="703489"/>
                              <a:pt x="501455" y="689201"/>
                              <a:pt x="519553" y="672056"/>
                            </a:cubicBezTo>
                            <a:cubicBezTo>
                              <a:pt x="537650" y="655864"/>
                              <a:pt x="537650" y="473936"/>
                              <a:pt x="537650" y="473936"/>
                            </a:cubicBezTo>
                            <a:lnTo>
                              <a:pt x="585275" y="446314"/>
                            </a:lnTo>
                            <a:cubicBezTo>
                              <a:pt x="585275" y="446314"/>
                              <a:pt x="541460" y="255814"/>
                              <a:pt x="530030" y="212951"/>
                            </a:cubicBezTo>
                            <a:cubicBezTo>
                              <a:pt x="518600" y="171041"/>
                              <a:pt x="518600" y="171041"/>
                              <a:pt x="518600" y="171041"/>
                            </a:cubicBezTo>
                            <a:cubicBezTo>
                              <a:pt x="518600" y="171041"/>
                              <a:pt x="582418" y="149134"/>
                              <a:pt x="568130" y="84364"/>
                            </a:cubicBezTo>
                            <a:cubicBezTo>
                              <a:pt x="553843" y="20546"/>
                              <a:pt x="459545" y="-10886"/>
                              <a:pt x="366200" y="3401"/>
                            </a:cubicBezTo>
                            <a:cubicBezTo>
                              <a:pt x="272855" y="17689"/>
                              <a:pt x="249043" y="52931"/>
                              <a:pt x="249043" y="52931"/>
                            </a:cubicBezTo>
                            <a:cubicBezTo>
                              <a:pt x="249043" y="52931"/>
                              <a:pt x="116645" y="51026"/>
                              <a:pt x="41398" y="113891"/>
                            </a:cubicBezTo>
                            <a:cubicBezTo>
                              <a:pt x="-33850" y="175804"/>
                              <a:pt x="11870" y="274864"/>
                              <a:pt x="35683" y="310106"/>
                            </a:cubicBezTo>
                            <a:cubicBezTo>
                              <a:pt x="61400" y="346301"/>
                              <a:pt x="105215" y="386306"/>
                              <a:pt x="105215" y="386306"/>
                            </a:cubicBez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29" name="Google Shape;629;p5"/>
                    <p:cNvGrpSpPr/>
                    <p:nvPr/>
                  </p:nvGrpSpPr>
                  <p:grpSpPr>
                    <a:xfrm>
                      <a:off x="5475482" y="2013993"/>
                      <a:ext cx="570215" cy="474888"/>
                      <a:chOff x="5475482" y="2013993"/>
                      <a:chExt cx="570215" cy="474888"/>
                    </a:xfrm>
                  </p:grpSpPr>
                  <p:sp>
                    <p:nvSpPr>
                      <p:cNvPr id="630" name="Google Shape;630;p5"/>
                      <p:cNvSpPr/>
                      <p:nvPr/>
                    </p:nvSpPr>
                    <p:spPr>
                      <a:xfrm>
                        <a:off x="5475482" y="2013993"/>
                        <a:ext cx="570215" cy="474888"/>
                      </a:xfrm>
                      <a:custGeom>
                        <a:avLst/>
                        <a:gdLst/>
                        <a:ahLst/>
                        <a:cxnLst/>
                        <a:rect l="l" t="t" r="r" b="b"/>
                        <a:pathLst>
                          <a:path w="570215" h="474888" extrusionOk="0">
                            <a:moveTo>
                              <a:pt x="280475" y="206284"/>
                            </a:moveTo>
                            <a:cubicBezTo>
                              <a:pt x="313813" y="184376"/>
                              <a:pt x="518600" y="171041"/>
                              <a:pt x="518600" y="171041"/>
                            </a:cubicBezTo>
                            <a:cubicBezTo>
                              <a:pt x="518600" y="171041"/>
                              <a:pt x="582418" y="149134"/>
                              <a:pt x="568130" y="84364"/>
                            </a:cubicBezTo>
                            <a:cubicBezTo>
                              <a:pt x="553843" y="20546"/>
                              <a:pt x="459545" y="-10886"/>
                              <a:pt x="366200" y="3401"/>
                            </a:cubicBezTo>
                            <a:cubicBezTo>
                              <a:pt x="272855" y="17689"/>
                              <a:pt x="249043" y="52931"/>
                              <a:pt x="249043" y="52931"/>
                            </a:cubicBezTo>
                            <a:cubicBezTo>
                              <a:pt x="249043" y="52931"/>
                              <a:pt x="116645" y="51026"/>
                              <a:pt x="41398" y="113891"/>
                            </a:cubicBezTo>
                            <a:cubicBezTo>
                              <a:pt x="-33850" y="175804"/>
                              <a:pt x="11870" y="274864"/>
                              <a:pt x="35683" y="310106"/>
                            </a:cubicBezTo>
                            <a:cubicBezTo>
                              <a:pt x="59495" y="345349"/>
                              <a:pt x="103310" y="385354"/>
                              <a:pt x="103310" y="385354"/>
                            </a:cubicBezTo>
                            <a:cubicBezTo>
                              <a:pt x="103310" y="385354"/>
                              <a:pt x="106168" y="424406"/>
                              <a:pt x="109978" y="458696"/>
                            </a:cubicBezTo>
                            <a:lnTo>
                              <a:pt x="167128" y="474889"/>
                            </a:lnTo>
                            <a:lnTo>
                              <a:pt x="229040" y="441551"/>
                            </a:lnTo>
                            <a:lnTo>
                              <a:pt x="290953" y="427264"/>
                            </a:lnTo>
                            <a:cubicBezTo>
                              <a:pt x="290953" y="427264"/>
                              <a:pt x="245233" y="392021"/>
                              <a:pt x="270950" y="359636"/>
                            </a:cubicBezTo>
                            <a:cubicBezTo>
                              <a:pt x="296668" y="326299"/>
                              <a:pt x="344293" y="315821"/>
                              <a:pt x="346198" y="290104"/>
                            </a:cubicBezTo>
                            <a:cubicBezTo>
                              <a:pt x="350008" y="264386"/>
                              <a:pt x="247138" y="228191"/>
                              <a:pt x="280475" y="206284"/>
                            </a:cubicBez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31" name="Google Shape;631;p5"/>
                      <p:cNvSpPr/>
                      <p:nvPr/>
                    </p:nvSpPr>
                    <p:spPr>
                      <a:xfrm>
                        <a:off x="5512117" y="2080446"/>
                        <a:ext cx="492281" cy="208411"/>
                      </a:xfrm>
                      <a:custGeom>
                        <a:avLst/>
                        <a:gdLst/>
                        <a:ahLst/>
                        <a:cxnLst/>
                        <a:rect l="l" t="t" r="r" b="b"/>
                        <a:pathLst>
                          <a:path w="492281" h="208411" extrusionOk="0">
                            <a:moveTo>
                              <a:pt x="443865" y="33151"/>
                            </a:moveTo>
                            <a:cubicBezTo>
                              <a:pt x="443865" y="33151"/>
                              <a:pt x="421958" y="-5901"/>
                              <a:pt x="461963" y="766"/>
                            </a:cubicBezTo>
                            <a:cubicBezTo>
                              <a:pt x="501015" y="8386"/>
                              <a:pt x="501015" y="76013"/>
                              <a:pt x="469583" y="90301"/>
                            </a:cubicBezTo>
                            <a:cubicBezTo>
                              <a:pt x="437198" y="104588"/>
                              <a:pt x="261938" y="72203"/>
                              <a:pt x="164783" y="100778"/>
                            </a:cubicBezTo>
                            <a:cubicBezTo>
                              <a:pt x="67628" y="129353"/>
                              <a:pt x="0" y="208411"/>
                              <a:pt x="0" y="208411"/>
                            </a:cubicBezTo>
                          </a:path>
                        </a:pathLst>
                      </a:custGeom>
                      <a:noFill/>
                      <a:ln w="2857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32" name="Google Shape;632;p5"/>
                      <p:cNvSpPr/>
                      <p:nvPr/>
                    </p:nvSpPr>
                    <p:spPr>
                      <a:xfrm>
                        <a:off x="5565457" y="2268639"/>
                        <a:ext cx="199442" cy="81177"/>
                      </a:xfrm>
                      <a:custGeom>
                        <a:avLst/>
                        <a:gdLst/>
                        <a:ahLst/>
                        <a:cxnLst/>
                        <a:rect l="l" t="t" r="r" b="b"/>
                        <a:pathLst>
                          <a:path w="199442" h="81177" extrusionOk="0">
                            <a:moveTo>
                              <a:pt x="0" y="81178"/>
                            </a:moveTo>
                            <a:cubicBezTo>
                              <a:pt x="0" y="81178"/>
                              <a:pt x="75247" y="16408"/>
                              <a:pt x="136208" y="5930"/>
                            </a:cubicBezTo>
                            <a:cubicBezTo>
                              <a:pt x="197167" y="-4547"/>
                              <a:pt x="229552" y="-4547"/>
                              <a:pt x="160972" y="34505"/>
                            </a:cubicBezTo>
                            <a:cubicBezTo>
                              <a:pt x="92392" y="73558"/>
                              <a:pt x="139065" y="66890"/>
                              <a:pt x="182880" y="52603"/>
                            </a:cubicBezTo>
                          </a:path>
                        </a:pathLst>
                      </a:custGeom>
                      <a:noFill/>
                      <a:ln w="28575" cap="rnd" cmpd="sng">
                        <a:solidFill>
                          <a:srgbClr val="FFFFFF"/>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33" name="Google Shape;633;p5"/>
                    <p:cNvGrpSpPr/>
                    <p:nvPr/>
                  </p:nvGrpSpPr>
                  <p:grpSpPr>
                    <a:xfrm>
                      <a:off x="5606339" y="2372550"/>
                      <a:ext cx="116280" cy="195098"/>
                      <a:chOff x="5606339" y="2372550"/>
                      <a:chExt cx="116280" cy="195098"/>
                    </a:xfrm>
                  </p:grpSpPr>
                  <p:sp>
                    <p:nvSpPr>
                      <p:cNvPr id="634" name="Google Shape;634;p5"/>
                      <p:cNvSpPr/>
                      <p:nvPr/>
                    </p:nvSpPr>
                    <p:spPr>
                      <a:xfrm>
                        <a:off x="5606339" y="2372550"/>
                        <a:ext cx="116280" cy="195098"/>
                      </a:xfrm>
                      <a:custGeom>
                        <a:avLst/>
                        <a:gdLst/>
                        <a:ahLst/>
                        <a:cxnLst/>
                        <a:rect l="l" t="t" r="r" b="b"/>
                        <a:pathLst>
                          <a:path w="116280" h="195098" extrusionOk="0">
                            <a:moveTo>
                              <a:pt x="116281" y="119189"/>
                            </a:moveTo>
                            <a:cubicBezTo>
                              <a:pt x="116281" y="119189"/>
                              <a:pt x="104851" y="3937"/>
                              <a:pt x="48653" y="127"/>
                            </a:cubicBezTo>
                            <a:cubicBezTo>
                              <a:pt x="-8497" y="-3683"/>
                              <a:pt x="-6592" y="79184"/>
                              <a:pt x="10553" y="135382"/>
                            </a:cubicBezTo>
                            <a:cubicBezTo>
                              <a:pt x="26745" y="192532"/>
                              <a:pt x="67703" y="210629"/>
                              <a:pt x="100088" y="181102"/>
                            </a:cubicBezTo>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35" name="Google Shape;635;p5"/>
                      <p:cNvSpPr/>
                      <p:nvPr/>
                    </p:nvSpPr>
                    <p:spPr>
                      <a:xfrm>
                        <a:off x="5606339" y="2372550"/>
                        <a:ext cx="116280" cy="195098"/>
                      </a:xfrm>
                      <a:custGeom>
                        <a:avLst/>
                        <a:gdLst/>
                        <a:ahLst/>
                        <a:cxnLst/>
                        <a:rect l="l" t="t" r="r" b="b"/>
                        <a:pathLst>
                          <a:path w="116280" h="195098" extrusionOk="0">
                            <a:moveTo>
                              <a:pt x="116281" y="119189"/>
                            </a:moveTo>
                            <a:cubicBezTo>
                              <a:pt x="116281" y="119189"/>
                              <a:pt x="104851" y="3937"/>
                              <a:pt x="48653" y="127"/>
                            </a:cubicBezTo>
                            <a:cubicBezTo>
                              <a:pt x="-8497" y="-3683"/>
                              <a:pt x="-6592" y="79184"/>
                              <a:pt x="10553" y="135382"/>
                            </a:cubicBezTo>
                            <a:cubicBezTo>
                              <a:pt x="26745" y="192532"/>
                              <a:pt x="67703" y="210629"/>
                              <a:pt x="100088" y="181102"/>
                            </a:cubicBez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nvGrpSpPr>
                  <p:cNvPr id="636" name="Google Shape;636;p5"/>
                  <p:cNvGrpSpPr/>
                  <p:nvPr/>
                </p:nvGrpSpPr>
                <p:grpSpPr>
                  <a:xfrm>
                    <a:off x="5417820" y="2567940"/>
                    <a:ext cx="280987" cy="387667"/>
                    <a:chOff x="5417820" y="2567940"/>
                    <a:chExt cx="280987" cy="387667"/>
                  </a:xfrm>
                </p:grpSpPr>
                <p:sp>
                  <p:nvSpPr>
                    <p:cNvPr id="637" name="Google Shape;637;p5"/>
                    <p:cNvSpPr/>
                    <p:nvPr/>
                  </p:nvSpPr>
                  <p:spPr>
                    <a:xfrm>
                      <a:off x="5417820" y="2567940"/>
                      <a:ext cx="280987" cy="387667"/>
                    </a:xfrm>
                    <a:custGeom>
                      <a:avLst/>
                      <a:gdLst/>
                      <a:ahLst/>
                      <a:cxnLst/>
                      <a:rect l="l" t="t" r="r" b="b"/>
                      <a:pathLst>
                        <a:path w="280987" h="387667" extrusionOk="0">
                          <a:moveTo>
                            <a:pt x="97155" y="0"/>
                          </a:moveTo>
                          <a:lnTo>
                            <a:pt x="280988" y="279082"/>
                          </a:lnTo>
                          <a:lnTo>
                            <a:pt x="196215" y="387667"/>
                          </a:lnTo>
                          <a:cubicBezTo>
                            <a:pt x="196215" y="387667"/>
                            <a:pt x="132397" y="262890"/>
                            <a:pt x="69533" y="175260"/>
                          </a:cubicBezTo>
                          <a:cubicBezTo>
                            <a:pt x="7620" y="87630"/>
                            <a:pt x="0" y="72390"/>
                            <a:pt x="0" y="72390"/>
                          </a:cubicBezTo>
                          <a:lnTo>
                            <a:pt x="97155" y="0"/>
                          </a:ln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38" name="Google Shape;638;p5"/>
                    <p:cNvSpPr/>
                    <p:nvPr/>
                  </p:nvSpPr>
                  <p:spPr>
                    <a:xfrm>
                      <a:off x="5417820" y="2567940"/>
                      <a:ext cx="148589" cy="140017"/>
                    </a:xfrm>
                    <a:custGeom>
                      <a:avLst/>
                      <a:gdLst/>
                      <a:ahLst/>
                      <a:cxnLst/>
                      <a:rect l="l" t="t" r="r" b="b"/>
                      <a:pathLst>
                        <a:path w="148589" h="140017" extrusionOk="0">
                          <a:moveTo>
                            <a:pt x="97155" y="0"/>
                          </a:moveTo>
                          <a:lnTo>
                            <a:pt x="0" y="71438"/>
                          </a:lnTo>
                          <a:cubicBezTo>
                            <a:pt x="0" y="71438"/>
                            <a:pt x="5715" y="81915"/>
                            <a:pt x="45720" y="140017"/>
                          </a:cubicBezTo>
                          <a:lnTo>
                            <a:pt x="148590" y="78105"/>
                          </a:lnTo>
                          <a:lnTo>
                            <a:pt x="97155" y="0"/>
                          </a:lnTo>
                          <a:close/>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39" name="Google Shape;639;p5"/>
                    <p:cNvSpPr/>
                    <p:nvPr/>
                  </p:nvSpPr>
                  <p:spPr>
                    <a:xfrm>
                      <a:off x="5417820" y="2567940"/>
                      <a:ext cx="280987" cy="387667"/>
                    </a:xfrm>
                    <a:custGeom>
                      <a:avLst/>
                      <a:gdLst/>
                      <a:ahLst/>
                      <a:cxnLst/>
                      <a:rect l="l" t="t" r="r" b="b"/>
                      <a:pathLst>
                        <a:path w="280987" h="387667" extrusionOk="0">
                          <a:moveTo>
                            <a:pt x="97155" y="0"/>
                          </a:moveTo>
                          <a:lnTo>
                            <a:pt x="280988" y="279082"/>
                          </a:lnTo>
                          <a:lnTo>
                            <a:pt x="196215" y="387667"/>
                          </a:lnTo>
                          <a:cubicBezTo>
                            <a:pt x="196215" y="387667"/>
                            <a:pt x="132397" y="262890"/>
                            <a:pt x="69533" y="175260"/>
                          </a:cubicBezTo>
                          <a:cubicBezTo>
                            <a:pt x="7620" y="87630"/>
                            <a:pt x="0" y="72390"/>
                            <a:pt x="0" y="72390"/>
                          </a:cubicBezTo>
                          <a:lnTo>
                            <a:pt x="97155" y="0"/>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nvGrpSpPr>
                  <p:cNvPr id="640" name="Google Shape;640;p5"/>
                  <p:cNvGrpSpPr/>
                  <p:nvPr/>
                </p:nvGrpSpPr>
                <p:grpSpPr>
                  <a:xfrm>
                    <a:off x="5154788" y="2854062"/>
                    <a:ext cx="1316740" cy="958639"/>
                    <a:chOff x="5154788" y="2854062"/>
                    <a:chExt cx="1316740" cy="958639"/>
                  </a:xfrm>
                </p:grpSpPr>
                <p:sp>
                  <p:nvSpPr>
                    <p:cNvPr id="641" name="Google Shape;641;p5"/>
                    <p:cNvSpPr/>
                    <p:nvPr/>
                  </p:nvSpPr>
                  <p:spPr>
                    <a:xfrm>
                      <a:off x="5986462" y="2952166"/>
                      <a:ext cx="485066" cy="369201"/>
                    </a:xfrm>
                    <a:custGeom>
                      <a:avLst/>
                      <a:gdLst/>
                      <a:ahLst/>
                      <a:cxnLst/>
                      <a:rect l="l" t="t" r="r" b="b"/>
                      <a:pathLst>
                        <a:path w="485066" h="369201" extrusionOk="0">
                          <a:moveTo>
                            <a:pt x="0" y="309194"/>
                          </a:moveTo>
                          <a:cubicBezTo>
                            <a:pt x="0" y="309194"/>
                            <a:pt x="29528" y="248234"/>
                            <a:pt x="35242" y="210134"/>
                          </a:cubicBezTo>
                          <a:cubicBezTo>
                            <a:pt x="40958" y="172034"/>
                            <a:pt x="42863" y="149174"/>
                            <a:pt x="64770" y="131076"/>
                          </a:cubicBezTo>
                          <a:cubicBezTo>
                            <a:pt x="86678" y="112979"/>
                            <a:pt x="158115" y="39636"/>
                            <a:pt x="169545" y="12014"/>
                          </a:cubicBezTo>
                          <a:cubicBezTo>
                            <a:pt x="180975" y="-15609"/>
                            <a:pt x="187642" y="10109"/>
                            <a:pt x="193358" y="32016"/>
                          </a:cubicBezTo>
                          <a:cubicBezTo>
                            <a:pt x="199072" y="53924"/>
                            <a:pt x="197167" y="73926"/>
                            <a:pt x="179070" y="87261"/>
                          </a:cubicBezTo>
                          <a:cubicBezTo>
                            <a:pt x="160972" y="100596"/>
                            <a:pt x="143828" y="120599"/>
                            <a:pt x="143828" y="120599"/>
                          </a:cubicBezTo>
                          <a:lnTo>
                            <a:pt x="160020" y="132981"/>
                          </a:lnTo>
                          <a:cubicBezTo>
                            <a:pt x="160020" y="132981"/>
                            <a:pt x="389572" y="46304"/>
                            <a:pt x="413385" y="37731"/>
                          </a:cubicBezTo>
                          <a:cubicBezTo>
                            <a:pt x="437197" y="29159"/>
                            <a:pt x="459105" y="35826"/>
                            <a:pt x="461010" y="53924"/>
                          </a:cubicBezTo>
                          <a:cubicBezTo>
                            <a:pt x="462915" y="72021"/>
                            <a:pt x="455295" y="73926"/>
                            <a:pt x="444818" y="79641"/>
                          </a:cubicBezTo>
                          <a:cubicBezTo>
                            <a:pt x="433388" y="85356"/>
                            <a:pt x="312420" y="127266"/>
                            <a:pt x="296228" y="134886"/>
                          </a:cubicBezTo>
                          <a:cubicBezTo>
                            <a:pt x="280035" y="142506"/>
                            <a:pt x="280035" y="142506"/>
                            <a:pt x="280035" y="142506"/>
                          </a:cubicBezTo>
                          <a:lnTo>
                            <a:pt x="292417" y="154889"/>
                          </a:lnTo>
                          <a:cubicBezTo>
                            <a:pt x="292417" y="154889"/>
                            <a:pt x="358140" y="152984"/>
                            <a:pt x="391478" y="151079"/>
                          </a:cubicBezTo>
                          <a:cubicBezTo>
                            <a:pt x="424815" y="149174"/>
                            <a:pt x="474345" y="143459"/>
                            <a:pt x="481013" y="154889"/>
                          </a:cubicBezTo>
                          <a:cubicBezTo>
                            <a:pt x="488632" y="166319"/>
                            <a:pt x="484822" y="178701"/>
                            <a:pt x="475297" y="186321"/>
                          </a:cubicBezTo>
                          <a:cubicBezTo>
                            <a:pt x="465772" y="193941"/>
                            <a:pt x="462915" y="195846"/>
                            <a:pt x="445770" y="195846"/>
                          </a:cubicBezTo>
                          <a:cubicBezTo>
                            <a:pt x="428625" y="195846"/>
                            <a:pt x="287655" y="207276"/>
                            <a:pt x="287655" y="207276"/>
                          </a:cubicBezTo>
                          <a:lnTo>
                            <a:pt x="291465" y="227279"/>
                          </a:lnTo>
                          <a:cubicBezTo>
                            <a:pt x="291465" y="227279"/>
                            <a:pt x="441960" y="251091"/>
                            <a:pt x="447675" y="258711"/>
                          </a:cubicBezTo>
                          <a:cubicBezTo>
                            <a:pt x="453390" y="266331"/>
                            <a:pt x="453390" y="270141"/>
                            <a:pt x="447675" y="280619"/>
                          </a:cubicBezTo>
                          <a:cubicBezTo>
                            <a:pt x="441960" y="292049"/>
                            <a:pt x="438150" y="292049"/>
                            <a:pt x="423863" y="292049"/>
                          </a:cubicBezTo>
                          <a:cubicBezTo>
                            <a:pt x="409575" y="292049"/>
                            <a:pt x="289560" y="273951"/>
                            <a:pt x="289560" y="273951"/>
                          </a:cubicBezTo>
                          <a:cubicBezTo>
                            <a:pt x="289560" y="273951"/>
                            <a:pt x="348615" y="307289"/>
                            <a:pt x="355282" y="312051"/>
                          </a:cubicBezTo>
                          <a:cubicBezTo>
                            <a:pt x="362903" y="317766"/>
                            <a:pt x="388620" y="321576"/>
                            <a:pt x="381000" y="333959"/>
                          </a:cubicBezTo>
                          <a:cubicBezTo>
                            <a:pt x="373380" y="346341"/>
                            <a:pt x="369570" y="350151"/>
                            <a:pt x="359093" y="348246"/>
                          </a:cubicBezTo>
                          <a:cubicBezTo>
                            <a:pt x="347663" y="346341"/>
                            <a:pt x="269558" y="311099"/>
                            <a:pt x="269558" y="311099"/>
                          </a:cubicBezTo>
                          <a:cubicBezTo>
                            <a:pt x="269558" y="311099"/>
                            <a:pt x="190500" y="322529"/>
                            <a:pt x="164783" y="323481"/>
                          </a:cubicBezTo>
                          <a:cubicBezTo>
                            <a:pt x="139065" y="325386"/>
                            <a:pt x="107633" y="321576"/>
                            <a:pt x="107633" y="321576"/>
                          </a:cubicBezTo>
                          <a:lnTo>
                            <a:pt x="34290" y="369201"/>
                          </a:lnTo>
                          <a:lnTo>
                            <a:pt x="0" y="309194"/>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nvGrpSpPr>
                    <p:cNvPr id="642" name="Google Shape;642;p5"/>
                    <p:cNvGrpSpPr/>
                    <p:nvPr/>
                  </p:nvGrpSpPr>
                  <p:grpSpPr>
                    <a:xfrm>
                      <a:off x="5154788" y="2854062"/>
                      <a:ext cx="881203" cy="958639"/>
                      <a:chOff x="5154788" y="2854062"/>
                      <a:chExt cx="881203" cy="958639"/>
                    </a:xfrm>
                  </p:grpSpPr>
                  <p:sp>
                    <p:nvSpPr>
                      <p:cNvPr id="643" name="Google Shape;643;p5"/>
                      <p:cNvSpPr/>
                      <p:nvPr/>
                    </p:nvSpPr>
                    <p:spPr>
                      <a:xfrm>
                        <a:off x="5154788" y="2854595"/>
                        <a:ext cx="881203" cy="958106"/>
                      </a:xfrm>
                      <a:custGeom>
                        <a:avLst/>
                        <a:gdLst/>
                        <a:ahLst/>
                        <a:cxnLst/>
                        <a:rect l="l" t="t" r="r" b="b"/>
                        <a:pathLst>
                          <a:path w="881203" h="958106" extrusionOk="0">
                            <a:moveTo>
                              <a:pt x="310656" y="324849"/>
                            </a:moveTo>
                            <a:cubicBezTo>
                              <a:pt x="310656" y="324849"/>
                              <a:pt x="257316" y="102917"/>
                              <a:pt x="235409" y="53387"/>
                            </a:cubicBezTo>
                            <a:cubicBezTo>
                              <a:pt x="213501" y="3857"/>
                              <a:pt x="88724" y="-41863"/>
                              <a:pt x="27764" y="65769"/>
                            </a:cubicBezTo>
                            <a:cubicBezTo>
                              <a:pt x="-33196" y="174354"/>
                              <a:pt x="22049" y="297227"/>
                              <a:pt x="43956" y="384857"/>
                            </a:cubicBezTo>
                            <a:cubicBezTo>
                              <a:pt x="65864" y="472487"/>
                              <a:pt x="204929" y="870632"/>
                              <a:pt x="225884" y="920162"/>
                            </a:cubicBezTo>
                            <a:cubicBezTo>
                              <a:pt x="246839" y="969692"/>
                              <a:pt x="283034" y="958262"/>
                              <a:pt x="303036" y="953499"/>
                            </a:cubicBezTo>
                            <a:cubicBezTo>
                              <a:pt x="323039" y="947785"/>
                              <a:pt x="881204" y="498204"/>
                              <a:pt x="881204" y="498204"/>
                            </a:cubicBezTo>
                            <a:lnTo>
                              <a:pt x="837389" y="399144"/>
                            </a:lnTo>
                            <a:lnTo>
                              <a:pt x="404954" y="622029"/>
                            </a:lnTo>
                            <a:lnTo>
                              <a:pt x="310656" y="324849"/>
                            </a:lnTo>
                            <a:close/>
                          </a:path>
                        </a:pathLst>
                      </a:custGeom>
                      <a:solidFill>
                        <a:srgbClr val="FFFFFF"/>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44" name="Google Shape;644;p5"/>
                      <p:cNvSpPr/>
                      <p:nvPr/>
                    </p:nvSpPr>
                    <p:spPr>
                      <a:xfrm>
                        <a:off x="5156693" y="2854062"/>
                        <a:ext cx="779286" cy="958639"/>
                      </a:xfrm>
                      <a:custGeom>
                        <a:avLst/>
                        <a:gdLst/>
                        <a:ahLst/>
                        <a:cxnLst/>
                        <a:rect l="l" t="t" r="r" b="b"/>
                        <a:pathLst>
                          <a:path w="779286" h="958639" extrusionOk="0">
                            <a:moveTo>
                              <a:pt x="293511" y="813063"/>
                            </a:moveTo>
                            <a:cubicBezTo>
                              <a:pt x="293511" y="813063"/>
                              <a:pt x="322086" y="727338"/>
                              <a:pt x="342089" y="686381"/>
                            </a:cubicBezTo>
                            <a:cubicBezTo>
                              <a:pt x="362091" y="645423"/>
                              <a:pt x="243981" y="779725"/>
                              <a:pt x="220169" y="706383"/>
                            </a:cubicBezTo>
                            <a:cubicBezTo>
                              <a:pt x="195404" y="633040"/>
                              <a:pt x="41099" y="266328"/>
                              <a:pt x="69674" y="143455"/>
                            </a:cubicBezTo>
                            <a:cubicBezTo>
                              <a:pt x="87771" y="67255"/>
                              <a:pt x="131586" y="24393"/>
                              <a:pt x="163019" y="3438"/>
                            </a:cubicBezTo>
                            <a:cubicBezTo>
                              <a:pt x="117299" y="-7040"/>
                              <a:pt x="62054" y="4390"/>
                              <a:pt x="27764" y="66303"/>
                            </a:cubicBezTo>
                            <a:cubicBezTo>
                              <a:pt x="-33196" y="174888"/>
                              <a:pt x="22049" y="297760"/>
                              <a:pt x="43956" y="385390"/>
                            </a:cubicBezTo>
                            <a:cubicBezTo>
                              <a:pt x="65864" y="473020"/>
                              <a:pt x="204929" y="871165"/>
                              <a:pt x="225884" y="920695"/>
                            </a:cubicBezTo>
                            <a:cubicBezTo>
                              <a:pt x="246839" y="970225"/>
                              <a:pt x="283034" y="958795"/>
                              <a:pt x="303036" y="954033"/>
                            </a:cubicBezTo>
                            <a:cubicBezTo>
                              <a:pt x="317324" y="950223"/>
                              <a:pt x="617361" y="711145"/>
                              <a:pt x="779286" y="580653"/>
                            </a:cubicBezTo>
                            <a:lnTo>
                              <a:pt x="293511" y="813063"/>
                            </a:lnTo>
                            <a:close/>
                          </a:path>
                        </a:pathLst>
                      </a:custGeom>
                      <a:solidFill>
                        <a:srgbClr val="F2F2F2"/>
                      </a:solidFill>
                      <a:ln w="28575" cap="flat" cmpd="sng">
                        <a:solidFill>
                          <a:schemeClr val="dk1"/>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45" name="Google Shape;645;p5"/>
                      <p:cNvSpPr/>
                      <p:nvPr/>
                    </p:nvSpPr>
                    <p:spPr>
                      <a:xfrm>
                        <a:off x="5154788" y="2854595"/>
                        <a:ext cx="881203" cy="958106"/>
                      </a:xfrm>
                      <a:custGeom>
                        <a:avLst/>
                        <a:gdLst/>
                        <a:ahLst/>
                        <a:cxnLst/>
                        <a:rect l="l" t="t" r="r" b="b"/>
                        <a:pathLst>
                          <a:path w="881203" h="958106" extrusionOk="0">
                            <a:moveTo>
                              <a:pt x="310656" y="324849"/>
                            </a:moveTo>
                            <a:cubicBezTo>
                              <a:pt x="310656" y="324849"/>
                              <a:pt x="257316" y="102917"/>
                              <a:pt x="235409" y="53387"/>
                            </a:cubicBezTo>
                            <a:cubicBezTo>
                              <a:pt x="213501" y="3857"/>
                              <a:pt x="88724" y="-41863"/>
                              <a:pt x="27764" y="65769"/>
                            </a:cubicBezTo>
                            <a:cubicBezTo>
                              <a:pt x="-33196" y="174354"/>
                              <a:pt x="22049" y="297227"/>
                              <a:pt x="43956" y="384857"/>
                            </a:cubicBezTo>
                            <a:cubicBezTo>
                              <a:pt x="65864" y="472487"/>
                              <a:pt x="204929" y="870632"/>
                              <a:pt x="225884" y="920162"/>
                            </a:cubicBezTo>
                            <a:cubicBezTo>
                              <a:pt x="246839" y="969692"/>
                              <a:pt x="283034" y="958262"/>
                              <a:pt x="303036" y="953499"/>
                            </a:cubicBezTo>
                            <a:cubicBezTo>
                              <a:pt x="323039" y="947785"/>
                              <a:pt x="881204" y="498204"/>
                              <a:pt x="881204" y="498204"/>
                            </a:cubicBezTo>
                            <a:lnTo>
                              <a:pt x="837389" y="399144"/>
                            </a:lnTo>
                            <a:lnTo>
                              <a:pt x="404954" y="622029"/>
                            </a:lnTo>
                            <a:lnTo>
                              <a:pt x="310656" y="324849"/>
                            </a:lnTo>
                            <a:close/>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sp>
                  <p:nvSpPr>
                    <p:cNvPr id="646" name="Google Shape;646;p5"/>
                    <p:cNvSpPr/>
                    <p:nvPr/>
                  </p:nvSpPr>
                  <p:spPr>
                    <a:xfrm>
                      <a:off x="5928360" y="3290887"/>
                      <a:ext cx="49529" cy="100965"/>
                    </a:xfrm>
                    <a:custGeom>
                      <a:avLst/>
                      <a:gdLst/>
                      <a:ahLst/>
                      <a:cxnLst/>
                      <a:rect l="l" t="t" r="r" b="b"/>
                      <a:pathLst>
                        <a:path w="49529" h="100965" extrusionOk="0">
                          <a:moveTo>
                            <a:pt x="0" y="0"/>
                          </a:moveTo>
                          <a:lnTo>
                            <a:pt x="49530" y="100965"/>
                          </a:lnTo>
                        </a:path>
                      </a:pathLst>
                    </a:custGeom>
                    <a:no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nvGrpSpPr>
                <p:cNvPr id="647" name="Google Shape;647;p5"/>
                <p:cNvGrpSpPr/>
                <p:nvPr/>
              </p:nvGrpSpPr>
              <p:grpSpPr>
                <a:xfrm>
                  <a:off x="4511039" y="2785109"/>
                  <a:ext cx="488633" cy="1280159"/>
                  <a:chOff x="4511039" y="2785109"/>
                  <a:chExt cx="488633" cy="1280159"/>
                </a:xfrm>
              </p:grpSpPr>
              <p:sp>
                <p:nvSpPr>
                  <p:cNvPr id="648" name="Google Shape;648;p5"/>
                  <p:cNvSpPr/>
                  <p:nvPr/>
                </p:nvSpPr>
                <p:spPr>
                  <a:xfrm>
                    <a:off x="4511039" y="2785109"/>
                    <a:ext cx="458152" cy="1280159"/>
                  </a:xfrm>
                  <a:custGeom>
                    <a:avLst/>
                    <a:gdLst/>
                    <a:ahLst/>
                    <a:cxnLst/>
                    <a:rect l="l" t="t" r="r" b="b"/>
                    <a:pathLst>
                      <a:path w="458152" h="1280159" extrusionOk="0">
                        <a:moveTo>
                          <a:pt x="253365" y="0"/>
                        </a:moveTo>
                        <a:lnTo>
                          <a:pt x="0" y="176213"/>
                        </a:lnTo>
                        <a:cubicBezTo>
                          <a:pt x="0" y="176213"/>
                          <a:pt x="124777" y="308610"/>
                          <a:pt x="112395" y="654368"/>
                        </a:cubicBezTo>
                        <a:cubicBezTo>
                          <a:pt x="102870" y="919163"/>
                          <a:pt x="138113" y="1219200"/>
                          <a:pt x="188595" y="1280160"/>
                        </a:cubicBezTo>
                        <a:lnTo>
                          <a:pt x="458153" y="1280160"/>
                        </a:lnTo>
                        <a:cubicBezTo>
                          <a:pt x="458153" y="1280160"/>
                          <a:pt x="364808" y="765810"/>
                          <a:pt x="371475" y="471488"/>
                        </a:cubicBezTo>
                        <a:cubicBezTo>
                          <a:pt x="377190" y="246697"/>
                          <a:pt x="309563" y="91440"/>
                          <a:pt x="253365" y="0"/>
                        </a:cubicBez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49" name="Google Shape;649;p5"/>
                  <p:cNvSpPr/>
                  <p:nvPr/>
                </p:nvSpPr>
                <p:spPr>
                  <a:xfrm>
                    <a:off x="4541520" y="2785109"/>
                    <a:ext cx="458152" cy="1280159"/>
                  </a:xfrm>
                  <a:custGeom>
                    <a:avLst/>
                    <a:gdLst/>
                    <a:ahLst/>
                    <a:cxnLst/>
                    <a:rect l="l" t="t" r="r" b="b"/>
                    <a:pathLst>
                      <a:path w="458152" h="1280159" extrusionOk="0">
                        <a:moveTo>
                          <a:pt x="253365" y="0"/>
                        </a:moveTo>
                        <a:lnTo>
                          <a:pt x="0" y="176213"/>
                        </a:lnTo>
                        <a:cubicBezTo>
                          <a:pt x="0" y="176213"/>
                          <a:pt x="124777" y="308610"/>
                          <a:pt x="112395" y="654368"/>
                        </a:cubicBezTo>
                        <a:cubicBezTo>
                          <a:pt x="102870" y="919163"/>
                          <a:pt x="138113" y="1219200"/>
                          <a:pt x="188595" y="1280160"/>
                        </a:cubicBezTo>
                        <a:lnTo>
                          <a:pt x="458153" y="1280160"/>
                        </a:lnTo>
                        <a:cubicBezTo>
                          <a:pt x="458153" y="1280160"/>
                          <a:pt x="364807" y="765810"/>
                          <a:pt x="371475" y="471488"/>
                        </a:cubicBezTo>
                        <a:cubicBezTo>
                          <a:pt x="377190" y="246697"/>
                          <a:pt x="309563" y="91440"/>
                          <a:pt x="253365" y="0"/>
                        </a:cubicBezTo>
                        <a:close/>
                      </a:path>
                    </a:pathLst>
                  </a:custGeom>
                  <a:solidFill>
                    <a:srgbClr val="263238"/>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sp>
                <p:nvSpPr>
                  <p:cNvPr id="650" name="Google Shape;650;p5"/>
                  <p:cNvSpPr/>
                  <p:nvPr/>
                </p:nvSpPr>
                <p:spPr>
                  <a:xfrm>
                    <a:off x="4511039" y="2785109"/>
                    <a:ext cx="283845" cy="175259"/>
                  </a:xfrm>
                  <a:custGeom>
                    <a:avLst/>
                    <a:gdLst/>
                    <a:ahLst/>
                    <a:cxnLst/>
                    <a:rect l="l" t="t" r="r" b="b"/>
                    <a:pathLst>
                      <a:path w="283845" h="175259" extrusionOk="0">
                        <a:moveTo>
                          <a:pt x="253365" y="0"/>
                        </a:moveTo>
                        <a:lnTo>
                          <a:pt x="283845" y="0"/>
                        </a:lnTo>
                        <a:lnTo>
                          <a:pt x="30480" y="175260"/>
                        </a:lnTo>
                        <a:lnTo>
                          <a:pt x="0" y="175260"/>
                        </a:lnTo>
                        <a:close/>
                      </a:path>
                    </a:pathLst>
                  </a:custGeom>
                  <a:solidFill>
                    <a:srgbClr val="FFFFFF"/>
                  </a:solidFill>
                  <a:ln w="28575" cap="rnd" cmpd="sng">
                    <a:solidFill>
                      <a:srgbClr val="263238"/>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b="0" i="0" u="none" strike="noStrike" cap="none">
                      <a:solidFill>
                        <a:srgbClr val="000000"/>
                      </a:solidFill>
                      <a:latin typeface="Calibri"/>
                      <a:ea typeface="Calibri"/>
                      <a:cs typeface="Calibri"/>
                      <a:sym typeface="Calibri"/>
                    </a:endParaRPr>
                  </a:p>
                </p:txBody>
              </p:sp>
            </p:grpSp>
          </p:grpSp>
        </p:grpSp>
      </p:grpSp>
      <p:sp>
        <p:nvSpPr>
          <p:cNvPr id="651" name="Google Shape;651;p5"/>
          <p:cNvSpPr txBox="1"/>
          <p:nvPr/>
        </p:nvSpPr>
        <p:spPr>
          <a:xfrm>
            <a:off x="1207462" y="450334"/>
            <a:ext cx="8892900" cy="831000"/>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sz="6000" b="1">
                <a:solidFill>
                  <a:srgbClr val="0766EA"/>
                </a:solidFill>
                <a:latin typeface="Poppins"/>
                <a:ea typeface="Poppins"/>
                <a:cs typeface="Poppins"/>
                <a:sym typeface="Poppins"/>
              </a:rPr>
              <a:t>Latar</a:t>
            </a:r>
            <a:r>
              <a:rPr lang="en-US" sz="6000" b="1" i="0" u="none" strike="noStrike" cap="none">
                <a:solidFill>
                  <a:srgbClr val="2D287E"/>
                </a:solidFill>
                <a:latin typeface="Poppins"/>
                <a:ea typeface="Poppins"/>
                <a:cs typeface="Poppins"/>
                <a:sym typeface="Poppins"/>
              </a:rPr>
              <a:t> </a:t>
            </a:r>
            <a:r>
              <a:rPr lang="en-US" sz="6000" b="1">
                <a:solidFill>
                  <a:srgbClr val="FFD600"/>
                </a:solidFill>
                <a:latin typeface="Poppins"/>
                <a:ea typeface="Poppins"/>
                <a:cs typeface="Poppins"/>
                <a:sym typeface="Poppins"/>
              </a:rPr>
              <a:t>Belakang</a:t>
            </a:r>
            <a:r>
              <a:rPr lang="en-US" sz="6000" b="1" i="0" u="none" strike="noStrike" cap="none">
                <a:solidFill>
                  <a:srgbClr val="FFD600"/>
                </a:solidFill>
                <a:latin typeface="Poppins"/>
                <a:ea typeface="Poppins"/>
                <a:cs typeface="Poppins"/>
                <a:sym typeface="Poppins"/>
              </a:rPr>
              <a:t>.</a:t>
            </a:r>
            <a:endParaRPr lang="en-US" sz="6000" b="1" i="0" u="none" strike="noStrike" cap="none">
              <a:solidFill>
                <a:srgbClr val="FFD600"/>
              </a:solidFill>
              <a:latin typeface="Poppins"/>
              <a:ea typeface="Poppins"/>
              <a:cs typeface="Poppins"/>
              <a:sym typeface="Poppins"/>
            </a:endParaRPr>
          </a:p>
        </p:txBody>
      </p:sp>
      <p:cxnSp>
        <p:nvCxnSpPr>
          <p:cNvPr id="652" name="Google Shape;652;p5"/>
          <p:cNvCxnSpPr/>
          <p:nvPr/>
        </p:nvCxnSpPr>
        <p:spPr>
          <a:xfrm>
            <a:off x="1095837" y="355253"/>
            <a:ext cx="0" cy="925457"/>
          </a:xfrm>
          <a:prstGeom prst="straightConnector1">
            <a:avLst/>
          </a:prstGeom>
          <a:noFill/>
          <a:ln w="38100" cap="rnd" cmpd="sng">
            <a:solidFill>
              <a:srgbClr val="2448FC"/>
            </a:solidFill>
            <a:prstDash val="solid"/>
            <a:round/>
            <a:headEnd type="none" w="sm" len="sm"/>
            <a:tailEnd type="none" w="sm" len="sm"/>
          </a:ln>
        </p:spPr>
      </p:cxnSp>
      <p:grpSp>
        <p:nvGrpSpPr>
          <p:cNvPr id="653" name="Google Shape;653;p5"/>
          <p:cNvGrpSpPr/>
          <p:nvPr/>
        </p:nvGrpSpPr>
        <p:grpSpPr>
          <a:xfrm>
            <a:off x="8682822" y="1545377"/>
            <a:ext cx="1992831" cy="1992831"/>
            <a:chOff x="7908249" y="437633"/>
            <a:chExt cx="1328554" cy="1328554"/>
          </a:xfrm>
        </p:grpSpPr>
        <p:sp>
          <p:nvSpPr>
            <p:cNvPr id="654" name="Google Shape;654;p5"/>
            <p:cNvSpPr/>
            <p:nvPr/>
          </p:nvSpPr>
          <p:spPr>
            <a:xfrm>
              <a:off x="7908249" y="437633"/>
              <a:ext cx="1328554" cy="1328554"/>
            </a:xfrm>
            <a:prstGeom prst="ellipse">
              <a:avLst/>
            </a:prstGeom>
            <a:noFill/>
            <a:ln w="28575" cap="rnd" cmpd="sng">
              <a:solidFill>
                <a:srgbClr val="2448FC"/>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655" name="Google Shape;655;p5"/>
            <p:cNvSpPr/>
            <p:nvPr/>
          </p:nvSpPr>
          <p:spPr>
            <a:xfrm>
              <a:off x="8042646" y="572031"/>
              <a:ext cx="1059760" cy="1059760"/>
            </a:xfrm>
            <a:prstGeom prst="ellipse">
              <a:avLst/>
            </a:prstGeom>
            <a:solidFill>
              <a:srgbClr val="FFD6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grpSp>
        <p:nvGrpSpPr>
          <p:cNvPr id="656" name="Google Shape;656;p5"/>
          <p:cNvGrpSpPr/>
          <p:nvPr/>
        </p:nvGrpSpPr>
        <p:grpSpPr>
          <a:xfrm>
            <a:off x="11026021" y="1545380"/>
            <a:ext cx="6020550" cy="2242690"/>
            <a:chOff x="7316693" y="932813"/>
            <a:chExt cx="4013700" cy="1495127"/>
          </a:xfrm>
        </p:grpSpPr>
        <p:sp>
          <p:nvSpPr>
            <p:cNvPr id="657" name="Google Shape;657;p5"/>
            <p:cNvSpPr txBox="1"/>
            <p:nvPr/>
          </p:nvSpPr>
          <p:spPr>
            <a:xfrm>
              <a:off x="7316693" y="1260810"/>
              <a:ext cx="4013700" cy="1167130"/>
            </a:xfrm>
            <a:prstGeom prst="rect">
              <a:avLst/>
            </a:prstGeom>
            <a:noFill/>
            <a:ln>
              <a:noFill/>
            </a:ln>
          </p:spPr>
          <p:txBody>
            <a:bodyPr spcFirstLastPara="1" wrap="square" lIns="91425" tIns="45700" rIns="91425" bIns="45700" anchor="t" anchorCtr="0">
              <a:spAutoFit/>
            </a:bodyPr>
            <a:lstStyle/>
            <a:p>
              <a:pPr marL="0" marR="0" lvl="0" indent="0" algn="just" rtl="0">
                <a:lnSpc>
                  <a:spcPct val="120000"/>
                </a:lnSpc>
                <a:spcBef>
                  <a:spcPts val="0"/>
                </a:spcBef>
                <a:spcAft>
                  <a:spcPts val="0"/>
                </a:spcAft>
                <a:buNone/>
              </a:pPr>
              <a:r>
                <a:rPr lang="en-US" altLang="en-US" sz="1800" b="1">
                  <a:solidFill>
                    <a:srgbClr val="262626"/>
                  </a:solidFill>
                  <a:latin typeface="Poppins"/>
                  <a:ea typeface="Poppins"/>
                  <a:cs typeface="Poppins"/>
                  <a:sym typeface="Poppins"/>
                </a:rPr>
                <a:t>Lebih dari 30.000 perusahaan SaaS</a:t>
              </a:r>
              <a:r>
                <a:rPr lang="en-US" altLang="en-US" sz="1800">
                  <a:solidFill>
                    <a:srgbClr val="262626"/>
                  </a:solidFill>
                  <a:latin typeface="Poppins"/>
                  <a:ea typeface="Poppins"/>
                  <a:cs typeface="Poppins"/>
                  <a:sym typeface="Poppins"/>
                </a:rPr>
                <a:t> beroperasi secara global, menyediakan layanan untuk jutaan hingga miliaran pengguna. SaaS memungkinkan akses aplikasi melalui internet tanpa instalasi atau pemeliharaan rumit, membuat bisnis lebih fleksibel dan efisien</a:t>
              </a:r>
              <a:endParaRPr lang="en-US" altLang="en-US" sz="1800">
                <a:solidFill>
                  <a:srgbClr val="262626"/>
                </a:solidFill>
                <a:latin typeface="Poppins"/>
                <a:ea typeface="Poppins"/>
                <a:cs typeface="Poppins"/>
                <a:sym typeface="Poppins"/>
              </a:endParaRPr>
            </a:p>
          </p:txBody>
        </p:sp>
        <p:sp>
          <p:nvSpPr>
            <p:cNvPr id="658" name="Google Shape;658;p5"/>
            <p:cNvSpPr/>
            <p:nvPr/>
          </p:nvSpPr>
          <p:spPr>
            <a:xfrm>
              <a:off x="7316693" y="932813"/>
              <a:ext cx="2372697" cy="3060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rgbClr val="2D287E"/>
                  </a:solidFill>
                  <a:latin typeface="Poppins"/>
                  <a:ea typeface="Poppins"/>
                  <a:cs typeface="Poppins"/>
                  <a:sym typeface="Poppins"/>
                </a:rPr>
                <a:t>SaaS</a:t>
              </a:r>
              <a:endParaRPr sz="2400" b="1" i="0" u="none" strike="noStrike" cap="none">
                <a:solidFill>
                  <a:srgbClr val="2D287E"/>
                </a:solidFill>
                <a:latin typeface="Poppins"/>
                <a:ea typeface="Poppins"/>
                <a:cs typeface="Poppins"/>
                <a:sym typeface="Poppins"/>
              </a:endParaRPr>
            </a:p>
          </p:txBody>
        </p:sp>
      </p:grpSp>
      <p:grpSp>
        <p:nvGrpSpPr>
          <p:cNvPr id="659" name="Google Shape;659;p5"/>
          <p:cNvGrpSpPr/>
          <p:nvPr/>
        </p:nvGrpSpPr>
        <p:grpSpPr>
          <a:xfrm>
            <a:off x="10070571" y="4202621"/>
            <a:ext cx="1992831" cy="1992831"/>
            <a:chOff x="7908249" y="437633"/>
            <a:chExt cx="1328554" cy="1328554"/>
          </a:xfrm>
        </p:grpSpPr>
        <p:sp>
          <p:nvSpPr>
            <p:cNvPr id="660" name="Google Shape;660;p5"/>
            <p:cNvSpPr/>
            <p:nvPr/>
          </p:nvSpPr>
          <p:spPr>
            <a:xfrm>
              <a:off x="7908249" y="437633"/>
              <a:ext cx="1328554" cy="1328554"/>
            </a:xfrm>
            <a:prstGeom prst="ellipse">
              <a:avLst/>
            </a:prstGeom>
            <a:noFill/>
            <a:ln w="28575" cap="rnd" cmpd="sng">
              <a:solidFill>
                <a:srgbClr val="2448FC"/>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661" name="Google Shape;661;p5"/>
            <p:cNvSpPr/>
            <p:nvPr/>
          </p:nvSpPr>
          <p:spPr>
            <a:xfrm>
              <a:off x="8138119" y="702640"/>
              <a:ext cx="914400" cy="818727"/>
            </a:xfrm>
            <a:prstGeom prst="ellipse">
              <a:avLst/>
            </a:prstGeom>
            <a:blipFill rotWithShape="1">
              <a:blip r:embed="rId1"/>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grpSp>
        <p:nvGrpSpPr>
          <p:cNvPr id="662" name="Google Shape;662;p5"/>
          <p:cNvGrpSpPr/>
          <p:nvPr/>
        </p:nvGrpSpPr>
        <p:grpSpPr>
          <a:xfrm>
            <a:off x="12413746" y="4562499"/>
            <a:ext cx="5641975" cy="2242696"/>
            <a:chOff x="7316693" y="932813"/>
            <a:chExt cx="3761316" cy="1495131"/>
          </a:xfrm>
        </p:grpSpPr>
        <p:sp>
          <p:nvSpPr>
            <p:cNvPr id="663" name="Google Shape;663;p5"/>
            <p:cNvSpPr txBox="1"/>
            <p:nvPr/>
          </p:nvSpPr>
          <p:spPr>
            <a:xfrm>
              <a:off x="7316696" y="1260814"/>
              <a:ext cx="3569700" cy="1167130"/>
            </a:xfrm>
            <a:prstGeom prst="rect">
              <a:avLst/>
            </a:prstGeom>
            <a:noFill/>
            <a:ln>
              <a:noFill/>
            </a:ln>
          </p:spPr>
          <p:txBody>
            <a:bodyPr spcFirstLastPara="1" wrap="square" lIns="91425" tIns="45700" rIns="91425" bIns="45700" anchor="t" anchorCtr="0">
              <a:spAutoFit/>
            </a:bodyPr>
            <a:lstStyle/>
            <a:p>
              <a:pPr marL="0" marR="0" lvl="0" indent="0" algn="just" rtl="0">
                <a:lnSpc>
                  <a:spcPct val="120000"/>
                </a:lnSpc>
                <a:spcBef>
                  <a:spcPts val="0"/>
                </a:spcBef>
                <a:spcAft>
                  <a:spcPts val="0"/>
                </a:spcAft>
                <a:buNone/>
              </a:pPr>
              <a:r>
                <a:rPr lang="en-US" altLang="en-US" sz="1800">
                  <a:solidFill>
                    <a:srgbClr val="262626"/>
                  </a:solidFill>
                  <a:latin typeface="Poppins"/>
                  <a:ea typeface="Poppins"/>
                  <a:cs typeface="Poppins"/>
                  <a:sym typeface="Poppins"/>
                </a:rPr>
                <a:t>Pada bisnis SaaS, tingginya nilai penjualan tidak selalu diikuti oleh tingginya profit. Beberapa wilayah atau industri dapat menghasilkan penjualan besar, namun memiliki margin keuntungan yang rendah.</a:t>
              </a:r>
              <a:endParaRPr lang="en-US" altLang="en-US" sz="1800">
                <a:solidFill>
                  <a:srgbClr val="262626"/>
                </a:solidFill>
                <a:latin typeface="Poppins"/>
                <a:ea typeface="Poppins"/>
                <a:cs typeface="Poppins"/>
                <a:sym typeface="Poppins"/>
              </a:endParaRPr>
            </a:p>
          </p:txBody>
        </p:sp>
        <p:sp>
          <p:nvSpPr>
            <p:cNvPr id="664" name="Google Shape;664;p5"/>
            <p:cNvSpPr/>
            <p:nvPr/>
          </p:nvSpPr>
          <p:spPr>
            <a:xfrm>
              <a:off x="7316693" y="932813"/>
              <a:ext cx="3761316" cy="3060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400" b="1" i="0" u="none" strike="noStrike" cap="none">
                  <a:solidFill>
                    <a:srgbClr val="2D287E"/>
                  </a:solidFill>
                  <a:latin typeface="Poppins"/>
                  <a:ea typeface="Poppins"/>
                  <a:cs typeface="Poppins"/>
                  <a:sym typeface="Poppins"/>
                </a:rPr>
                <a:t>Perbedaan antara Penjualan dan Profit</a:t>
              </a:r>
              <a:endParaRPr lang="en-US" altLang="en-US" sz="2400" b="1" i="0" u="none" strike="noStrike" cap="none">
                <a:solidFill>
                  <a:srgbClr val="2D287E"/>
                </a:solidFill>
                <a:latin typeface="Poppins"/>
                <a:ea typeface="Poppins"/>
                <a:cs typeface="Poppins"/>
                <a:sym typeface="Poppins"/>
              </a:endParaRPr>
            </a:p>
          </p:txBody>
        </p:sp>
      </p:grpSp>
      <p:grpSp>
        <p:nvGrpSpPr>
          <p:cNvPr id="665" name="Google Shape;665;p5"/>
          <p:cNvGrpSpPr/>
          <p:nvPr/>
        </p:nvGrpSpPr>
        <p:grpSpPr>
          <a:xfrm>
            <a:off x="9720228" y="7094630"/>
            <a:ext cx="1992831" cy="1992831"/>
            <a:chOff x="7908249" y="437633"/>
            <a:chExt cx="1328554" cy="1328554"/>
          </a:xfrm>
        </p:grpSpPr>
        <p:sp>
          <p:nvSpPr>
            <p:cNvPr id="666" name="Google Shape;666;p5"/>
            <p:cNvSpPr/>
            <p:nvPr/>
          </p:nvSpPr>
          <p:spPr>
            <a:xfrm>
              <a:off x="7908249" y="437633"/>
              <a:ext cx="1328554" cy="1328554"/>
            </a:xfrm>
            <a:prstGeom prst="ellipse">
              <a:avLst/>
            </a:prstGeom>
            <a:noFill/>
            <a:ln w="28575" cap="rnd" cmpd="sng">
              <a:solidFill>
                <a:srgbClr val="2448FC"/>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667" name="Google Shape;667;p5"/>
            <p:cNvSpPr/>
            <p:nvPr/>
          </p:nvSpPr>
          <p:spPr>
            <a:xfrm>
              <a:off x="8042646" y="572031"/>
              <a:ext cx="1059760" cy="1059760"/>
            </a:xfrm>
            <a:prstGeom prst="ellipse">
              <a:avLst/>
            </a:prstGeom>
            <a:solidFill>
              <a:srgbClr val="FFD6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grpSp>
        <p:nvGrpSpPr>
          <p:cNvPr id="668" name="Google Shape;668;p5"/>
          <p:cNvGrpSpPr/>
          <p:nvPr/>
        </p:nvGrpSpPr>
        <p:grpSpPr>
          <a:xfrm>
            <a:off x="12063403" y="7454508"/>
            <a:ext cx="6365239" cy="1578610"/>
            <a:chOff x="7316693" y="932813"/>
            <a:chExt cx="4243492" cy="1052406"/>
          </a:xfrm>
        </p:grpSpPr>
        <p:sp>
          <p:nvSpPr>
            <p:cNvPr id="669" name="Google Shape;669;p5"/>
            <p:cNvSpPr txBox="1"/>
            <p:nvPr/>
          </p:nvSpPr>
          <p:spPr>
            <a:xfrm>
              <a:off x="7316693" y="1260896"/>
              <a:ext cx="3990339" cy="724323"/>
            </a:xfrm>
            <a:prstGeom prst="rect">
              <a:avLst/>
            </a:prstGeom>
            <a:noFill/>
            <a:ln>
              <a:noFill/>
            </a:ln>
          </p:spPr>
          <p:txBody>
            <a:bodyPr spcFirstLastPara="1" wrap="square" lIns="91425" tIns="45700" rIns="91425" bIns="45700" anchor="t" anchorCtr="0">
              <a:spAutoFit/>
            </a:bodyPr>
            <a:lstStyle/>
            <a:p>
              <a:pPr marL="0" marR="0" lvl="0" indent="0" algn="just" rtl="0">
                <a:lnSpc>
                  <a:spcPct val="120000"/>
                </a:lnSpc>
                <a:spcBef>
                  <a:spcPts val="0"/>
                </a:spcBef>
                <a:spcAft>
                  <a:spcPts val="0"/>
                </a:spcAft>
                <a:buNone/>
              </a:pPr>
              <a:r>
                <a:rPr lang="en-US" altLang="en-US" sz="1800">
                  <a:solidFill>
                    <a:srgbClr val="262626"/>
                  </a:solidFill>
                  <a:latin typeface="Poppins"/>
                  <a:ea typeface="Poppins"/>
                  <a:cs typeface="Poppins"/>
                  <a:sym typeface="Poppins"/>
                </a:rPr>
                <a:t>Bisnis SaaS sangat bergantung pada pelanggan jangka panjang. Tanpa memahami perilaku pelanggan, perusahaan berisiko kehilangan pelanggan bernilai tinggi.</a:t>
              </a:r>
              <a:endParaRPr lang="en-US" altLang="en-US" sz="1800">
                <a:solidFill>
                  <a:srgbClr val="262626"/>
                </a:solidFill>
                <a:latin typeface="Poppins"/>
                <a:ea typeface="Poppins"/>
                <a:cs typeface="Poppins"/>
                <a:sym typeface="Poppins"/>
              </a:endParaRPr>
            </a:p>
          </p:txBody>
        </p:sp>
        <p:sp>
          <p:nvSpPr>
            <p:cNvPr id="670" name="Google Shape;670;p5"/>
            <p:cNvSpPr/>
            <p:nvPr/>
          </p:nvSpPr>
          <p:spPr>
            <a:xfrm>
              <a:off x="7316693" y="932813"/>
              <a:ext cx="4243492" cy="30607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400" b="1" i="0" u="none" strike="noStrike" cap="none">
                  <a:solidFill>
                    <a:srgbClr val="2D287E"/>
                  </a:solidFill>
                  <a:latin typeface="Poppins"/>
                  <a:ea typeface="Poppins"/>
                  <a:cs typeface="Poppins"/>
                  <a:sym typeface="Poppins"/>
                </a:rPr>
                <a:t>Pentingnya Memahami Perilaku Pelanggan</a:t>
              </a:r>
              <a:endParaRPr lang="en-US" altLang="en-US" sz="2400" b="1" i="0" u="none" strike="noStrike" cap="none">
                <a:solidFill>
                  <a:srgbClr val="2D287E"/>
                </a:solidFill>
                <a:latin typeface="Poppins"/>
                <a:ea typeface="Poppins"/>
                <a:cs typeface="Poppins"/>
                <a:sym typeface="Poppins"/>
              </a:endParaRPr>
            </a:p>
          </p:txBody>
        </p:sp>
      </p:grpSp>
      <p:cxnSp>
        <p:nvCxnSpPr>
          <p:cNvPr id="671" name="Google Shape;671;p5"/>
          <p:cNvCxnSpPr/>
          <p:nvPr/>
        </p:nvCxnSpPr>
        <p:spPr>
          <a:xfrm rot="10800000" flipH="1">
            <a:off x="7851968" y="3091385"/>
            <a:ext cx="1015662" cy="866222"/>
          </a:xfrm>
          <a:prstGeom prst="straightConnector1">
            <a:avLst/>
          </a:prstGeom>
          <a:noFill/>
          <a:ln w="28575" cap="rnd" cmpd="sng">
            <a:solidFill>
              <a:srgbClr val="2448FC"/>
            </a:solidFill>
            <a:prstDash val="dash"/>
            <a:round/>
            <a:headEnd type="none" w="sm" len="sm"/>
            <a:tailEnd type="none" w="sm" len="sm"/>
          </a:ln>
        </p:spPr>
      </p:cxnSp>
      <p:cxnSp>
        <p:nvCxnSpPr>
          <p:cNvPr id="672" name="Google Shape;672;p5"/>
          <p:cNvCxnSpPr/>
          <p:nvPr/>
        </p:nvCxnSpPr>
        <p:spPr>
          <a:xfrm rot="10800000" flipH="1">
            <a:off x="8682822" y="5445486"/>
            <a:ext cx="1387749" cy="133062"/>
          </a:xfrm>
          <a:prstGeom prst="straightConnector1">
            <a:avLst/>
          </a:prstGeom>
          <a:noFill/>
          <a:ln w="28575" cap="rnd" cmpd="sng">
            <a:solidFill>
              <a:srgbClr val="2448FC"/>
            </a:solidFill>
            <a:prstDash val="dash"/>
            <a:round/>
            <a:headEnd type="none" w="sm" len="sm"/>
            <a:tailEnd type="none" w="sm" len="sm"/>
          </a:ln>
        </p:spPr>
      </p:cxnSp>
      <p:cxnSp>
        <p:nvCxnSpPr>
          <p:cNvPr id="673" name="Google Shape;673;p5"/>
          <p:cNvCxnSpPr/>
          <p:nvPr/>
        </p:nvCxnSpPr>
        <p:spPr>
          <a:xfrm>
            <a:off x="8447447" y="7758193"/>
            <a:ext cx="1224408" cy="235805"/>
          </a:xfrm>
          <a:prstGeom prst="straightConnector1">
            <a:avLst/>
          </a:prstGeom>
          <a:noFill/>
          <a:ln w="28575" cap="rnd" cmpd="sng">
            <a:solidFill>
              <a:srgbClr val="2448FC"/>
            </a:solidFill>
            <a:prstDash val="dash"/>
            <a:round/>
            <a:headEnd type="none" w="sm" len="sm"/>
            <a:tailEnd type="none" w="sm" len="sm"/>
          </a:ln>
        </p:spPr>
      </p:cxnSp>
      <p:pic>
        <p:nvPicPr>
          <p:cNvPr id="674" name="Google Shape;674;p5"/>
          <p:cNvPicPr preferRelativeResize="0"/>
          <p:nvPr/>
        </p:nvPicPr>
        <p:blipFill rotWithShape="1">
          <a:blip r:embed="rId2"/>
          <a:srcRect/>
          <a:stretch>
            <a:fillRect/>
          </a:stretch>
        </p:blipFill>
        <p:spPr>
          <a:xfrm>
            <a:off x="9255953" y="2061530"/>
            <a:ext cx="883699" cy="883699"/>
          </a:xfrm>
          <a:prstGeom prst="rect">
            <a:avLst/>
          </a:prstGeom>
          <a:noFill/>
          <a:ln>
            <a:noFill/>
          </a:ln>
        </p:spPr>
      </p:pic>
      <p:pic>
        <p:nvPicPr>
          <p:cNvPr id="675" name="Google Shape;675;p5"/>
          <p:cNvPicPr preferRelativeResize="0"/>
          <p:nvPr/>
        </p:nvPicPr>
        <p:blipFill rotWithShape="1">
          <a:blip r:embed="rId3"/>
          <a:srcRect/>
          <a:stretch>
            <a:fillRect/>
          </a:stretch>
        </p:blipFill>
        <p:spPr>
          <a:xfrm>
            <a:off x="10223895" y="7645341"/>
            <a:ext cx="887921" cy="88792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81" name="Shape 681"/>
        <p:cNvGrpSpPr/>
        <p:nvPr/>
      </p:nvGrpSpPr>
      <p:grpSpPr>
        <a:xfrm>
          <a:off x="0" y="0"/>
          <a:ext cx="0" cy="0"/>
          <a:chOff x="0" y="0"/>
          <a:chExt cx="0" cy="0"/>
        </a:xfrm>
      </p:grpSpPr>
      <p:pic>
        <p:nvPicPr>
          <p:cNvPr id="2" name="Google Shape;684;p6" descr="/Users/muhammadiqbal/Library/Mobile Documents/com~apple~CloudDocs/DATA SET/Capstone 2/4.jpeg4"/>
          <p:cNvPicPr preferRelativeResize="0"/>
          <p:nvPr/>
        </p:nvPicPr>
        <p:blipFill rotWithShape="1">
          <a:blip r:embed="rId1"/>
          <a:srcRect l="26629" r="26629"/>
          <a:stretch>
            <a:fillRect/>
          </a:stretch>
        </p:blipFill>
        <p:spPr>
          <a:xfrm>
            <a:off x="13824204" y="3820806"/>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pic>
      <p:sp>
        <p:nvSpPr>
          <p:cNvPr id="3" name="Google Shape;689;p6"/>
          <p:cNvSpPr/>
          <p:nvPr/>
        </p:nvSpPr>
        <p:spPr>
          <a:xfrm>
            <a:off x="13824204" y="3820806"/>
            <a:ext cx="3738522" cy="5328021"/>
          </a:xfrm>
          <a:prstGeom prst="roundRect">
            <a:avLst>
              <a:gd name="adj" fmla="val 6339"/>
            </a:avLst>
          </a:prstGeom>
          <a:gradFill>
            <a:gsLst>
              <a:gs pos="0">
                <a:srgbClr val="002060"/>
              </a:gs>
              <a:gs pos="100000">
                <a:srgbClr val="0766EA">
                  <a:alpha val="0"/>
                </a:srgbClr>
              </a:gs>
            </a:gsLst>
            <a:path path="circle">
              <a:fillToRect t="100000" r="100000"/>
            </a:path>
            <a:tileRect l="-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pic>
        <p:nvPicPr>
          <p:cNvPr id="682" name="Google Shape;682;p6" descr="/Users/muhammadiqbal/Library/Mobile Documents/com~apple~CloudDocs/DATA SET/Capstone 2/3.jpeg3"/>
          <p:cNvPicPr preferRelativeResize="0"/>
          <p:nvPr>
            <p:ph type="pic" idx="4"/>
          </p:nvPr>
        </p:nvPicPr>
        <p:blipFill rotWithShape="1">
          <a:blip r:embed="rId2"/>
          <a:srcRect l="26629" r="26629"/>
          <a:stretch>
            <a:fillRect/>
          </a:stretch>
        </p:blipFill>
        <p:spPr>
          <a:xfrm>
            <a:off x="9638500" y="3799851"/>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pic>
      <p:sp>
        <p:nvSpPr>
          <p:cNvPr id="688" name="Google Shape;688;p6"/>
          <p:cNvSpPr/>
          <p:nvPr/>
        </p:nvSpPr>
        <p:spPr>
          <a:xfrm>
            <a:off x="9638500" y="3799851"/>
            <a:ext cx="3738522" cy="5328021"/>
          </a:xfrm>
          <a:prstGeom prst="roundRect">
            <a:avLst>
              <a:gd name="adj" fmla="val 6339"/>
            </a:avLst>
          </a:prstGeom>
          <a:gradFill>
            <a:gsLst>
              <a:gs pos="0">
                <a:srgbClr val="2D287E"/>
              </a:gs>
              <a:gs pos="100000">
                <a:srgbClr val="2448FC">
                  <a:alpha val="0"/>
                </a:srgbClr>
              </a:gs>
            </a:gsLst>
            <a:path path="circle">
              <a:fillToRect t="100000" r="100000"/>
            </a:path>
            <a:tileRect l="-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pic>
        <p:nvPicPr>
          <p:cNvPr id="683" name="Google Shape;683;p6" descr="/Users/muhammadiqbal/Downloads/WhatsApp Image 2026-02-02 at 21.23.57.jpegWhatsApp Image 2026-02-02 at 21.23.57"/>
          <p:cNvPicPr preferRelativeResize="0"/>
          <p:nvPr>
            <p:ph type="pic" idx="3"/>
          </p:nvPr>
        </p:nvPicPr>
        <p:blipFill rotWithShape="1">
          <a:blip r:embed="rId3"/>
          <a:srcRect l="3370" r="3370"/>
          <a:stretch>
            <a:fillRect/>
          </a:stretch>
        </p:blipFill>
        <p:spPr>
          <a:xfrm>
            <a:off x="5151165" y="3799851"/>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pic>
      <p:sp>
        <p:nvSpPr>
          <p:cNvPr id="690" name="Google Shape;690;p6"/>
          <p:cNvSpPr/>
          <p:nvPr/>
        </p:nvSpPr>
        <p:spPr>
          <a:xfrm>
            <a:off x="5151165" y="3799851"/>
            <a:ext cx="3738522" cy="5328021"/>
          </a:xfrm>
          <a:prstGeom prst="roundRect">
            <a:avLst>
              <a:gd name="adj" fmla="val 6339"/>
            </a:avLst>
          </a:prstGeom>
          <a:gradFill>
            <a:gsLst>
              <a:gs pos="0">
                <a:srgbClr val="2D287E"/>
              </a:gs>
              <a:gs pos="100000">
                <a:srgbClr val="2448FC">
                  <a:alpha val="0"/>
                </a:srgbClr>
              </a:gs>
            </a:gsLst>
            <a:path path="circle">
              <a:fillToRect t="100000" r="100000"/>
            </a:path>
            <a:tileRect l="-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pic>
        <p:nvPicPr>
          <p:cNvPr id="684" name="Google Shape;684;p6" descr="/Users/muhammadiqbal/Downloads/WhatsApp Image 2026-02-02 at 21.23.37.jpegWhatsApp Image 2026-02-02 at 21.23.37"/>
          <p:cNvPicPr preferRelativeResize="0"/>
          <p:nvPr>
            <p:ph type="pic" idx="2"/>
          </p:nvPr>
        </p:nvPicPr>
        <p:blipFill rotWithShape="1">
          <a:blip r:embed="rId4"/>
          <a:srcRect l="2423" r="2423"/>
          <a:stretch>
            <a:fillRect/>
          </a:stretch>
        </p:blipFill>
        <p:spPr>
          <a:xfrm>
            <a:off x="663829" y="3799851"/>
            <a:ext cx="3738522" cy="5328021"/>
          </a:xfrm>
          <a:prstGeom prst="roundRect">
            <a:avLst>
              <a:gd name="adj" fmla="val 6308"/>
            </a:avLst>
          </a:prstGeom>
          <a:noFill/>
          <a:ln>
            <a:noFill/>
          </a:ln>
          <a:effectLst>
            <a:outerShdw blurRad="952500" dist="864381" dir="5400000" sx="80000" sy="80000" algn="t" rotWithShape="0">
              <a:srgbClr val="000000">
                <a:alpha val="20000"/>
              </a:srgbClr>
            </a:outerShdw>
          </a:effectLst>
        </p:spPr>
      </p:pic>
      <p:sp>
        <p:nvSpPr>
          <p:cNvPr id="689" name="Google Shape;689;p6"/>
          <p:cNvSpPr/>
          <p:nvPr/>
        </p:nvSpPr>
        <p:spPr>
          <a:xfrm>
            <a:off x="663829" y="3799851"/>
            <a:ext cx="3738522" cy="5328021"/>
          </a:xfrm>
          <a:prstGeom prst="roundRect">
            <a:avLst>
              <a:gd name="adj" fmla="val 6339"/>
            </a:avLst>
          </a:prstGeom>
          <a:gradFill>
            <a:gsLst>
              <a:gs pos="0">
                <a:srgbClr val="002060"/>
              </a:gs>
              <a:gs pos="100000">
                <a:srgbClr val="0766EA">
                  <a:alpha val="0"/>
                </a:srgbClr>
              </a:gs>
            </a:gsLst>
            <a:path path="circle">
              <a:fillToRect t="100000" r="100000"/>
            </a:path>
            <a:tileRect l="-100000" b="-10000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nvGrpSpPr>
          <p:cNvPr id="685" name="Google Shape;685;p6"/>
          <p:cNvGrpSpPr/>
          <p:nvPr/>
        </p:nvGrpSpPr>
        <p:grpSpPr>
          <a:xfrm>
            <a:off x="11079515" y="3519608"/>
            <a:ext cx="9952191" cy="9952185"/>
            <a:chOff x="6283424" y="-2895247"/>
            <a:chExt cx="8188184" cy="8188180"/>
          </a:xfrm>
        </p:grpSpPr>
        <p:sp>
          <p:nvSpPr>
            <p:cNvPr id="686" name="Google Shape;686;p6"/>
            <p:cNvSpPr/>
            <p:nvPr/>
          </p:nvSpPr>
          <p:spPr>
            <a:xfrm>
              <a:off x="7716159" y="-1479446"/>
              <a:ext cx="5322714" cy="5322712"/>
            </a:xfrm>
            <a:prstGeom prst="ellipse">
              <a:avLst/>
            </a:prstGeom>
            <a:noFill/>
            <a:ln w="19050" cap="rnd" cmpd="sng">
              <a:solidFill>
                <a:schemeClr val="accent4"/>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sp>
          <p:nvSpPr>
            <p:cNvPr id="687" name="Google Shape;687;p6"/>
            <p:cNvSpPr/>
            <p:nvPr/>
          </p:nvSpPr>
          <p:spPr>
            <a:xfrm>
              <a:off x="6283424" y="-2895247"/>
              <a:ext cx="8188184" cy="8188180"/>
            </a:xfrm>
            <a:prstGeom prst="ellipse">
              <a:avLst/>
            </a:prstGeom>
            <a:noFill/>
            <a:ln w="19050" cap="rnd" cmpd="sng">
              <a:solidFill>
                <a:schemeClr val="accent4">
                  <a:alpha val="34901"/>
                </a:schemeClr>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b="0" i="0" u="none" strike="noStrike" cap="none">
                <a:solidFill>
                  <a:srgbClr val="FFFFFF"/>
                </a:solidFill>
                <a:latin typeface="Calibri"/>
                <a:ea typeface="Calibri"/>
                <a:cs typeface="Calibri"/>
                <a:sym typeface="Calibri"/>
              </a:endParaRPr>
            </a:p>
          </p:txBody>
        </p:sp>
      </p:grpSp>
      <p:sp>
        <p:nvSpPr>
          <p:cNvPr id="691" name="Google Shape;691;p6"/>
          <p:cNvSpPr/>
          <p:nvPr/>
        </p:nvSpPr>
        <p:spPr>
          <a:xfrm>
            <a:off x="2591435" y="1565275"/>
            <a:ext cx="13220700" cy="2006029"/>
          </a:xfrm>
          <a:prstGeom prst="roundRect">
            <a:avLst>
              <a:gd name="adj" fmla="val 50000"/>
            </a:avLst>
          </a:prstGeom>
          <a:solidFill>
            <a:srgbClr val="0766EA"/>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altLang="en-US" sz="2800" b="0" i="0" u="none" strike="noStrike" cap="none">
                <a:solidFill>
                  <a:srgbClr val="FFFFFF"/>
                </a:solidFill>
                <a:latin typeface="Calibri"/>
                <a:ea typeface="Calibri"/>
                <a:cs typeface="Calibri"/>
                <a:sym typeface="Calibri"/>
              </a:rPr>
              <a:t>Analisis ini dilakukan untuk memahami kinerja penjualan, profit, dan perilaku pelanggan pada bisnis SaaS sebagai dasar penyusunan strategi peningkatan profit berbasis data.</a:t>
            </a:r>
            <a:endParaRPr lang="en-US" altLang="en-US" sz="2800" b="0" i="0" u="none" strike="noStrike" cap="none">
              <a:solidFill>
                <a:srgbClr val="FFFFFF"/>
              </a:solidFill>
              <a:latin typeface="Calibri"/>
              <a:ea typeface="Calibri"/>
              <a:cs typeface="Calibri"/>
              <a:sym typeface="Calibri"/>
            </a:endParaRPr>
          </a:p>
        </p:txBody>
      </p:sp>
      <p:sp>
        <p:nvSpPr>
          <p:cNvPr id="694" name="Google Shape;694;p6"/>
          <p:cNvSpPr txBox="1"/>
          <p:nvPr/>
        </p:nvSpPr>
        <p:spPr>
          <a:xfrm>
            <a:off x="904875" y="7284720"/>
            <a:ext cx="3176270" cy="1320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000">
                <a:solidFill>
                  <a:schemeClr val="lt1"/>
                </a:solidFill>
                <a:latin typeface="Manrope"/>
                <a:ea typeface="Manrope"/>
                <a:cs typeface="Manrope"/>
                <a:sym typeface="Manrope"/>
              </a:rPr>
              <a:t>Menganalisis kinerja penjualan dan profit berdasarkan region dan industri</a:t>
            </a:r>
            <a:endParaRPr lang="en-US" altLang="en-US" sz="2000">
              <a:solidFill>
                <a:schemeClr val="lt1"/>
              </a:solidFill>
              <a:latin typeface="Manrope"/>
              <a:ea typeface="Manrope"/>
              <a:cs typeface="Manrope"/>
              <a:sym typeface="Manrope"/>
            </a:endParaRPr>
          </a:p>
        </p:txBody>
      </p:sp>
      <p:sp>
        <p:nvSpPr>
          <p:cNvPr id="697" name="Google Shape;697;p6"/>
          <p:cNvSpPr txBox="1"/>
          <p:nvPr/>
        </p:nvSpPr>
        <p:spPr>
          <a:xfrm>
            <a:off x="5375910" y="7284720"/>
            <a:ext cx="3289300" cy="1567180"/>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altLang="en-US" sz="2000">
                <a:solidFill>
                  <a:schemeClr val="lt1"/>
                </a:solidFill>
                <a:latin typeface="Manrope"/>
                <a:ea typeface="Manrope"/>
                <a:cs typeface="Manrope"/>
                <a:sym typeface="Manrope"/>
              </a:rPr>
              <a:t>Mengidentifikasi peluang peningkatan profit melalui optimalisasi margin</a:t>
            </a:r>
            <a:endParaRPr lang="en-US" altLang="en-US" sz="2000">
              <a:solidFill>
                <a:schemeClr val="lt1"/>
              </a:solidFill>
              <a:latin typeface="Manrope"/>
              <a:ea typeface="Manrope"/>
              <a:cs typeface="Manrope"/>
              <a:sym typeface="Manrope"/>
            </a:endParaRPr>
          </a:p>
        </p:txBody>
      </p:sp>
      <p:sp>
        <p:nvSpPr>
          <p:cNvPr id="700" name="Google Shape;700;p6"/>
          <p:cNvSpPr txBox="1"/>
          <p:nvPr/>
        </p:nvSpPr>
        <p:spPr>
          <a:xfrm>
            <a:off x="9837420" y="7284720"/>
            <a:ext cx="3289300" cy="1567180"/>
          </a:xfrm>
          <a:prstGeom prst="rect">
            <a:avLst/>
          </a:prstGeom>
          <a:noFill/>
          <a:ln>
            <a:noFill/>
          </a:ln>
        </p:spPr>
        <p:txBody>
          <a:bodyPr spcFirstLastPara="1" wrap="square" lIns="91425" tIns="45700" rIns="91425" bIns="45700" anchor="t" anchorCtr="0">
            <a:spAutoFit/>
          </a:bodyPr>
          <a:lstStyle/>
          <a:p>
            <a:pPr marL="0" marR="0" lvl="0" indent="0" algn="l" rtl="0">
              <a:lnSpc>
                <a:spcPct val="120000"/>
              </a:lnSpc>
              <a:spcBef>
                <a:spcPts val="0"/>
              </a:spcBef>
              <a:spcAft>
                <a:spcPts val="0"/>
              </a:spcAft>
              <a:buNone/>
            </a:pPr>
            <a:r>
              <a:rPr lang="en-US" altLang="en-US" sz="2000">
                <a:solidFill>
                  <a:schemeClr val="lt1"/>
                </a:solidFill>
                <a:latin typeface="Manrope"/>
                <a:ea typeface="Manrope"/>
                <a:cs typeface="Manrope"/>
                <a:sym typeface="Manrope"/>
              </a:rPr>
              <a:t>Melakukan segmentasi pelanggan (LRFM) untuk mendukung strategi bisnis</a:t>
            </a:r>
            <a:endParaRPr lang="en-US" altLang="en-US" sz="2000">
              <a:solidFill>
                <a:schemeClr val="lt1"/>
              </a:solidFill>
              <a:latin typeface="Manrope"/>
              <a:ea typeface="Manrope"/>
              <a:cs typeface="Manrope"/>
              <a:sym typeface="Manrope"/>
            </a:endParaRPr>
          </a:p>
        </p:txBody>
      </p:sp>
      <p:sp>
        <p:nvSpPr>
          <p:cNvPr id="701" name="Google Shape;701;p6"/>
          <p:cNvSpPr/>
          <p:nvPr/>
        </p:nvSpPr>
        <p:spPr>
          <a:xfrm>
            <a:off x="663829" y="3801157"/>
            <a:ext cx="1531440" cy="1531437"/>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noFill/>
          <a:ln w="28575" cap="rnd" cmpd="sng">
            <a:solidFill>
              <a:schemeClr val="lt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2" name="Google Shape;702;p6"/>
          <p:cNvSpPr/>
          <p:nvPr/>
        </p:nvSpPr>
        <p:spPr>
          <a:xfrm>
            <a:off x="663829" y="3799852"/>
            <a:ext cx="1406145" cy="1406142"/>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3" name="Google Shape;703;p6"/>
          <p:cNvSpPr/>
          <p:nvPr/>
        </p:nvSpPr>
        <p:spPr>
          <a:xfrm>
            <a:off x="863034" y="4010090"/>
            <a:ext cx="88114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1">
                <a:solidFill>
                  <a:srgbClr val="FFFFFF"/>
                </a:solidFill>
                <a:latin typeface="Arial" panose="020B0704020202020204"/>
                <a:ea typeface="Arial" panose="020B0704020202020204"/>
                <a:cs typeface="Arial" panose="020B0704020202020204"/>
                <a:sym typeface="Arial" panose="020B0704020202020204"/>
              </a:rPr>
              <a:t>01</a:t>
            </a:r>
            <a:endParaRPr sz="3600" b="1" i="1">
              <a:solidFill>
                <a:srgbClr val="FFFFFF"/>
              </a:solidFill>
              <a:latin typeface="Arial" panose="020B0704020202020204"/>
              <a:ea typeface="Arial" panose="020B0704020202020204"/>
              <a:cs typeface="Arial" panose="020B0704020202020204"/>
              <a:sym typeface="Arial" panose="020B0704020202020204"/>
            </a:endParaRPr>
          </a:p>
        </p:txBody>
      </p:sp>
      <p:sp>
        <p:nvSpPr>
          <p:cNvPr id="704" name="Google Shape;704;p6"/>
          <p:cNvSpPr/>
          <p:nvPr/>
        </p:nvSpPr>
        <p:spPr>
          <a:xfrm>
            <a:off x="5151165" y="3801157"/>
            <a:ext cx="1531440" cy="1531437"/>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noFill/>
          <a:ln w="28575" cap="rnd" cmpd="sng">
            <a:solidFill>
              <a:schemeClr val="lt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5" name="Google Shape;705;p6"/>
          <p:cNvSpPr/>
          <p:nvPr/>
        </p:nvSpPr>
        <p:spPr>
          <a:xfrm>
            <a:off x="5140825" y="3787152"/>
            <a:ext cx="1406145" cy="1406142"/>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6" name="Google Shape;706;p6"/>
          <p:cNvSpPr/>
          <p:nvPr/>
        </p:nvSpPr>
        <p:spPr>
          <a:xfrm>
            <a:off x="5365430" y="4010090"/>
            <a:ext cx="88114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1">
                <a:solidFill>
                  <a:srgbClr val="FFFFFF"/>
                </a:solidFill>
                <a:latin typeface="Arial" panose="020B0704020202020204"/>
                <a:ea typeface="Arial" panose="020B0704020202020204"/>
                <a:cs typeface="Arial" panose="020B0704020202020204"/>
                <a:sym typeface="Arial" panose="020B0704020202020204"/>
              </a:rPr>
              <a:t>02</a:t>
            </a:r>
            <a:endParaRPr sz="3600" b="1" i="1">
              <a:solidFill>
                <a:srgbClr val="FFFFFF"/>
              </a:solidFill>
              <a:latin typeface="Arial" panose="020B0704020202020204"/>
              <a:ea typeface="Arial" panose="020B0704020202020204"/>
              <a:cs typeface="Arial" panose="020B0704020202020204"/>
              <a:sym typeface="Arial" panose="020B0704020202020204"/>
            </a:endParaRPr>
          </a:p>
        </p:txBody>
      </p:sp>
      <p:sp>
        <p:nvSpPr>
          <p:cNvPr id="707" name="Google Shape;707;p6"/>
          <p:cNvSpPr/>
          <p:nvPr/>
        </p:nvSpPr>
        <p:spPr>
          <a:xfrm>
            <a:off x="9638500" y="3801157"/>
            <a:ext cx="1531440" cy="1531437"/>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noFill/>
          <a:ln w="28575" cap="rnd" cmpd="sng">
            <a:solidFill>
              <a:schemeClr val="lt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8" name="Google Shape;708;p6"/>
          <p:cNvSpPr/>
          <p:nvPr/>
        </p:nvSpPr>
        <p:spPr>
          <a:xfrm>
            <a:off x="9638500" y="3799852"/>
            <a:ext cx="1406145" cy="1406142"/>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09" name="Google Shape;709;p6"/>
          <p:cNvSpPr/>
          <p:nvPr/>
        </p:nvSpPr>
        <p:spPr>
          <a:xfrm>
            <a:off x="9837705" y="4010090"/>
            <a:ext cx="88114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1">
                <a:solidFill>
                  <a:srgbClr val="FFFFFF"/>
                </a:solidFill>
                <a:latin typeface="Arial" panose="020B0704020202020204"/>
                <a:ea typeface="Arial" panose="020B0704020202020204"/>
                <a:cs typeface="Arial" panose="020B0704020202020204"/>
                <a:sym typeface="Arial" panose="020B0704020202020204"/>
              </a:rPr>
              <a:t>03</a:t>
            </a:r>
            <a:endParaRPr sz="3600" b="1" i="1">
              <a:solidFill>
                <a:srgbClr val="FFFFFF"/>
              </a:solidFill>
              <a:latin typeface="Arial" panose="020B0704020202020204"/>
              <a:ea typeface="Arial" panose="020B0704020202020204"/>
              <a:cs typeface="Arial" panose="020B0704020202020204"/>
              <a:sym typeface="Arial" panose="020B0704020202020204"/>
            </a:endParaRPr>
          </a:p>
        </p:txBody>
      </p:sp>
      <p:sp>
        <p:nvSpPr>
          <p:cNvPr id="710" name="Google Shape;710;p6"/>
          <p:cNvSpPr txBox="1"/>
          <p:nvPr/>
        </p:nvSpPr>
        <p:spPr>
          <a:xfrm>
            <a:off x="1207462" y="506460"/>
            <a:ext cx="8892900" cy="828675"/>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sz="6000" b="1">
                <a:solidFill>
                  <a:srgbClr val="0766EA"/>
                </a:solidFill>
                <a:latin typeface="Poppins"/>
                <a:ea typeface="Poppins"/>
                <a:cs typeface="Poppins"/>
                <a:sym typeface="Poppins"/>
              </a:rPr>
              <a:t>Maksud dan </a:t>
            </a:r>
            <a:r>
              <a:rPr lang="en-US" sz="6000" b="1">
                <a:solidFill>
                  <a:srgbClr val="FFD600"/>
                </a:solidFill>
                <a:latin typeface="Poppins"/>
                <a:ea typeface="Poppins"/>
                <a:cs typeface="Poppins"/>
                <a:sym typeface="Poppins"/>
              </a:rPr>
              <a:t>Tujuan.</a:t>
            </a:r>
            <a:endParaRPr lang="en-US" sz="6000" b="1">
              <a:solidFill>
                <a:srgbClr val="FFD600"/>
              </a:solidFill>
              <a:latin typeface="Poppins"/>
              <a:ea typeface="Poppins"/>
              <a:cs typeface="Poppins"/>
              <a:sym typeface="Poppins"/>
            </a:endParaRPr>
          </a:p>
        </p:txBody>
      </p:sp>
      <p:cxnSp>
        <p:nvCxnSpPr>
          <p:cNvPr id="711" name="Google Shape;711;p6"/>
          <p:cNvCxnSpPr/>
          <p:nvPr/>
        </p:nvCxnSpPr>
        <p:spPr>
          <a:xfrm>
            <a:off x="1095837" y="355253"/>
            <a:ext cx="0" cy="925457"/>
          </a:xfrm>
          <a:prstGeom prst="straightConnector1">
            <a:avLst/>
          </a:prstGeom>
          <a:noFill/>
          <a:ln w="38100" cap="rnd" cmpd="sng">
            <a:solidFill>
              <a:srgbClr val="2448FC"/>
            </a:solidFill>
            <a:prstDash val="solid"/>
            <a:round/>
            <a:headEnd type="none" w="sm" len="sm"/>
            <a:tailEnd type="none" w="sm" len="sm"/>
          </a:ln>
        </p:spPr>
      </p:cxnSp>
      <p:sp>
        <p:nvSpPr>
          <p:cNvPr id="6" name="Google Shape;694;p6"/>
          <p:cNvSpPr txBox="1"/>
          <p:nvPr/>
        </p:nvSpPr>
        <p:spPr>
          <a:xfrm>
            <a:off x="14065250" y="7305675"/>
            <a:ext cx="3176270" cy="101346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000">
                <a:solidFill>
                  <a:schemeClr val="lt1"/>
                </a:solidFill>
                <a:latin typeface="Manrope"/>
                <a:ea typeface="Manrope"/>
                <a:cs typeface="Manrope"/>
                <a:sym typeface="Manrope"/>
              </a:rPr>
              <a:t>Melakukan proyeksi profit sebagai dasar pengambilan keputusan</a:t>
            </a:r>
            <a:endParaRPr lang="en-US" altLang="en-US" sz="2000">
              <a:solidFill>
                <a:schemeClr val="lt1"/>
              </a:solidFill>
              <a:latin typeface="Manrope"/>
              <a:ea typeface="Manrope"/>
              <a:cs typeface="Manrope"/>
              <a:sym typeface="Manrope"/>
            </a:endParaRPr>
          </a:p>
        </p:txBody>
      </p:sp>
      <p:sp>
        <p:nvSpPr>
          <p:cNvPr id="7" name="Google Shape;701;p6"/>
          <p:cNvSpPr/>
          <p:nvPr/>
        </p:nvSpPr>
        <p:spPr>
          <a:xfrm>
            <a:off x="13824204" y="3822112"/>
            <a:ext cx="1531440" cy="1531437"/>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noFill/>
          <a:ln w="28575" cap="rnd" cmpd="sng">
            <a:solidFill>
              <a:schemeClr val="lt1"/>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8" name="Google Shape;702;p6"/>
          <p:cNvSpPr/>
          <p:nvPr/>
        </p:nvSpPr>
        <p:spPr>
          <a:xfrm>
            <a:off x="13824204" y="3820807"/>
            <a:ext cx="1406145" cy="1406142"/>
          </a:xfrm>
          <a:custGeom>
            <a:avLst/>
            <a:gdLst/>
            <a:ahLst/>
            <a:cxnLst/>
            <a:rect l="l" t="t" r="r" b="b"/>
            <a:pathLst>
              <a:path w="937430" h="937428" extrusionOk="0">
                <a:moveTo>
                  <a:pt x="157984" y="0"/>
                </a:moveTo>
                <a:lnTo>
                  <a:pt x="937430" y="0"/>
                </a:lnTo>
                <a:lnTo>
                  <a:pt x="937430" y="3"/>
                </a:lnTo>
                <a:cubicBezTo>
                  <a:pt x="937430" y="517729"/>
                  <a:pt x="517731" y="937428"/>
                  <a:pt x="5" y="937428"/>
                </a:cubicBezTo>
                <a:lnTo>
                  <a:pt x="0" y="937428"/>
                </a:lnTo>
                <a:lnTo>
                  <a:pt x="0" y="157984"/>
                </a:lnTo>
                <a:lnTo>
                  <a:pt x="12415" y="96493"/>
                </a:lnTo>
                <a:cubicBezTo>
                  <a:pt x="28404" y="58689"/>
                  <a:pt x="58689" y="28404"/>
                  <a:pt x="96492" y="12415"/>
                </a:cubicBezTo>
                <a:close/>
              </a:path>
            </a:pathLst>
          </a:cu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9" name="Google Shape;703;p6"/>
          <p:cNvSpPr/>
          <p:nvPr/>
        </p:nvSpPr>
        <p:spPr>
          <a:xfrm>
            <a:off x="14023409" y="4031045"/>
            <a:ext cx="881141" cy="6438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1">
                <a:solidFill>
                  <a:srgbClr val="FFFFFF"/>
                </a:solidFill>
                <a:latin typeface="Arial" panose="020B0704020202020204"/>
                <a:ea typeface="Arial" panose="020B0704020202020204"/>
                <a:cs typeface="Arial" panose="020B0704020202020204"/>
                <a:sym typeface="Arial" panose="020B0704020202020204"/>
              </a:rPr>
              <a:t>04</a:t>
            </a:r>
            <a:endParaRPr sz="3600" b="1" i="1">
              <a:solidFill>
                <a:srgbClr val="FFFFFF"/>
              </a:solidFill>
              <a:latin typeface="Arial" panose="020B0704020202020204"/>
              <a:ea typeface="Arial" panose="020B0704020202020204"/>
              <a:cs typeface="Arial" panose="020B0704020202020204"/>
              <a:sym typeface="Arial" panose="020B07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16" name="Shape 716"/>
        <p:cNvGrpSpPr/>
        <p:nvPr/>
      </p:nvGrpSpPr>
      <p:grpSpPr>
        <a:xfrm>
          <a:off x="0" y="0"/>
          <a:ext cx="0" cy="0"/>
          <a:chOff x="0" y="0"/>
          <a:chExt cx="0" cy="0"/>
        </a:xfrm>
      </p:grpSpPr>
      <p:sp>
        <p:nvSpPr>
          <p:cNvPr id="717" name="Google Shape;717;p7"/>
          <p:cNvSpPr/>
          <p:nvPr/>
        </p:nvSpPr>
        <p:spPr>
          <a:xfrm>
            <a:off x="11981562" y="3753587"/>
            <a:ext cx="5175495" cy="5175492"/>
          </a:xfrm>
          <a:prstGeom prst="ellipse">
            <a:avLst/>
          </a:prstGeom>
          <a:noFill/>
          <a:ln w="19050" cap="rnd" cmpd="sng">
            <a:solidFill>
              <a:schemeClr val="lt1">
                <a:alpha val="74509"/>
              </a:schemeClr>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cxnSp>
        <p:nvCxnSpPr>
          <p:cNvPr id="718" name="Google Shape;718;p7"/>
          <p:cNvCxnSpPr/>
          <p:nvPr/>
        </p:nvCxnSpPr>
        <p:spPr>
          <a:xfrm>
            <a:off x="1127265" y="0"/>
            <a:ext cx="0" cy="10287000"/>
          </a:xfrm>
          <a:prstGeom prst="straightConnector1">
            <a:avLst/>
          </a:prstGeom>
          <a:noFill/>
          <a:ln w="9525" cap="flat" cmpd="sng">
            <a:solidFill>
              <a:srgbClr val="F2F2F2">
                <a:alpha val="40000"/>
              </a:srgbClr>
            </a:solidFill>
            <a:prstDash val="solid"/>
            <a:miter lim="800000"/>
            <a:headEnd type="none" w="sm" len="sm"/>
            <a:tailEnd type="none" w="sm" len="sm"/>
          </a:ln>
        </p:spPr>
      </p:cxnSp>
      <p:sp>
        <p:nvSpPr>
          <p:cNvPr id="719" name="Google Shape;719;p7"/>
          <p:cNvSpPr txBox="1"/>
          <p:nvPr/>
        </p:nvSpPr>
        <p:spPr>
          <a:xfrm>
            <a:off x="2005965" y="2078990"/>
            <a:ext cx="13682345" cy="2028825"/>
          </a:xfrm>
          <a:prstGeom prst="rect">
            <a:avLst/>
          </a:prstGeom>
          <a:noFill/>
          <a:ln>
            <a:noFill/>
          </a:ln>
        </p:spPr>
        <p:txBody>
          <a:bodyPr spcFirstLastPara="1" wrap="square" lIns="91425" tIns="45700" rIns="91425" bIns="45700" anchor="t" anchorCtr="0">
            <a:spAutoFit/>
          </a:bodyPr>
          <a:lstStyle/>
          <a:p>
            <a:pPr marL="0" marR="0" lvl="0" indent="0" algn="ctr" rtl="0">
              <a:lnSpc>
                <a:spcPct val="150000"/>
              </a:lnSpc>
              <a:spcBef>
                <a:spcPts val="0"/>
              </a:spcBef>
              <a:spcAft>
                <a:spcPts val="0"/>
              </a:spcAft>
              <a:buNone/>
            </a:pPr>
            <a:r>
              <a:rPr lang="en-US" altLang="en-US" sz="2100" b="1">
                <a:solidFill>
                  <a:schemeClr val="dk1"/>
                </a:solidFill>
                <a:latin typeface="Poppins"/>
                <a:ea typeface="Poppins"/>
                <a:cs typeface="Poppins"/>
                <a:sym typeface="Poppins"/>
              </a:rPr>
              <a:t>Ruang lingkup analisis mencakup perbandingan kinerja antar region dan industri, analisis perilaku pelanggan melalui segmentasi LRFM, serta proyeksi profit jangka pendek sebagai dasar rekomendasi strategi bisnis. Data yang digunakan merupakan data transaksi penjualan bisnis SaaS yang mencakup informasi waktu transaksi, pelanggan, region, industri,penjualan,profit, dan diskon.</a:t>
            </a:r>
            <a:endParaRPr lang="en-US" altLang="en-US" sz="2100" b="1">
              <a:solidFill>
                <a:schemeClr val="dk1"/>
              </a:solidFill>
              <a:latin typeface="Poppins"/>
              <a:ea typeface="Poppins"/>
              <a:cs typeface="Poppins"/>
              <a:sym typeface="Poppins"/>
            </a:endParaRPr>
          </a:p>
        </p:txBody>
      </p:sp>
      <p:sp>
        <p:nvSpPr>
          <p:cNvPr id="720" name="Google Shape;720;p7"/>
          <p:cNvSpPr/>
          <p:nvPr/>
        </p:nvSpPr>
        <p:spPr>
          <a:xfrm>
            <a:off x="8417804" y="3753587"/>
            <a:ext cx="5175495" cy="5175492"/>
          </a:xfrm>
          <a:prstGeom prst="ellipse">
            <a:avLst/>
          </a:prstGeom>
          <a:noFill/>
          <a:ln w="19050" cap="rnd" cmpd="sng">
            <a:solidFill>
              <a:schemeClr val="lt1">
                <a:alpha val="74509"/>
              </a:schemeClr>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1" name="Google Shape;721;p7"/>
          <p:cNvSpPr/>
          <p:nvPr/>
        </p:nvSpPr>
        <p:spPr>
          <a:xfrm>
            <a:off x="4756113" y="3753587"/>
            <a:ext cx="5175495" cy="5175492"/>
          </a:xfrm>
          <a:prstGeom prst="ellipse">
            <a:avLst/>
          </a:prstGeom>
          <a:noFill/>
          <a:ln w="19050" cap="rnd" cmpd="sng">
            <a:solidFill>
              <a:schemeClr val="lt1">
                <a:alpha val="74509"/>
              </a:schemeClr>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2" name="Google Shape;722;p7"/>
          <p:cNvSpPr/>
          <p:nvPr/>
        </p:nvSpPr>
        <p:spPr>
          <a:xfrm>
            <a:off x="1130514" y="3753587"/>
            <a:ext cx="5175495" cy="5175492"/>
          </a:xfrm>
          <a:prstGeom prst="ellipse">
            <a:avLst/>
          </a:prstGeom>
          <a:noFill/>
          <a:ln w="19050" cap="rnd" cmpd="sng">
            <a:solidFill>
              <a:schemeClr val="lt1">
                <a:alpha val="74509"/>
              </a:schemeClr>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3" name="Google Shape;723;p7"/>
          <p:cNvSpPr/>
          <p:nvPr/>
        </p:nvSpPr>
        <p:spPr>
          <a:xfrm>
            <a:off x="12532318" y="4587457"/>
            <a:ext cx="4081346" cy="4081344"/>
          </a:xfrm>
          <a:prstGeom prst="ellipse">
            <a:avLst/>
          </a:prstGeom>
          <a:gradFill>
            <a:gsLst>
              <a:gs pos="69000">
                <a:srgbClr val="FECF40"/>
              </a:gs>
              <a:gs pos="100000">
                <a:srgbClr val="846C21"/>
              </a:gs>
            </a:gsLst>
            <a:path path="circle">
              <a:fillToRect t="100000" r="100000"/>
            </a:path>
            <a:tileRect l="-100000" b="-100000"/>
          </a:gradFill>
          <a:ln w="12700" cap="flat" cmpd="sng">
            <a:solidFill>
              <a:srgbClr val="FFC000"/>
            </a:solidFill>
            <a:prstDash val="solid"/>
            <a:miter lim="800000"/>
            <a:headEnd type="none" w="sm" len="sm"/>
            <a:tailEnd type="none" w="sm" len="sm"/>
          </a:ln>
          <a:effectLst>
            <a:outerShdw blurRad="50800" dist="38100" dir="2700000" algn="tl" rotWithShape="0">
              <a:srgbClr val="000000">
                <a:alpha val="6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4" name="Google Shape;724;p7"/>
          <p:cNvSpPr/>
          <p:nvPr/>
        </p:nvSpPr>
        <p:spPr>
          <a:xfrm>
            <a:off x="8912993" y="4587457"/>
            <a:ext cx="4081346" cy="4081344"/>
          </a:xfrm>
          <a:prstGeom prst="ellipse">
            <a:avLst/>
          </a:prstGeom>
          <a:gradFill>
            <a:gsLst>
              <a:gs pos="69000">
                <a:srgbClr val="FECF40"/>
              </a:gs>
              <a:gs pos="100000">
                <a:srgbClr val="846C21"/>
              </a:gs>
            </a:gsLst>
            <a:path path="circle">
              <a:fillToRect t="100000" r="100000"/>
            </a:path>
            <a:tileRect l="-100000" b="-100000"/>
          </a:gradFill>
          <a:ln w="76200" cap="flat" cmpd="sng">
            <a:solidFill>
              <a:srgbClr val="FFC000">
                <a:alpha val="80000"/>
              </a:srgbClr>
            </a:solidFill>
            <a:prstDash val="solid"/>
            <a:miter lim="800000"/>
            <a:headEnd type="none" w="sm" len="sm"/>
            <a:tailEnd type="none" w="sm" len="sm"/>
          </a:ln>
          <a:effectLst>
            <a:outerShdw blurRad="50800" dist="38100" dir="2700000" algn="tl" rotWithShape="0">
              <a:srgbClr val="000000">
                <a:alpha val="6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5" name="Google Shape;725;p7"/>
          <p:cNvSpPr/>
          <p:nvPr/>
        </p:nvSpPr>
        <p:spPr>
          <a:xfrm>
            <a:off x="5293666" y="4587457"/>
            <a:ext cx="4081346" cy="4081344"/>
          </a:xfrm>
          <a:prstGeom prst="ellipse">
            <a:avLst/>
          </a:prstGeom>
          <a:solidFill>
            <a:srgbClr val="0766EA"/>
          </a:solidFill>
          <a:ln w="76200" cap="flat" cmpd="sng">
            <a:solidFill>
              <a:srgbClr val="0766EA">
                <a:alpha val="80000"/>
              </a:srgbClr>
            </a:solidFill>
            <a:prstDash val="solid"/>
            <a:miter lim="800000"/>
            <a:headEnd type="none" w="sm" len="sm"/>
            <a:tailEnd type="none" w="sm" len="sm"/>
          </a:ln>
          <a:effectLst>
            <a:outerShdw blurRad="50800" dist="38100" dir="2700000" algn="tl" rotWithShape="0">
              <a:srgbClr val="000000">
                <a:alpha val="6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6" name="Google Shape;726;p7"/>
          <p:cNvSpPr/>
          <p:nvPr/>
        </p:nvSpPr>
        <p:spPr>
          <a:xfrm>
            <a:off x="1674341" y="4587457"/>
            <a:ext cx="4081346" cy="4081344"/>
          </a:xfrm>
          <a:prstGeom prst="ellipse">
            <a:avLst/>
          </a:prstGeom>
          <a:solidFill>
            <a:srgbClr val="0766EA"/>
          </a:solidFill>
          <a:ln w="76200" cap="flat" cmpd="sng">
            <a:solidFill>
              <a:srgbClr val="0766EA">
                <a:alpha val="80000"/>
              </a:srgbClr>
            </a:solidFill>
            <a:prstDash val="solid"/>
            <a:miter lim="800000"/>
            <a:headEnd type="none" w="sm" len="sm"/>
            <a:tailEnd type="none" w="sm" len="sm"/>
          </a:ln>
          <a:effectLst>
            <a:outerShdw blurRad="50800" dist="38100" dir="2700000" algn="tl" rotWithShape="0">
              <a:srgbClr val="000000">
                <a:alpha val="64705"/>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28" name="Google Shape;728;p7"/>
          <p:cNvSpPr txBox="1"/>
          <p:nvPr/>
        </p:nvSpPr>
        <p:spPr>
          <a:xfrm>
            <a:off x="2246062" y="6511991"/>
            <a:ext cx="2922300" cy="1750695"/>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en-US" altLang="en-US" sz="1800">
                <a:solidFill>
                  <a:schemeClr val="lt1"/>
                </a:solidFill>
                <a:latin typeface="Manrope"/>
                <a:ea typeface="Manrope"/>
                <a:cs typeface="Manrope"/>
                <a:sym typeface="Manrope"/>
              </a:rPr>
              <a:t>• Analisis penjualan dan profit bisnis SaaS</a:t>
            </a:r>
            <a:endParaRPr lang="en-US" altLang="en-US" sz="1800">
              <a:solidFill>
                <a:schemeClr val="lt1"/>
              </a:solidFill>
              <a:latin typeface="Manrope"/>
              <a:ea typeface="Manrope"/>
              <a:cs typeface="Manrope"/>
              <a:sym typeface="Manrope"/>
            </a:endParaRPr>
          </a:p>
          <a:p>
            <a:pPr marL="0" marR="0" lvl="0" indent="0" algn="ctr" rtl="0">
              <a:lnSpc>
                <a:spcPct val="120000"/>
              </a:lnSpc>
              <a:spcBef>
                <a:spcPts val="0"/>
              </a:spcBef>
              <a:spcAft>
                <a:spcPts val="0"/>
              </a:spcAft>
              <a:buNone/>
            </a:pPr>
            <a:r>
              <a:rPr lang="en-US" altLang="en-US" sz="1800">
                <a:solidFill>
                  <a:schemeClr val="lt1"/>
                </a:solidFill>
                <a:latin typeface="Manrope"/>
                <a:ea typeface="Manrope"/>
                <a:cs typeface="Manrope"/>
                <a:sym typeface="Manrope"/>
              </a:rPr>
              <a:t>• Analisis berdasarkan region dan industri</a:t>
            </a:r>
            <a:endParaRPr lang="en-US" altLang="en-US" sz="1800">
              <a:solidFill>
                <a:schemeClr val="lt1"/>
              </a:solidFill>
              <a:latin typeface="Manrope"/>
              <a:ea typeface="Manrope"/>
              <a:cs typeface="Manrope"/>
              <a:sym typeface="Manrope"/>
            </a:endParaRPr>
          </a:p>
          <a:p>
            <a:pPr marL="0" marR="0" lvl="0" indent="0" algn="ctr" rtl="0">
              <a:lnSpc>
                <a:spcPct val="120000"/>
              </a:lnSpc>
              <a:spcBef>
                <a:spcPts val="0"/>
              </a:spcBef>
              <a:spcAft>
                <a:spcPts val="0"/>
              </a:spcAft>
              <a:buNone/>
            </a:pPr>
            <a:endParaRPr lang="en-US" altLang="en-US" sz="1800">
              <a:solidFill>
                <a:schemeClr val="lt1"/>
              </a:solidFill>
              <a:latin typeface="Manrope"/>
              <a:ea typeface="Manrope"/>
              <a:cs typeface="Manrope"/>
              <a:sym typeface="Manrope"/>
            </a:endParaRPr>
          </a:p>
        </p:txBody>
      </p:sp>
      <p:pic>
        <p:nvPicPr>
          <p:cNvPr id="729" name="Google Shape;729;p7"/>
          <p:cNvPicPr preferRelativeResize="0"/>
          <p:nvPr/>
        </p:nvPicPr>
        <p:blipFill rotWithShape="1">
          <a:blip r:embed="rId1"/>
          <a:srcRect/>
          <a:stretch>
            <a:fillRect/>
          </a:stretch>
        </p:blipFill>
        <p:spPr>
          <a:xfrm>
            <a:off x="3200758" y="5045698"/>
            <a:ext cx="1067931" cy="1067928"/>
          </a:xfrm>
          <a:prstGeom prst="rect">
            <a:avLst/>
          </a:prstGeom>
          <a:noFill/>
          <a:ln>
            <a:noFill/>
          </a:ln>
        </p:spPr>
      </p:pic>
      <p:sp>
        <p:nvSpPr>
          <p:cNvPr id="732" name="Google Shape;732;p7"/>
          <p:cNvSpPr txBox="1"/>
          <p:nvPr/>
        </p:nvSpPr>
        <p:spPr>
          <a:xfrm>
            <a:off x="5829262" y="6511925"/>
            <a:ext cx="3010200" cy="1750695"/>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None/>
            </a:pPr>
            <a:r>
              <a:rPr lang="en-US" altLang="en-US" sz="1800">
                <a:solidFill>
                  <a:schemeClr val="lt1"/>
                </a:solidFill>
                <a:latin typeface="Manrope"/>
                <a:ea typeface="Manrope"/>
                <a:cs typeface="Manrope"/>
                <a:sym typeface="Manrope"/>
              </a:rPr>
              <a:t>• Segmentasi pelanggan menggunakan metode LRFM</a:t>
            </a:r>
            <a:endParaRPr lang="en-US" altLang="en-US" sz="1800">
              <a:solidFill>
                <a:schemeClr val="lt1"/>
              </a:solidFill>
              <a:latin typeface="Manrope"/>
              <a:ea typeface="Manrope"/>
              <a:cs typeface="Manrope"/>
              <a:sym typeface="Manrope"/>
            </a:endParaRPr>
          </a:p>
          <a:p>
            <a:pPr marL="0" marR="0" lvl="0" indent="0" algn="ctr" rtl="0">
              <a:lnSpc>
                <a:spcPct val="120000"/>
              </a:lnSpc>
              <a:spcBef>
                <a:spcPts val="0"/>
              </a:spcBef>
              <a:spcAft>
                <a:spcPts val="0"/>
              </a:spcAft>
              <a:buNone/>
            </a:pPr>
            <a:r>
              <a:rPr lang="en-US" altLang="en-US" sz="1800">
                <a:solidFill>
                  <a:schemeClr val="lt1"/>
                </a:solidFill>
                <a:latin typeface="Manrope"/>
                <a:ea typeface="Manrope"/>
                <a:cs typeface="Manrope"/>
                <a:sym typeface="Manrope"/>
              </a:rPr>
              <a:t>• Proyeksi profit jangka pendek</a:t>
            </a:r>
            <a:endParaRPr sz="1800">
              <a:solidFill>
                <a:schemeClr val="lt1"/>
              </a:solidFill>
              <a:latin typeface="Manrope"/>
              <a:ea typeface="Manrope"/>
              <a:cs typeface="Manrope"/>
              <a:sym typeface="Manrope"/>
            </a:endParaRPr>
          </a:p>
        </p:txBody>
      </p:sp>
      <p:sp>
        <p:nvSpPr>
          <p:cNvPr id="734" name="Google Shape;734;p7"/>
          <p:cNvSpPr txBox="1"/>
          <p:nvPr/>
        </p:nvSpPr>
        <p:spPr>
          <a:xfrm>
            <a:off x="9500405" y="6840219"/>
            <a:ext cx="3010200" cy="754380"/>
          </a:xfrm>
          <a:prstGeom prst="rect">
            <a:avLst/>
          </a:prstGeom>
          <a:noFill/>
          <a:ln>
            <a:noFill/>
          </a:ln>
        </p:spPr>
        <p:txBody>
          <a:bodyPr spcFirstLastPara="1" wrap="square" lIns="91425" tIns="45700" rIns="91425" bIns="45700" anchor="t" anchorCtr="0">
            <a:spAutoFit/>
            <a:scene3d>
              <a:camera prst="orthographicFront"/>
              <a:lightRig rig="threePt" dir="t"/>
            </a:scene3d>
          </a:bodyPr>
          <a:lstStyle/>
          <a:p>
            <a:pPr marL="0" marR="0" lvl="0" indent="0" algn="ctr" rtl="0">
              <a:lnSpc>
                <a:spcPct val="120000"/>
              </a:lnSpc>
              <a:spcBef>
                <a:spcPts val="0"/>
              </a:spcBef>
              <a:spcAft>
                <a:spcPts val="0"/>
              </a:spcAft>
              <a:buNone/>
            </a:pPr>
            <a:r>
              <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rPr>
              <a:t>Dataset transaksi penjualan SaaS</a:t>
            </a:r>
            <a:endPar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endParaRPr>
          </a:p>
        </p:txBody>
      </p:sp>
      <p:sp>
        <p:nvSpPr>
          <p:cNvPr id="736" name="Google Shape;736;p7"/>
          <p:cNvSpPr txBox="1"/>
          <p:nvPr/>
        </p:nvSpPr>
        <p:spPr>
          <a:xfrm>
            <a:off x="13067840" y="6840220"/>
            <a:ext cx="3010200" cy="754380"/>
          </a:xfrm>
          <a:prstGeom prst="rect">
            <a:avLst/>
          </a:prstGeom>
          <a:noFill/>
          <a:ln>
            <a:noFill/>
          </a:ln>
        </p:spPr>
        <p:txBody>
          <a:bodyPr spcFirstLastPara="1" wrap="square" lIns="91425" tIns="45700" rIns="91425" bIns="45700" anchor="t" anchorCtr="0">
            <a:spAutoFit/>
            <a:scene3d>
              <a:camera prst="orthographicFront"/>
              <a:lightRig rig="threePt" dir="t"/>
            </a:scene3d>
          </a:bodyPr>
          <a:lstStyle/>
          <a:p>
            <a:pPr marL="0" marR="0" lvl="0" indent="0" algn="ctr" rtl="0">
              <a:lnSpc>
                <a:spcPct val="120000"/>
              </a:lnSpc>
              <a:spcBef>
                <a:spcPts val="0"/>
              </a:spcBef>
              <a:spcAft>
                <a:spcPts val="0"/>
              </a:spcAft>
              <a:buNone/>
            </a:pPr>
            <a:r>
              <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rPr>
              <a:t>• Periode data: 1 tahun</a:t>
            </a:r>
            <a:endPar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endParaRPr>
          </a:p>
          <a:p>
            <a:pPr marL="0" marR="0" lvl="0" indent="0" algn="ctr" rtl="0">
              <a:lnSpc>
                <a:spcPct val="120000"/>
              </a:lnSpc>
              <a:spcBef>
                <a:spcPts val="0"/>
              </a:spcBef>
              <a:spcAft>
                <a:spcPts val="0"/>
              </a:spcAft>
              <a:buNone/>
            </a:pPr>
            <a:r>
              <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rPr>
              <a:t>• Level data: transaksi</a:t>
            </a:r>
            <a:endParaRPr lang="en-US" altLang="en-US" sz="1800">
              <a:ln/>
              <a:solidFill>
                <a:schemeClr val="tx1"/>
              </a:solidFill>
              <a:effectLst>
                <a:outerShdw blurRad="38100" dist="19050" dir="2700000" algn="tl" rotWithShape="0">
                  <a:schemeClr val="dk1">
                    <a:alpha val="40000"/>
                    <a:alpha val="40000"/>
                  </a:schemeClr>
                </a:outerShdw>
              </a:effectLst>
              <a:latin typeface="Manrope"/>
              <a:ea typeface="Manrope"/>
              <a:cs typeface="Manrope"/>
              <a:sym typeface="Manrope"/>
            </a:endParaRPr>
          </a:p>
        </p:txBody>
      </p:sp>
      <p:pic>
        <p:nvPicPr>
          <p:cNvPr id="737" name="Google Shape;737;p7"/>
          <p:cNvPicPr preferRelativeResize="0"/>
          <p:nvPr/>
        </p:nvPicPr>
        <p:blipFill rotWithShape="1">
          <a:blip r:embed="rId2"/>
          <a:srcRect/>
          <a:stretch>
            <a:fillRect/>
          </a:stretch>
        </p:blipFill>
        <p:spPr>
          <a:xfrm>
            <a:off x="10422611" y="5045698"/>
            <a:ext cx="1067930" cy="1067930"/>
          </a:xfrm>
          <a:prstGeom prst="rect">
            <a:avLst/>
          </a:prstGeom>
          <a:noFill/>
          <a:ln>
            <a:solidFill>
              <a:schemeClr val="tx1"/>
            </a:solidFill>
          </a:ln>
        </p:spPr>
      </p:pic>
      <p:pic>
        <p:nvPicPr>
          <p:cNvPr id="738" name="Google Shape;738;p7"/>
          <p:cNvPicPr preferRelativeResize="0"/>
          <p:nvPr/>
        </p:nvPicPr>
        <p:blipFill rotWithShape="1">
          <a:blip r:embed="rId3"/>
          <a:srcRect/>
          <a:stretch>
            <a:fillRect/>
          </a:stretch>
        </p:blipFill>
        <p:spPr>
          <a:xfrm>
            <a:off x="6805098" y="4989453"/>
            <a:ext cx="1067931" cy="1067928"/>
          </a:xfrm>
          <a:prstGeom prst="rect">
            <a:avLst/>
          </a:prstGeom>
          <a:noFill/>
          <a:ln>
            <a:noFill/>
          </a:ln>
        </p:spPr>
      </p:pic>
      <p:sp>
        <p:nvSpPr>
          <p:cNvPr id="739" name="Google Shape;739;p7"/>
          <p:cNvSpPr txBox="1"/>
          <p:nvPr/>
        </p:nvSpPr>
        <p:spPr>
          <a:xfrm>
            <a:off x="1207462" y="469547"/>
            <a:ext cx="8892900" cy="828675"/>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sz="6000" b="1">
                <a:solidFill>
                  <a:srgbClr val="0766EA"/>
                </a:solidFill>
                <a:latin typeface="Poppins"/>
                <a:ea typeface="Poppins"/>
                <a:cs typeface="Poppins"/>
                <a:sym typeface="Poppins"/>
              </a:rPr>
              <a:t>Ruang Lingkup dan </a:t>
            </a:r>
            <a:r>
              <a:rPr lang="en-US" sz="6000" b="1">
                <a:solidFill>
                  <a:srgbClr val="FFD600"/>
                </a:solidFill>
                <a:latin typeface="Poppins"/>
                <a:ea typeface="Poppins"/>
                <a:cs typeface="Poppins"/>
                <a:sym typeface="Poppins"/>
              </a:rPr>
              <a:t>Data</a:t>
            </a:r>
            <a:r>
              <a:rPr lang="en-US" sz="6000" b="1">
                <a:solidFill>
                  <a:srgbClr val="FFD600"/>
                </a:solidFill>
                <a:latin typeface="Poppins"/>
                <a:ea typeface="Poppins"/>
                <a:cs typeface="Poppins"/>
                <a:sym typeface="Poppins"/>
              </a:rPr>
              <a:t>.</a:t>
            </a:r>
            <a:endParaRPr lang="en-US" sz="6000" b="1">
              <a:solidFill>
                <a:srgbClr val="FFD600"/>
              </a:solidFill>
              <a:latin typeface="Poppins"/>
              <a:ea typeface="Poppins"/>
              <a:cs typeface="Poppins"/>
              <a:sym typeface="Poppins"/>
            </a:endParaRPr>
          </a:p>
        </p:txBody>
      </p:sp>
      <p:cxnSp>
        <p:nvCxnSpPr>
          <p:cNvPr id="740" name="Google Shape;740;p7"/>
          <p:cNvCxnSpPr/>
          <p:nvPr/>
        </p:nvCxnSpPr>
        <p:spPr>
          <a:xfrm>
            <a:off x="1095837" y="355253"/>
            <a:ext cx="0" cy="925457"/>
          </a:xfrm>
          <a:prstGeom prst="straightConnector1">
            <a:avLst/>
          </a:prstGeom>
          <a:noFill/>
          <a:ln w="38100" cap="rnd" cmpd="sng">
            <a:solidFill>
              <a:srgbClr val="2448FC"/>
            </a:solidFill>
            <a:prstDash val="solid"/>
            <a:round/>
            <a:headEnd type="none" w="sm" len="sm"/>
            <a:tailEnd type="none" w="sm" len="sm"/>
          </a:ln>
        </p:spPr>
      </p:cxnSp>
      <p:sp>
        <p:nvSpPr>
          <p:cNvPr id="741" name="Google Shape;741;p7"/>
          <p:cNvSpPr/>
          <p:nvPr/>
        </p:nvSpPr>
        <p:spPr>
          <a:xfrm>
            <a:off x="1674341" y="1908792"/>
            <a:ext cx="796143" cy="745595"/>
          </a:xfrm>
          <a:prstGeom prst="halfFrame">
            <a:avLst>
              <a:gd name="adj1" fmla="val 15211"/>
              <a:gd name="adj2" fmla="val 15211"/>
            </a:avLst>
          </a:prstGeom>
          <a:solidFill>
            <a:srgbClr val="0766E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
        <p:nvSpPr>
          <p:cNvPr id="742" name="Google Shape;742;p7"/>
          <p:cNvSpPr/>
          <p:nvPr/>
        </p:nvSpPr>
        <p:spPr>
          <a:xfrm rot="10800000">
            <a:off x="15103274" y="2967883"/>
            <a:ext cx="796143" cy="745595"/>
          </a:xfrm>
          <a:prstGeom prst="halfFrame">
            <a:avLst>
              <a:gd name="adj1" fmla="val 15211"/>
              <a:gd name="adj2" fmla="val 15211"/>
            </a:avLst>
          </a:prstGeom>
          <a:solidFill>
            <a:srgbClr val="0766E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pic>
        <p:nvPicPr>
          <p:cNvPr id="779" name="Google Shape;779;p13"/>
          <p:cNvPicPr preferRelativeResize="0"/>
          <p:nvPr/>
        </p:nvPicPr>
        <p:blipFill rotWithShape="1">
          <a:blip r:embed="rId4"/>
          <a:srcRect/>
          <a:stretch>
            <a:fillRect/>
          </a:stretch>
        </p:blipFill>
        <p:spPr>
          <a:xfrm>
            <a:off x="13925550" y="5115560"/>
            <a:ext cx="1442085" cy="1039495"/>
          </a:xfrm>
          <a:prstGeom prst="rect">
            <a:avLst/>
          </a:prstGeom>
          <a:noFill/>
          <a:ln>
            <a:solidFill>
              <a:schemeClr val="tx1"/>
            </a:solid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47" name="Shape 747"/>
        <p:cNvGrpSpPr/>
        <p:nvPr/>
      </p:nvGrpSpPr>
      <p:grpSpPr>
        <a:xfrm>
          <a:off x="0" y="0"/>
          <a:ext cx="0" cy="0"/>
          <a:chOff x="0" y="0"/>
          <a:chExt cx="0" cy="0"/>
        </a:xfrm>
      </p:grpSpPr>
      <p:sp>
        <p:nvSpPr>
          <p:cNvPr id="748" name="Google Shape;748;p13"/>
          <p:cNvSpPr/>
          <p:nvPr/>
        </p:nvSpPr>
        <p:spPr>
          <a:xfrm>
            <a:off x="-1346549" y="3014702"/>
            <a:ext cx="20981097" cy="6806940"/>
          </a:xfrm>
          <a:custGeom>
            <a:avLst/>
            <a:gdLst/>
            <a:ahLst/>
            <a:cxnLst/>
            <a:rect l="l" t="t" r="r" b="b"/>
            <a:pathLst>
              <a:path w="13581144" h="4406158" extrusionOk="0">
                <a:moveTo>
                  <a:pt x="2199115" y="4358771"/>
                </a:moveTo>
                <a:cubicBezTo>
                  <a:pt x="2222918" y="4358771"/>
                  <a:pt x="2238218" y="4368924"/>
                  <a:pt x="2233122" y="4382464"/>
                </a:cubicBezTo>
                <a:cubicBezTo>
                  <a:pt x="2229725" y="4396005"/>
                  <a:pt x="2207619" y="4406158"/>
                  <a:pt x="2183815" y="4406158"/>
                </a:cubicBezTo>
                <a:cubicBezTo>
                  <a:pt x="2160023" y="4406158"/>
                  <a:pt x="2144724" y="4396005"/>
                  <a:pt x="2149820" y="4382464"/>
                </a:cubicBezTo>
                <a:cubicBezTo>
                  <a:pt x="2153217" y="4368924"/>
                  <a:pt x="2175322" y="4358771"/>
                  <a:pt x="2199115" y="4358771"/>
                </a:cubicBezTo>
                <a:close/>
                <a:moveTo>
                  <a:pt x="2080117" y="4358771"/>
                </a:moveTo>
                <a:cubicBezTo>
                  <a:pt x="2103921" y="4358771"/>
                  <a:pt x="2119221" y="4368924"/>
                  <a:pt x="2114125" y="4382464"/>
                </a:cubicBezTo>
                <a:cubicBezTo>
                  <a:pt x="2110728" y="4396005"/>
                  <a:pt x="2088622" y="4406158"/>
                  <a:pt x="2064818" y="4406158"/>
                </a:cubicBezTo>
                <a:cubicBezTo>
                  <a:pt x="2041026" y="4406158"/>
                  <a:pt x="2025727" y="4396005"/>
                  <a:pt x="2030823" y="4382464"/>
                </a:cubicBezTo>
                <a:cubicBezTo>
                  <a:pt x="2035918" y="4368924"/>
                  <a:pt x="2056325" y="4358771"/>
                  <a:pt x="2080117" y="4358771"/>
                </a:cubicBezTo>
                <a:close/>
                <a:moveTo>
                  <a:pt x="2455848" y="4292750"/>
                </a:moveTo>
                <a:cubicBezTo>
                  <a:pt x="2477965" y="4292750"/>
                  <a:pt x="2493264" y="4304597"/>
                  <a:pt x="2489867" y="4316443"/>
                </a:cubicBezTo>
                <a:cubicBezTo>
                  <a:pt x="2486458" y="4329996"/>
                  <a:pt x="2464365" y="4340148"/>
                  <a:pt x="2442247" y="4340148"/>
                </a:cubicBezTo>
                <a:cubicBezTo>
                  <a:pt x="2420154" y="4340148"/>
                  <a:pt x="2403156" y="4329996"/>
                  <a:pt x="2408251" y="4316443"/>
                </a:cubicBezTo>
                <a:cubicBezTo>
                  <a:pt x="2411649" y="4302903"/>
                  <a:pt x="2433754" y="4292750"/>
                  <a:pt x="2455848" y="4292750"/>
                </a:cubicBezTo>
                <a:close/>
                <a:moveTo>
                  <a:pt x="1988310" y="4280904"/>
                </a:moveTo>
                <a:cubicBezTo>
                  <a:pt x="2012114" y="4280904"/>
                  <a:pt x="2025727" y="4291057"/>
                  <a:pt x="2022318" y="4304597"/>
                </a:cubicBezTo>
                <a:cubicBezTo>
                  <a:pt x="2017210" y="4318138"/>
                  <a:pt x="1995117" y="4328290"/>
                  <a:pt x="1973011" y="4328290"/>
                </a:cubicBezTo>
                <a:cubicBezTo>
                  <a:pt x="1950917" y="4328290"/>
                  <a:pt x="1935618" y="4318138"/>
                  <a:pt x="1939015" y="4304597"/>
                </a:cubicBezTo>
                <a:cubicBezTo>
                  <a:pt x="1944111" y="4291057"/>
                  <a:pt x="1966217" y="4280904"/>
                  <a:pt x="1988310" y="4280904"/>
                </a:cubicBezTo>
                <a:close/>
                <a:moveTo>
                  <a:pt x="2008718" y="4218271"/>
                </a:moveTo>
                <a:cubicBezTo>
                  <a:pt x="2032510" y="4219965"/>
                  <a:pt x="2047809" y="4230117"/>
                  <a:pt x="2042714" y="4241964"/>
                </a:cubicBezTo>
                <a:cubicBezTo>
                  <a:pt x="2037618" y="4255505"/>
                  <a:pt x="2017211" y="4265657"/>
                  <a:pt x="1993407" y="4265657"/>
                </a:cubicBezTo>
                <a:cubicBezTo>
                  <a:pt x="1971301" y="4265657"/>
                  <a:pt x="1956002" y="4255505"/>
                  <a:pt x="1959399" y="4241964"/>
                </a:cubicBezTo>
                <a:cubicBezTo>
                  <a:pt x="1964507" y="4228424"/>
                  <a:pt x="1986601" y="4218271"/>
                  <a:pt x="2008718" y="4218271"/>
                </a:cubicBezTo>
                <a:close/>
                <a:moveTo>
                  <a:pt x="1893106" y="4214871"/>
                </a:moveTo>
                <a:cubicBezTo>
                  <a:pt x="1915211" y="4214871"/>
                  <a:pt x="1930511" y="4225047"/>
                  <a:pt x="1925415" y="4238588"/>
                </a:cubicBezTo>
                <a:cubicBezTo>
                  <a:pt x="1920307" y="4252128"/>
                  <a:pt x="1898214" y="4262281"/>
                  <a:pt x="1876108" y="4262281"/>
                </a:cubicBezTo>
                <a:cubicBezTo>
                  <a:pt x="1854003" y="4262281"/>
                  <a:pt x="1838703" y="4252128"/>
                  <a:pt x="1843799" y="4238588"/>
                </a:cubicBezTo>
                <a:cubicBezTo>
                  <a:pt x="1848895" y="4225047"/>
                  <a:pt x="1871012" y="4214871"/>
                  <a:pt x="1893106" y="4214871"/>
                </a:cubicBezTo>
                <a:close/>
                <a:moveTo>
                  <a:pt x="2146434" y="4157332"/>
                </a:moveTo>
                <a:cubicBezTo>
                  <a:pt x="2170237" y="4157332"/>
                  <a:pt x="2183838" y="4169178"/>
                  <a:pt x="2180441" y="4181025"/>
                </a:cubicBezTo>
                <a:cubicBezTo>
                  <a:pt x="2177044" y="4194566"/>
                  <a:pt x="2154939" y="4204718"/>
                  <a:pt x="2131134" y="4204718"/>
                </a:cubicBezTo>
                <a:cubicBezTo>
                  <a:pt x="2109029" y="4204718"/>
                  <a:pt x="2093729" y="4194566"/>
                  <a:pt x="2097127" y="4181025"/>
                </a:cubicBezTo>
                <a:cubicBezTo>
                  <a:pt x="2102223" y="4167484"/>
                  <a:pt x="2122642" y="4157332"/>
                  <a:pt x="2146434" y="4157332"/>
                </a:cubicBezTo>
                <a:close/>
                <a:moveTo>
                  <a:pt x="2032522" y="4153944"/>
                </a:moveTo>
                <a:cubicBezTo>
                  <a:pt x="2054616" y="4153944"/>
                  <a:pt x="2069915" y="4164097"/>
                  <a:pt x="2064819" y="4177637"/>
                </a:cubicBezTo>
                <a:cubicBezTo>
                  <a:pt x="2059723" y="4191178"/>
                  <a:pt x="2039316" y="4201342"/>
                  <a:pt x="2015512" y="4201342"/>
                </a:cubicBezTo>
                <a:cubicBezTo>
                  <a:pt x="1993407" y="4201342"/>
                  <a:pt x="1978107" y="4191178"/>
                  <a:pt x="1983203" y="4177637"/>
                </a:cubicBezTo>
                <a:cubicBezTo>
                  <a:pt x="1988311" y="4164097"/>
                  <a:pt x="2008718" y="4153944"/>
                  <a:pt x="2032522" y="4153944"/>
                </a:cubicBezTo>
                <a:close/>
                <a:moveTo>
                  <a:pt x="1911816" y="4150556"/>
                </a:moveTo>
                <a:cubicBezTo>
                  <a:pt x="1933921" y="4150556"/>
                  <a:pt x="1949220" y="4160709"/>
                  <a:pt x="1944113" y="4174249"/>
                </a:cubicBezTo>
                <a:cubicBezTo>
                  <a:pt x="1939017" y="4187790"/>
                  <a:pt x="1916923" y="4197954"/>
                  <a:pt x="1894817" y="4197954"/>
                </a:cubicBezTo>
                <a:cubicBezTo>
                  <a:pt x="1872712" y="4197954"/>
                  <a:pt x="1857413" y="4187790"/>
                  <a:pt x="1862509" y="4174249"/>
                </a:cubicBezTo>
                <a:cubicBezTo>
                  <a:pt x="1867605" y="4160709"/>
                  <a:pt x="1889721" y="4150556"/>
                  <a:pt x="1911816" y="4150556"/>
                </a:cubicBezTo>
                <a:close/>
                <a:moveTo>
                  <a:pt x="1796205" y="4148873"/>
                </a:moveTo>
                <a:cubicBezTo>
                  <a:pt x="1818311" y="4150555"/>
                  <a:pt x="1833610" y="4160720"/>
                  <a:pt x="1828514" y="4172566"/>
                </a:cubicBezTo>
                <a:cubicBezTo>
                  <a:pt x="1823406" y="4186107"/>
                  <a:pt x="1801313" y="4196260"/>
                  <a:pt x="1779207" y="4196260"/>
                </a:cubicBezTo>
                <a:cubicBezTo>
                  <a:pt x="1757102" y="4196260"/>
                  <a:pt x="1741802" y="4186107"/>
                  <a:pt x="1746898" y="4172566"/>
                </a:cubicBezTo>
                <a:cubicBezTo>
                  <a:pt x="1751994" y="4159026"/>
                  <a:pt x="1774111" y="4148873"/>
                  <a:pt x="1796205" y="4148873"/>
                </a:cubicBezTo>
                <a:close/>
                <a:moveTo>
                  <a:pt x="13057884" y="4118404"/>
                </a:moveTo>
                <a:cubicBezTo>
                  <a:pt x="13078290" y="4120098"/>
                  <a:pt x="13100466" y="4128557"/>
                  <a:pt x="13107191" y="4140403"/>
                </a:cubicBezTo>
                <a:cubicBezTo>
                  <a:pt x="13114032" y="4152250"/>
                  <a:pt x="13103770" y="4160720"/>
                  <a:pt x="13083363" y="4160720"/>
                </a:cubicBezTo>
                <a:cubicBezTo>
                  <a:pt x="13063074" y="4160720"/>
                  <a:pt x="13040898" y="4150556"/>
                  <a:pt x="13034056" y="4138709"/>
                </a:cubicBezTo>
                <a:cubicBezTo>
                  <a:pt x="13027215" y="4126863"/>
                  <a:pt x="13037477" y="4118404"/>
                  <a:pt x="13057884" y="4118404"/>
                </a:cubicBezTo>
                <a:close/>
                <a:moveTo>
                  <a:pt x="12967882" y="4118404"/>
                </a:moveTo>
                <a:cubicBezTo>
                  <a:pt x="12988288" y="4118404"/>
                  <a:pt x="13010228" y="4128557"/>
                  <a:pt x="13017071" y="4140403"/>
                </a:cubicBezTo>
                <a:cubicBezTo>
                  <a:pt x="13023912" y="4152250"/>
                  <a:pt x="13013650" y="4160720"/>
                  <a:pt x="12993243" y="4160720"/>
                </a:cubicBezTo>
                <a:cubicBezTo>
                  <a:pt x="12972836" y="4160720"/>
                  <a:pt x="12950778" y="4150556"/>
                  <a:pt x="12944054" y="4138709"/>
                </a:cubicBezTo>
                <a:cubicBezTo>
                  <a:pt x="12937213" y="4126863"/>
                  <a:pt x="12947475" y="4118404"/>
                  <a:pt x="12967882" y="4118404"/>
                </a:cubicBezTo>
                <a:close/>
                <a:moveTo>
                  <a:pt x="2052917" y="4091299"/>
                </a:moveTo>
                <a:cubicBezTo>
                  <a:pt x="2075022" y="4091299"/>
                  <a:pt x="2090322" y="4101475"/>
                  <a:pt x="2085214" y="4115016"/>
                </a:cubicBezTo>
                <a:cubicBezTo>
                  <a:pt x="2080118" y="4128556"/>
                  <a:pt x="2059723" y="4138709"/>
                  <a:pt x="2035919" y="4138709"/>
                </a:cubicBezTo>
                <a:cubicBezTo>
                  <a:pt x="2013825" y="4138709"/>
                  <a:pt x="1998514" y="4128556"/>
                  <a:pt x="2003622" y="4115016"/>
                </a:cubicBezTo>
                <a:cubicBezTo>
                  <a:pt x="2008718" y="4101475"/>
                  <a:pt x="2029124" y="4091299"/>
                  <a:pt x="2052917" y="4091299"/>
                </a:cubicBezTo>
                <a:close/>
                <a:moveTo>
                  <a:pt x="1937307" y="4086229"/>
                </a:moveTo>
                <a:cubicBezTo>
                  <a:pt x="1959413" y="4087923"/>
                  <a:pt x="1974712" y="4098087"/>
                  <a:pt x="1969616" y="4109934"/>
                </a:cubicBezTo>
                <a:cubicBezTo>
                  <a:pt x="1964509" y="4123474"/>
                  <a:pt x="1944113" y="4133639"/>
                  <a:pt x="1920309" y="4133639"/>
                </a:cubicBezTo>
                <a:cubicBezTo>
                  <a:pt x="1898216" y="4133639"/>
                  <a:pt x="1882916" y="4123474"/>
                  <a:pt x="1888012" y="4109934"/>
                </a:cubicBezTo>
                <a:cubicBezTo>
                  <a:pt x="1893108" y="4096393"/>
                  <a:pt x="1915214" y="4086229"/>
                  <a:pt x="1937307" y="4086229"/>
                </a:cubicBezTo>
                <a:close/>
                <a:moveTo>
                  <a:pt x="1818299" y="4086229"/>
                </a:moveTo>
                <a:cubicBezTo>
                  <a:pt x="1840393" y="4086229"/>
                  <a:pt x="1855692" y="4096393"/>
                  <a:pt x="1850596" y="4109934"/>
                </a:cubicBezTo>
                <a:cubicBezTo>
                  <a:pt x="1845489" y="4123474"/>
                  <a:pt x="1823395" y="4133639"/>
                  <a:pt x="1801289" y="4133639"/>
                </a:cubicBezTo>
                <a:cubicBezTo>
                  <a:pt x="1779196" y="4133639"/>
                  <a:pt x="1763896" y="4123474"/>
                  <a:pt x="1768992" y="4109934"/>
                </a:cubicBezTo>
                <a:cubicBezTo>
                  <a:pt x="1774100" y="4096393"/>
                  <a:pt x="1796194" y="4086229"/>
                  <a:pt x="1818299" y="4086229"/>
                </a:cubicBezTo>
                <a:close/>
                <a:moveTo>
                  <a:pt x="13227863" y="4055760"/>
                </a:moveTo>
                <a:cubicBezTo>
                  <a:pt x="13248270" y="4055760"/>
                  <a:pt x="13270446" y="4065924"/>
                  <a:pt x="13277169" y="4077771"/>
                </a:cubicBezTo>
                <a:cubicBezTo>
                  <a:pt x="13284012" y="4089617"/>
                  <a:pt x="13273868" y="4098088"/>
                  <a:pt x="13253459" y="4098088"/>
                </a:cubicBezTo>
                <a:cubicBezTo>
                  <a:pt x="13233053" y="4098088"/>
                  <a:pt x="13210876" y="4087923"/>
                  <a:pt x="13204035" y="4076077"/>
                </a:cubicBezTo>
                <a:cubicBezTo>
                  <a:pt x="13197312" y="4064230"/>
                  <a:pt x="13207457" y="4055760"/>
                  <a:pt x="13227863" y="4055760"/>
                </a:cubicBezTo>
                <a:close/>
                <a:moveTo>
                  <a:pt x="13124177" y="4055760"/>
                </a:moveTo>
                <a:cubicBezTo>
                  <a:pt x="13144583" y="4055760"/>
                  <a:pt x="13166642" y="4065924"/>
                  <a:pt x="13173484" y="4077771"/>
                </a:cubicBezTo>
                <a:cubicBezTo>
                  <a:pt x="13180207" y="4089617"/>
                  <a:pt x="13170063" y="4098088"/>
                  <a:pt x="13149656" y="4098088"/>
                </a:cubicBezTo>
                <a:cubicBezTo>
                  <a:pt x="13129250" y="4098088"/>
                  <a:pt x="13107191" y="4087923"/>
                  <a:pt x="13100467" y="4076077"/>
                </a:cubicBezTo>
                <a:cubicBezTo>
                  <a:pt x="13093626" y="4064230"/>
                  <a:pt x="13103770" y="4055760"/>
                  <a:pt x="13124177" y="4055760"/>
                </a:cubicBezTo>
                <a:close/>
                <a:moveTo>
                  <a:pt x="2076722" y="4025302"/>
                </a:moveTo>
                <a:cubicBezTo>
                  <a:pt x="2098827" y="4025302"/>
                  <a:pt x="2112428" y="4035455"/>
                  <a:pt x="2109019" y="4048995"/>
                </a:cubicBezTo>
                <a:cubicBezTo>
                  <a:pt x="2103923" y="4062536"/>
                  <a:pt x="2083528" y="4072689"/>
                  <a:pt x="2061422" y="4072689"/>
                </a:cubicBezTo>
                <a:cubicBezTo>
                  <a:pt x="2039329" y="4072689"/>
                  <a:pt x="2024029" y="4062536"/>
                  <a:pt x="2029125" y="4048995"/>
                </a:cubicBezTo>
                <a:cubicBezTo>
                  <a:pt x="2034221" y="4035455"/>
                  <a:pt x="2054628" y="4025302"/>
                  <a:pt x="2076722" y="4025302"/>
                </a:cubicBezTo>
                <a:close/>
                <a:moveTo>
                  <a:pt x="1961111" y="4020220"/>
                </a:moveTo>
                <a:cubicBezTo>
                  <a:pt x="1983217" y="4020220"/>
                  <a:pt x="1998516" y="4030372"/>
                  <a:pt x="1993408" y="4043913"/>
                </a:cubicBezTo>
                <a:cubicBezTo>
                  <a:pt x="1988313" y="4057454"/>
                  <a:pt x="1967906" y="4067606"/>
                  <a:pt x="1944113" y="4067606"/>
                </a:cubicBezTo>
                <a:cubicBezTo>
                  <a:pt x="1922008" y="4067606"/>
                  <a:pt x="1906709" y="4057454"/>
                  <a:pt x="1911816" y="4043913"/>
                </a:cubicBezTo>
                <a:cubicBezTo>
                  <a:pt x="1916912" y="4030372"/>
                  <a:pt x="1937307" y="4020220"/>
                  <a:pt x="1961111" y="4020220"/>
                </a:cubicBezTo>
                <a:close/>
                <a:moveTo>
                  <a:pt x="1842092" y="4020220"/>
                </a:moveTo>
                <a:cubicBezTo>
                  <a:pt x="1864198" y="4020220"/>
                  <a:pt x="1879508" y="4030372"/>
                  <a:pt x="1874389" y="4043913"/>
                </a:cubicBezTo>
                <a:cubicBezTo>
                  <a:pt x="1869294" y="4057454"/>
                  <a:pt x="1847188" y="4067606"/>
                  <a:pt x="1825093" y="4067606"/>
                </a:cubicBezTo>
                <a:cubicBezTo>
                  <a:pt x="1802988" y="4067606"/>
                  <a:pt x="1787690" y="4057454"/>
                  <a:pt x="1792796" y="4043913"/>
                </a:cubicBezTo>
                <a:cubicBezTo>
                  <a:pt x="1797892" y="4030372"/>
                  <a:pt x="1819998" y="4020220"/>
                  <a:pt x="1842092" y="4020220"/>
                </a:cubicBezTo>
                <a:close/>
                <a:moveTo>
                  <a:pt x="13295926" y="3994832"/>
                </a:moveTo>
                <a:cubicBezTo>
                  <a:pt x="13314681" y="3996526"/>
                  <a:pt x="13336621" y="4004985"/>
                  <a:pt x="13345232" y="4016843"/>
                </a:cubicBezTo>
                <a:cubicBezTo>
                  <a:pt x="13352074" y="4028690"/>
                  <a:pt x="13341812" y="4037148"/>
                  <a:pt x="13323055" y="4037148"/>
                </a:cubicBezTo>
                <a:cubicBezTo>
                  <a:pt x="13302649" y="4037148"/>
                  <a:pt x="13280590" y="4026996"/>
                  <a:pt x="13273867" y="4015149"/>
                </a:cubicBezTo>
                <a:cubicBezTo>
                  <a:pt x="13267025" y="4003302"/>
                  <a:pt x="13277169" y="3994832"/>
                  <a:pt x="13295926" y="3994832"/>
                </a:cubicBezTo>
                <a:close/>
                <a:moveTo>
                  <a:pt x="12422086" y="3994832"/>
                </a:moveTo>
                <a:cubicBezTo>
                  <a:pt x="12444144" y="3994832"/>
                  <a:pt x="12467972" y="4006679"/>
                  <a:pt x="12474696" y="4018525"/>
                </a:cubicBezTo>
                <a:cubicBezTo>
                  <a:pt x="12481537" y="4032066"/>
                  <a:pt x="12469624" y="4042230"/>
                  <a:pt x="12447565" y="4042230"/>
                </a:cubicBezTo>
                <a:cubicBezTo>
                  <a:pt x="12425507" y="4042230"/>
                  <a:pt x="12401679" y="4032066"/>
                  <a:pt x="12394838" y="4018525"/>
                </a:cubicBezTo>
                <a:cubicBezTo>
                  <a:pt x="12388114" y="4004985"/>
                  <a:pt x="12399909" y="3994832"/>
                  <a:pt x="12422086" y="3994832"/>
                </a:cubicBezTo>
                <a:close/>
                <a:moveTo>
                  <a:pt x="2098816" y="3957587"/>
                </a:moveTo>
                <a:cubicBezTo>
                  <a:pt x="2120933" y="3959281"/>
                  <a:pt x="2134534" y="3969433"/>
                  <a:pt x="2131125" y="3981292"/>
                </a:cubicBezTo>
                <a:cubicBezTo>
                  <a:pt x="2126029" y="3994832"/>
                  <a:pt x="2105622" y="4004985"/>
                  <a:pt x="2083516" y="4004985"/>
                </a:cubicBezTo>
                <a:cubicBezTo>
                  <a:pt x="2061423" y="4004985"/>
                  <a:pt x="2046123" y="3994832"/>
                  <a:pt x="2051219" y="3981292"/>
                </a:cubicBezTo>
                <a:cubicBezTo>
                  <a:pt x="2056315" y="3967740"/>
                  <a:pt x="2076722" y="3957587"/>
                  <a:pt x="2098816" y="3957587"/>
                </a:cubicBezTo>
                <a:close/>
                <a:moveTo>
                  <a:pt x="1990010" y="3957587"/>
                </a:moveTo>
                <a:cubicBezTo>
                  <a:pt x="2012116" y="3957587"/>
                  <a:pt x="2027415" y="3967740"/>
                  <a:pt x="2022319" y="3981292"/>
                </a:cubicBezTo>
                <a:cubicBezTo>
                  <a:pt x="2017212" y="3994832"/>
                  <a:pt x="1996805" y="4004985"/>
                  <a:pt x="1974711" y="4004985"/>
                </a:cubicBezTo>
                <a:cubicBezTo>
                  <a:pt x="1952606" y="4004985"/>
                  <a:pt x="1937306" y="3994832"/>
                  <a:pt x="1942402" y="3981292"/>
                </a:cubicBezTo>
                <a:cubicBezTo>
                  <a:pt x="1947510" y="3967740"/>
                  <a:pt x="1967905" y="3957587"/>
                  <a:pt x="1990010" y="3957587"/>
                </a:cubicBezTo>
                <a:close/>
                <a:moveTo>
                  <a:pt x="1865908" y="3952505"/>
                </a:moveTo>
                <a:cubicBezTo>
                  <a:pt x="1888025" y="3954199"/>
                  <a:pt x="1903325" y="3964351"/>
                  <a:pt x="1898217" y="3976210"/>
                </a:cubicBezTo>
                <a:cubicBezTo>
                  <a:pt x="1893121" y="3989751"/>
                  <a:pt x="1872714" y="3999915"/>
                  <a:pt x="1848910" y="3999915"/>
                </a:cubicBezTo>
                <a:cubicBezTo>
                  <a:pt x="1826816" y="3999915"/>
                  <a:pt x="1813216" y="3989751"/>
                  <a:pt x="1816613" y="3976210"/>
                </a:cubicBezTo>
                <a:cubicBezTo>
                  <a:pt x="1821709" y="3962658"/>
                  <a:pt x="1843814" y="3952505"/>
                  <a:pt x="1865908" y="3952505"/>
                </a:cubicBezTo>
                <a:close/>
                <a:moveTo>
                  <a:pt x="13469324" y="3938964"/>
                </a:moveTo>
                <a:cubicBezTo>
                  <a:pt x="13489730" y="3938964"/>
                  <a:pt x="13511789" y="3949117"/>
                  <a:pt x="13518631" y="3960975"/>
                </a:cubicBezTo>
                <a:cubicBezTo>
                  <a:pt x="13525472" y="3972821"/>
                  <a:pt x="13516980" y="3981280"/>
                  <a:pt x="13496573" y="3981280"/>
                </a:cubicBezTo>
                <a:cubicBezTo>
                  <a:pt x="13476165" y="3981280"/>
                  <a:pt x="13453989" y="3971128"/>
                  <a:pt x="13447266" y="3959281"/>
                </a:cubicBezTo>
                <a:cubicBezTo>
                  <a:pt x="13440424" y="3947434"/>
                  <a:pt x="13448917" y="3938964"/>
                  <a:pt x="13469324" y="3938964"/>
                </a:cubicBezTo>
                <a:close/>
                <a:moveTo>
                  <a:pt x="2238237" y="3891578"/>
                </a:moveTo>
                <a:cubicBezTo>
                  <a:pt x="2260343" y="3893272"/>
                  <a:pt x="2275642" y="3903424"/>
                  <a:pt x="2270546" y="3915271"/>
                </a:cubicBezTo>
                <a:cubicBezTo>
                  <a:pt x="2267137" y="3928812"/>
                  <a:pt x="2245044" y="3938964"/>
                  <a:pt x="2222938" y="3938964"/>
                </a:cubicBezTo>
                <a:cubicBezTo>
                  <a:pt x="2200833" y="3938964"/>
                  <a:pt x="2185533" y="3928812"/>
                  <a:pt x="2190629" y="3915271"/>
                </a:cubicBezTo>
                <a:cubicBezTo>
                  <a:pt x="2195737" y="3901730"/>
                  <a:pt x="2216132" y="3891578"/>
                  <a:pt x="2238237" y="3891578"/>
                </a:cubicBezTo>
                <a:close/>
                <a:moveTo>
                  <a:pt x="2120936" y="3891578"/>
                </a:moveTo>
                <a:cubicBezTo>
                  <a:pt x="2143041" y="3891578"/>
                  <a:pt x="2158340" y="3901730"/>
                  <a:pt x="2153244" y="3915271"/>
                </a:cubicBezTo>
                <a:cubicBezTo>
                  <a:pt x="2148148" y="3927118"/>
                  <a:pt x="2127729" y="3938964"/>
                  <a:pt x="2105636" y="3938964"/>
                </a:cubicBezTo>
                <a:cubicBezTo>
                  <a:pt x="2083530" y="3938964"/>
                  <a:pt x="2069930" y="3928812"/>
                  <a:pt x="2073339" y="3915271"/>
                </a:cubicBezTo>
                <a:cubicBezTo>
                  <a:pt x="2078435" y="3901730"/>
                  <a:pt x="2098830" y="3891578"/>
                  <a:pt x="2120936" y="3891578"/>
                </a:cubicBezTo>
                <a:close/>
                <a:moveTo>
                  <a:pt x="2005335" y="3891578"/>
                </a:moveTo>
                <a:cubicBezTo>
                  <a:pt x="2029140" y="3891578"/>
                  <a:pt x="2042740" y="3901730"/>
                  <a:pt x="2037633" y="3915271"/>
                </a:cubicBezTo>
                <a:cubicBezTo>
                  <a:pt x="2032537" y="3927118"/>
                  <a:pt x="2012130" y="3938964"/>
                  <a:pt x="1990024" y="3938964"/>
                </a:cubicBezTo>
                <a:cubicBezTo>
                  <a:pt x="1967919" y="3938964"/>
                  <a:pt x="1954330" y="3928812"/>
                  <a:pt x="1957727" y="3915271"/>
                </a:cubicBezTo>
                <a:cubicBezTo>
                  <a:pt x="1962823" y="3901730"/>
                  <a:pt x="1983230" y="3891578"/>
                  <a:pt x="2005335" y="3891578"/>
                </a:cubicBezTo>
                <a:close/>
                <a:moveTo>
                  <a:pt x="1888025" y="3889883"/>
                </a:moveTo>
                <a:cubicBezTo>
                  <a:pt x="1911817" y="3891577"/>
                  <a:pt x="1925418" y="3901729"/>
                  <a:pt x="1920322" y="3913576"/>
                </a:cubicBezTo>
                <a:cubicBezTo>
                  <a:pt x="1915226" y="3925423"/>
                  <a:pt x="1894819" y="3937269"/>
                  <a:pt x="1872714" y="3937269"/>
                </a:cubicBezTo>
                <a:cubicBezTo>
                  <a:pt x="1850609" y="3937269"/>
                  <a:pt x="1837008" y="3927117"/>
                  <a:pt x="1840405" y="3913576"/>
                </a:cubicBezTo>
                <a:cubicBezTo>
                  <a:pt x="1845513" y="3900036"/>
                  <a:pt x="1865908" y="3889883"/>
                  <a:pt x="1888025" y="3889883"/>
                </a:cubicBezTo>
                <a:close/>
                <a:moveTo>
                  <a:pt x="1775809" y="3889883"/>
                </a:moveTo>
                <a:cubicBezTo>
                  <a:pt x="1797914" y="3889883"/>
                  <a:pt x="1811515" y="3901729"/>
                  <a:pt x="1806419" y="3913576"/>
                </a:cubicBezTo>
                <a:cubicBezTo>
                  <a:pt x="1801312" y="3925423"/>
                  <a:pt x="1779218" y="3937269"/>
                  <a:pt x="1757101" y="3937269"/>
                </a:cubicBezTo>
                <a:cubicBezTo>
                  <a:pt x="1735007" y="3937269"/>
                  <a:pt x="1721406" y="3927117"/>
                  <a:pt x="1726502" y="3913576"/>
                </a:cubicBezTo>
                <a:cubicBezTo>
                  <a:pt x="1731598" y="3900036"/>
                  <a:pt x="1753703" y="3889883"/>
                  <a:pt x="1775809" y="3889883"/>
                </a:cubicBezTo>
                <a:close/>
                <a:moveTo>
                  <a:pt x="13528776" y="3874649"/>
                </a:moveTo>
                <a:cubicBezTo>
                  <a:pt x="13549183" y="3876343"/>
                  <a:pt x="13571359" y="3884802"/>
                  <a:pt x="13578200" y="3896648"/>
                </a:cubicBezTo>
                <a:cubicBezTo>
                  <a:pt x="13586576" y="3908495"/>
                  <a:pt x="13576430" y="3916965"/>
                  <a:pt x="13556024" y="3916965"/>
                </a:cubicBezTo>
                <a:cubicBezTo>
                  <a:pt x="13535617" y="3916965"/>
                  <a:pt x="13513559" y="3906801"/>
                  <a:pt x="13506718" y="3894954"/>
                </a:cubicBezTo>
                <a:cubicBezTo>
                  <a:pt x="13498224" y="3883108"/>
                  <a:pt x="13508369" y="3874649"/>
                  <a:pt x="13528776" y="3874649"/>
                </a:cubicBezTo>
                <a:close/>
                <a:moveTo>
                  <a:pt x="12578499" y="3869567"/>
                </a:moveTo>
                <a:cubicBezTo>
                  <a:pt x="12600557" y="3871261"/>
                  <a:pt x="12624267" y="3881413"/>
                  <a:pt x="12631110" y="3893272"/>
                </a:cubicBezTo>
                <a:cubicBezTo>
                  <a:pt x="12637951" y="3906801"/>
                  <a:pt x="12627688" y="3916965"/>
                  <a:pt x="12605630" y="3916965"/>
                </a:cubicBezTo>
                <a:cubicBezTo>
                  <a:pt x="12583572" y="3916965"/>
                  <a:pt x="12559744" y="3906801"/>
                  <a:pt x="12552903" y="3893272"/>
                </a:cubicBezTo>
                <a:cubicBezTo>
                  <a:pt x="12546179" y="3879731"/>
                  <a:pt x="12558092" y="3869567"/>
                  <a:pt x="12578499" y="3869567"/>
                </a:cubicBezTo>
                <a:close/>
                <a:moveTo>
                  <a:pt x="12462901" y="3869567"/>
                </a:moveTo>
                <a:cubicBezTo>
                  <a:pt x="12484959" y="3869567"/>
                  <a:pt x="12508669" y="3879731"/>
                  <a:pt x="12515510" y="3893272"/>
                </a:cubicBezTo>
                <a:cubicBezTo>
                  <a:pt x="12522351" y="3906801"/>
                  <a:pt x="12510437" y="3916965"/>
                  <a:pt x="12488379" y="3916965"/>
                </a:cubicBezTo>
                <a:cubicBezTo>
                  <a:pt x="12466320" y="3916965"/>
                  <a:pt x="12442492" y="3906801"/>
                  <a:pt x="12435651" y="3893272"/>
                </a:cubicBezTo>
                <a:cubicBezTo>
                  <a:pt x="12428928" y="3879731"/>
                  <a:pt x="12440724" y="3869567"/>
                  <a:pt x="12462901" y="3869567"/>
                </a:cubicBezTo>
                <a:close/>
                <a:moveTo>
                  <a:pt x="12350721" y="3869567"/>
                </a:moveTo>
                <a:cubicBezTo>
                  <a:pt x="12372779" y="3869567"/>
                  <a:pt x="12396489" y="3879731"/>
                  <a:pt x="12403330" y="3893272"/>
                </a:cubicBezTo>
                <a:cubicBezTo>
                  <a:pt x="12410171" y="3906801"/>
                  <a:pt x="12398257" y="3916965"/>
                  <a:pt x="12376081" y="3916965"/>
                </a:cubicBezTo>
                <a:cubicBezTo>
                  <a:pt x="12354141" y="3916965"/>
                  <a:pt x="12330314" y="3906801"/>
                  <a:pt x="12323472" y="3893272"/>
                </a:cubicBezTo>
                <a:cubicBezTo>
                  <a:pt x="12316630" y="3879731"/>
                  <a:pt x="12328544" y="3869567"/>
                  <a:pt x="12350721" y="3869567"/>
                </a:cubicBezTo>
                <a:close/>
                <a:moveTo>
                  <a:pt x="12235003" y="3869567"/>
                </a:moveTo>
                <a:cubicBezTo>
                  <a:pt x="12257179" y="3869567"/>
                  <a:pt x="12280889" y="3879731"/>
                  <a:pt x="12287730" y="3893272"/>
                </a:cubicBezTo>
                <a:cubicBezTo>
                  <a:pt x="12294572" y="3906801"/>
                  <a:pt x="12282540" y="3916965"/>
                  <a:pt x="12260482" y="3916965"/>
                </a:cubicBezTo>
                <a:cubicBezTo>
                  <a:pt x="12238424" y="3916965"/>
                  <a:pt x="12214596" y="3906801"/>
                  <a:pt x="12207755" y="3893272"/>
                </a:cubicBezTo>
                <a:cubicBezTo>
                  <a:pt x="12200912" y="3879731"/>
                  <a:pt x="12212944" y="3869567"/>
                  <a:pt x="12235003" y="3869567"/>
                </a:cubicBezTo>
                <a:close/>
                <a:moveTo>
                  <a:pt x="2481362" y="3828945"/>
                </a:moveTo>
                <a:cubicBezTo>
                  <a:pt x="2503467" y="3830639"/>
                  <a:pt x="2517068" y="3840791"/>
                  <a:pt x="2513671" y="3852638"/>
                </a:cubicBezTo>
                <a:cubicBezTo>
                  <a:pt x="2510273" y="3866190"/>
                  <a:pt x="2488156" y="3876343"/>
                  <a:pt x="2466062" y="3876343"/>
                </a:cubicBezTo>
                <a:cubicBezTo>
                  <a:pt x="2443957" y="3876343"/>
                  <a:pt x="2428658" y="3866190"/>
                  <a:pt x="2433765" y="3852638"/>
                </a:cubicBezTo>
                <a:cubicBezTo>
                  <a:pt x="2437162" y="3839098"/>
                  <a:pt x="2459256" y="3828945"/>
                  <a:pt x="2481362" y="3828945"/>
                </a:cubicBezTo>
                <a:close/>
                <a:moveTo>
                  <a:pt x="2369168" y="3828945"/>
                </a:moveTo>
                <a:cubicBezTo>
                  <a:pt x="2391262" y="3828945"/>
                  <a:pt x="2406562" y="3840791"/>
                  <a:pt x="2401465" y="3852638"/>
                </a:cubicBezTo>
                <a:cubicBezTo>
                  <a:pt x="2398068" y="3866190"/>
                  <a:pt x="2375963" y="3876343"/>
                  <a:pt x="2353858" y="3876343"/>
                </a:cubicBezTo>
                <a:cubicBezTo>
                  <a:pt x="2331752" y="3876343"/>
                  <a:pt x="2318151" y="3866190"/>
                  <a:pt x="2321560" y="3852638"/>
                </a:cubicBezTo>
                <a:cubicBezTo>
                  <a:pt x="2324957" y="3839098"/>
                  <a:pt x="2347051" y="3828945"/>
                  <a:pt x="2369168" y="3828945"/>
                </a:cubicBezTo>
                <a:close/>
                <a:moveTo>
                  <a:pt x="2255233" y="3828945"/>
                </a:moveTo>
                <a:cubicBezTo>
                  <a:pt x="2277339" y="3828945"/>
                  <a:pt x="2292638" y="3839098"/>
                  <a:pt x="2287542" y="3852638"/>
                </a:cubicBezTo>
                <a:cubicBezTo>
                  <a:pt x="2284134" y="3866190"/>
                  <a:pt x="2262041" y="3876343"/>
                  <a:pt x="2239935" y="3876343"/>
                </a:cubicBezTo>
                <a:cubicBezTo>
                  <a:pt x="2217830" y="3876343"/>
                  <a:pt x="2204229" y="3866190"/>
                  <a:pt x="2207626" y="3852638"/>
                </a:cubicBezTo>
                <a:cubicBezTo>
                  <a:pt x="2212734" y="3839098"/>
                  <a:pt x="2233128" y="3828945"/>
                  <a:pt x="2255233" y="3828945"/>
                </a:cubicBezTo>
                <a:close/>
                <a:moveTo>
                  <a:pt x="2143043" y="3828945"/>
                </a:moveTo>
                <a:cubicBezTo>
                  <a:pt x="2165137" y="3828945"/>
                  <a:pt x="2178738" y="3839098"/>
                  <a:pt x="2175341" y="3852638"/>
                </a:cubicBezTo>
                <a:cubicBezTo>
                  <a:pt x="2170245" y="3866190"/>
                  <a:pt x="2149838" y="3876343"/>
                  <a:pt x="2127744" y="3876343"/>
                </a:cubicBezTo>
                <a:cubicBezTo>
                  <a:pt x="2105627" y="3876343"/>
                  <a:pt x="2092026" y="3866190"/>
                  <a:pt x="2095435" y="3852638"/>
                </a:cubicBezTo>
                <a:cubicBezTo>
                  <a:pt x="2100531" y="3839098"/>
                  <a:pt x="2120938" y="3828945"/>
                  <a:pt x="2143043" y="3828945"/>
                </a:cubicBezTo>
                <a:close/>
                <a:moveTo>
                  <a:pt x="2024019" y="3827250"/>
                </a:moveTo>
                <a:cubicBezTo>
                  <a:pt x="2046113" y="3828944"/>
                  <a:pt x="2061424" y="3839097"/>
                  <a:pt x="2056317" y="3850943"/>
                </a:cubicBezTo>
                <a:cubicBezTo>
                  <a:pt x="2051221" y="3864496"/>
                  <a:pt x="2030814" y="3874648"/>
                  <a:pt x="2008720" y="3874648"/>
                </a:cubicBezTo>
                <a:cubicBezTo>
                  <a:pt x="1986603" y="3874648"/>
                  <a:pt x="1973014" y="3864496"/>
                  <a:pt x="1976411" y="3850943"/>
                </a:cubicBezTo>
                <a:cubicBezTo>
                  <a:pt x="1981507" y="3837403"/>
                  <a:pt x="2001914" y="3827250"/>
                  <a:pt x="2024019" y="3827250"/>
                </a:cubicBezTo>
                <a:close/>
                <a:moveTo>
                  <a:pt x="1913528" y="3827250"/>
                </a:moveTo>
                <a:cubicBezTo>
                  <a:pt x="1933923" y="3827250"/>
                  <a:pt x="1947524" y="3837403"/>
                  <a:pt x="1944127" y="3850943"/>
                </a:cubicBezTo>
                <a:cubicBezTo>
                  <a:pt x="1939019" y="3864496"/>
                  <a:pt x="1918624" y="3874648"/>
                  <a:pt x="1896518" y="3874648"/>
                </a:cubicBezTo>
                <a:cubicBezTo>
                  <a:pt x="1874413" y="3874648"/>
                  <a:pt x="1860812" y="3864496"/>
                  <a:pt x="1865908" y="3850943"/>
                </a:cubicBezTo>
                <a:cubicBezTo>
                  <a:pt x="1871016" y="3837403"/>
                  <a:pt x="1891422" y="3827250"/>
                  <a:pt x="1913528" y="3827250"/>
                </a:cubicBezTo>
                <a:close/>
                <a:moveTo>
                  <a:pt x="1799589" y="3823862"/>
                </a:moveTo>
                <a:cubicBezTo>
                  <a:pt x="1819996" y="3823862"/>
                  <a:pt x="1835295" y="3834015"/>
                  <a:pt x="1830200" y="3847555"/>
                </a:cubicBezTo>
                <a:cubicBezTo>
                  <a:pt x="1825092" y="3861107"/>
                  <a:pt x="1804697" y="3871260"/>
                  <a:pt x="1782591" y="3871260"/>
                </a:cubicBezTo>
                <a:cubicBezTo>
                  <a:pt x="1760486" y="3871260"/>
                  <a:pt x="1746885" y="3861107"/>
                  <a:pt x="1751981" y="3847555"/>
                </a:cubicBezTo>
                <a:cubicBezTo>
                  <a:pt x="1757089" y="3834015"/>
                  <a:pt x="1779194" y="3823862"/>
                  <a:pt x="1799589" y="3823862"/>
                </a:cubicBezTo>
                <a:close/>
                <a:moveTo>
                  <a:pt x="12660127" y="3803546"/>
                </a:moveTo>
                <a:cubicBezTo>
                  <a:pt x="12680534" y="3803546"/>
                  <a:pt x="12704244" y="3813710"/>
                  <a:pt x="12712737" y="3827251"/>
                </a:cubicBezTo>
                <a:cubicBezTo>
                  <a:pt x="12721229" y="3840791"/>
                  <a:pt x="12709315" y="3850944"/>
                  <a:pt x="12687257" y="3850944"/>
                </a:cubicBezTo>
                <a:cubicBezTo>
                  <a:pt x="12665081" y="3850944"/>
                  <a:pt x="12641372" y="3840791"/>
                  <a:pt x="12634530" y="3827251"/>
                </a:cubicBezTo>
                <a:cubicBezTo>
                  <a:pt x="12627689" y="3813710"/>
                  <a:pt x="12637951" y="3803546"/>
                  <a:pt x="12660127" y="3803546"/>
                </a:cubicBezTo>
                <a:close/>
                <a:moveTo>
                  <a:pt x="12539337" y="3803546"/>
                </a:moveTo>
                <a:cubicBezTo>
                  <a:pt x="12561514" y="3803546"/>
                  <a:pt x="12585223" y="3813710"/>
                  <a:pt x="12592065" y="3827251"/>
                </a:cubicBezTo>
                <a:cubicBezTo>
                  <a:pt x="12598906" y="3840791"/>
                  <a:pt x="12588643" y="3850944"/>
                  <a:pt x="12566467" y="3850944"/>
                </a:cubicBezTo>
                <a:cubicBezTo>
                  <a:pt x="12544527" y="3850944"/>
                  <a:pt x="12520699" y="3840791"/>
                  <a:pt x="12513858" y="3827251"/>
                </a:cubicBezTo>
                <a:cubicBezTo>
                  <a:pt x="12507135" y="3813710"/>
                  <a:pt x="12517279" y="3803546"/>
                  <a:pt x="12539337" y="3803546"/>
                </a:cubicBezTo>
                <a:close/>
                <a:moveTo>
                  <a:pt x="12425507" y="3801852"/>
                </a:moveTo>
                <a:cubicBezTo>
                  <a:pt x="12447565" y="3803546"/>
                  <a:pt x="12469624" y="3813710"/>
                  <a:pt x="12478116" y="3825557"/>
                </a:cubicBezTo>
                <a:cubicBezTo>
                  <a:pt x="12484959" y="3839098"/>
                  <a:pt x="12473045" y="3849250"/>
                  <a:pt x="12452638" y="3849250"/>
                </a:cubicBezTo>
                <a:cubicBezTo>
                  <a:pt x="12430580" y="3849250"/>
                  <a:pt x="12406752" y="3839098"/>
                  <a:pt x="12399910" y="3825557"/>
                </a:cubicBezTo>
                <a:cubicBezTo>
                  <a:pt x="12393068" y="3812016"/>
                  <a:pt x="12405101" y="3801852"/>
                  <a:pt x="12425507" y="3801852"/>
                </a:cubicBezTo>
                <a:close/>
                <a:moveTo>
                  <a:pt x="12313328" y="3801852"/>
                </a:moveTo>
                <a:cubicBezTo>
                  <a:pt x="12335386" y="3801852"/>
                  <a:pt x="12357444" y="3812016"/>
                  <a:pt x="12365937" y="3825557"/>
                </a:cubicBezTo>
                <a:cubicBezTo>
                  <a:pt x="12372780" y="3839098"/>
                  <a:pt x="12360866" y="3849250"/>
                  <a:pt x="12338689" y="3849250"/>
                </a:cubicBezTo>
                <a:cubicBezTo>
                  <a:pt x="12316749" y="3849250"/>
                  <a:pt x="12292803" y="3839098"/>
                  <a:pt x="12285962" y="3825557"/>
                </a:cubicBezTo>
                <a:cubicBezTo>
                  <a:pt x="12279238" y="3812016"/>
                  <a:pt x="12291151" y="3801852"/>
                  <a:pt x="12313328" y="3801852"/>
                </a:cubicBezTo>
                <a:close/>
                <a:moveTo>
                  <a:pt x="12199379" y="3801852"/>
                </a:moveTo>
                <a:cubicBezTo>
                  <a:pt x="12221437" y="3801852"/>
                  <a:pt x="12243495" y="3812016"/>
                  <a:pt x="12251990" y="3825557"/>
                </a:cubicBezTo>
                <a:cubicBezTo>
                  <a:pt x="12258831" y="3839098"/>
                  <a:pt x="12246917" y="3849250"/>
                  <a:pt x="12224740" y="3849250"/>
                </a:cubicBezTo>
                <a:cubicBezTo>
                  <a:pt x="12202682" y="3849250"/>
                  <a:pt x="12178972" y="3839098"/>
                  <a:pt x="12172131" y="3825557"/>
                </a:cubicBezTo>
                <a:cubicBezTo>
                  <a:pt x="12165289" y="3812016"/>
                  <a:pt x="12177203" y="3801852"/>
                  <a:pt x="12199379" y="3801852"/>
                </a:cubicBezTo>
                <a:close/>
                <a:moveTo>
                  <a:pt x="2501757" y="3762924"/>
                </a:moveTo>
                <a:cubicBezTo>
                  <a:pt x="2523862" y="3762924"/>
                  <a:pt x="2537463" y="3773088"/>
                  <a:pt x="2534065" y="3786629"/>
                </a:cubicBezTo>
                <a:cubicBezTo>
                  <a:pt x="2530656" y="3800169"/>
                  <a:pt x="2508563" y="3810322"/>
                  <a:pt x="2488156" y="3810322"/>
                </a:cubicBezTo>
                <a:cubicBezTo>
                  <a:pt x="2466051" y="3810322"/>
                  <a:pt x="2452450" y="3800169"/>
                  <a:pt x="2455847" y="3786629"/>
                </a:cubicBezTo>
                <a:cubicBezTo>
                  <a:pt x="2459256" y="3773088"/>
                  <a:pt x="2481361" y="3762924"/>
                  <a:pt x="2501757" y="3762924"/>
                </a:cubicBezTo>
                <a:close/>
                <a:moveTo>
                  <a:pt x="2391263" y="3762924"/>
                </a:moveTo>
                <a:cubicBezTo>
                  <a:pt x="2413357" y="3762924"/>
                  <a:pt x="2426957" y="3773088"/>
                  <a:pt x="2423560" y="3786629"/>
                </a:cubicBezTo>
                <a:cubicBezTo>
                  <a:pt x="2420163" y="3800169"/>
                  <a:pt x="2398058" y="3810322"/>
                  <a:pt x="2375964" y="3810322"/>
                </a:cubicBezTo>
                <a:cubicBezTo>
                  <a:pt x="2353858" y="3810322"/>
                  <a:pt x="2340246" y="3800169"/>
                  <a:pt x="2343655" y="3786629"/>
                </a:cubicBezTo>
                <a:cubicBezTo>
                  <a:pt x="2347052" y="3773088"/>
                  <a:pt x="2369158" y="3762924"/>
                  <a:pt x="2391263" y="3762924"/>
                </a:cubicBezTo>
                <a:close/>
                <a:moveTo>
                  <a:pt x="2277351" y="3761229"/>
                </a:moveTo>
                <a:cubicBezTo>
                  <a:pt x="2299445" y="3761229"/>
                  <a:pt x="2313046" y="3773075"/>
                  <a:pt x="2309648" y="3784934"/>
                </a:cubicBezTo>
                <a:cubicBezTo>
                  <a:pt x="2306251" y="3798475"/>
                  <a:pt x="2284146" y="3808627"/>
                  <a:pt x="2262052" y="3808627"/>
                </a:cubicBezTo>
                <a:cubicBezTo>
                  <a:pt x="2239947" y="3808627"/>
                  <a:pt x="2226346" y="3798475"/>
                  <a:pt x="2229743" y="3784934"/>
                </a:cubicBezTo>
                <a:cubicBezTo>
                  <a:pt x="2234851" y="3771393"/>
                  <a:pt x="2255246" y="3761229"/>
                  <a:pt x="2277351" y="3761229"/>
                </a:cubicBezTo>
                <a:close/>
                <a:moveTo>
                  <a:pt x="2165137" y="3761229"/>
                </a:moveTo>
                <a:cubicBezTo>
                  <a:pt x="2187231" y="3762923"/>
                  <a:pt x="2202531" y="3773075"/>
                  <a:pt x="2197435" y="3784934"/>
                </a:cubicBezTo>
                <a:cubicBezTo>
                  <a:pt x="2192339" y="3798475"/>
                  <a:pt x="2171932" y="3808627"/>
                  <a:pt x="2149838" y="3808627"/>
                </a:cubicBezTo>
                <a:cubicBezTo>
                  <a:pt x="2127721" y="3808627"/>
                  <a:pt x="2114120" y="3798475"/>
                  <a:pt x="2117529" y="3784934"/>
                </a:cubicBezTo>
                <a:cubicBezTo>
                  <a:pt x="2122625" y="3771393"/>
                  <a:pt x="2143032" y="3761229"/>
                  <a:pt x="2165137" y="3761229"/>
                </a:cubicBezTo>
                <a:close/>
                <a:moveTo>
                  <a:pt x="2049512" y="3761229"/>
                </a:moveTo>
                <a:cubicBezTo>
                  <a:pt x="2071618" y="3761229"/>
                  <a:pt x="2085218" y="3771393"/>
                  <a:pt x="2080111" y="3784934"/>
                </a:cubicBezTo>
                <a:cubicBezTo>
                  <a:pt x="2075015" y="3798475"/>
                  <a:pt x="2054620" y="3808627"/>
                  <a:pt x="2032514" y="3808627"/>
                </a:cubicBezTo>
                <a:cubicBezTo>
                  <a:pt x="2010420" y="3808627"/>
                  <a:pt x="1996808" y="3798475"/>
                  <a:pt x="2001916" y="3784934"/>
                </a:cubicBezTo>
                <a:cubicBezTo>
                  <a:pt x="2007011" y="3771393"/>
                  <a:pt x="2027418" y="3761229"/>
                  <a:pt x="2049512" y="3761229"/>
                </a:cubicBezTo>
                <a:close/>
                <a:moveTo>
                  <a:pt x="1937309" y="3761229"/>
                </a:moveTo>
                <a:cubicBezTo>
                  <a:pt x="1957716" y="3761229"/>
                  <a:pt x="1971317" y="3771393"/>
                  <a:pt x="1967908" y="3784934"/>
                </a:cubicBezTo>
                <a:cubicBezTo>
                  <a:pt x="1962812" y="3798475"/>
                  <a:pt x="1942417" y="3808627"/>
                  <a:pt x="1920312" y="3808627"/>
                </a:cubicBezTo>
                <a:cubicBezTo>
                  <a:pt x="1898218" y="3808627"/>
                  <a:pt x="1884617" y="3798475"/>
                  <a:pt x="1889713" y="3784934"/>
                </a:cubicBezTo>
                <a:cubicBezTo>
                  <a:pt x="1894809" y="3771393"/>
                  <a:pt x="1915216" y="3761229"/>
                  <a:pt x="1937309" y="3761229"/>
                </a:cubicBezTo>
                <a:close/>
                <a:moveTo>
                  <a:pt x="1825107" y="3759547"/>
                </a:moveTo>
                <a:cubicBezTo>
                  <a:pt x="1845502" y="3761241"/>
                  <a:pt x="1859103" y="3771394"/>
                  <a:pt x="1855706" y="3783240"/>
                </a:cubicBezTo>
                <a:cubicBezTo>
                  <a:pt x="1850598" y="3796781"/>
                  <a:pt x="1830203" y="3806934"/>
                  <a:pt x="1808098" y="3806934"/>
                </a:cubicBezTo>
                <a:cubicBezTo>
                  <a:pt x="1786004" y="3806934"/>
                  <a:pt x="1772392" y="3796781"/>
                  <a:pt x="1777487" y="3783240"/>
                </a:cubicBezTo>
                <a:cubicBezTo>
                  <a:pt x="1782595" y="3769700"/>
                  <a:pt x="1803002" y="3759547"/>
                  <a:pt x="1825107" y="3759547"/>
                </a:cubicBezTo>
                <a:close/>
                <a:moveTo>
                  <a:pt x="12729723" y="3735842"/>
                </a:moveTo>
                <a:cubicBezTo>
                  <a:pt x="12751899" y="3737536"/>
                  <a:pt x="12775726" y="3747700"/>
                  <a:pt x="12782450" y="3759547"/>
                </a:cubicBezTo>
                <a:cubicBezTo>
                  <a:pt x="12790943" y="3773087"/>
                  <a:pt x="12779029" y="3783240"/>
                  <a:pt x="12756971" y="3783240"/>
                </a:cubicBezTo>
                <a:cubicBezTo>
                  <a:pt x="12734912" y="3783240"/>
                  <a:pt x="12711085" y="3773087"/>
                  <a:pt x="12704243" y="3759547"/>
                </a:cubicBezTo>
                <a:cubicBezTo>
                  <a:pt x="12695751" y="3746006"/>
                  <a:pt x="12707665" y="3735842"/>
                  <a:pt x="12729723" y="3735842"/>
                </a:cubicBezTo>
                <a:close/>
                <a:moveTo>
                  <a:pt x="12619313" y="3735842"/>
                </a:moveTo>
                <a:cubicBezTo>
                  <a:pt x="12641372" y="3735842"/>
                  <a:pt x="12665080" y="3747700"/>
                  <a:pt x="12671923" y="3759547"/>
                </a:cubicBezTo>
                <a:cubicBezTo>
                  <a:pt x="12680533" y="3773087"/>
                  <a:pt x="12668501" y="3783240"/>
                  <a:pt x="12646443" y="3783240"/>
                </a:cubicBezTo>
                <a:cubicBezTo>
                  <a:pt x="12624385" y="3783240"/>
                  <a:pt x="12600557" y="3773087"/>
                  <a:pt x="12593716" y="3759547"/>
                </a:cubicBezTo>
                <a:cubicBezTo>
                  <a:pt x="12586875" y="3746006"/>
                  <a:pt x="12597137" y="3735842"/>
                  <a:pt x="12619313" y="3735842"/>
                </a:cubicBezTo>
                <a:close/>
                <a:moveTo>
                  <a:pt x="12500293" y="3735842"/>
                </a:moveTo>
                <a:cubicBezTo>
                  <a:pt x="12522351" y="3735842"/>
                  <a:pt x="12546179" y="3746006"/>
                  <a:pt x="12552903" y="3759547"/>
                </a:cubicBezTo>
                <a:cubicBezTo>
                  <a:pt x="12559744" y="3773087"/>
                  <a:pt x="12549482" y="3783240"/>
                  <a:pt x="12527542" y="3783240"/>
                </a:cubicBezTo>
                <a:cubicBezTo>
                  <a:pt x="12505365" y="3783240"/>
                  <a:pt x="12481538" y="3773087"/>
                  <a:pt x="12474696" y="3759547"/>
                </a:cubicBezTo>
                <a:cubicBezTo>
                  <a:pt x="12467972" y="3746006"/>
                  <a:pt x="12478116" y="3735842"/>
                  <a:pt x="12500293" y="3735842"/>
                </a:cubicBezTo>
                <a:close/>
                <a:moveTo>
                  <a:pt x="12386345" y="3735842"/>
                </a:moveTo>
                <a:cubicBezTo>
                  <a:pt x="12408520" y="3735842"/>
                  <a:pt x="12432229" y="3746006"/>
                  <a:pt x="12439072" y="3759547"/>
                </a:cubicBezTo>
                <a:cubicBezTo>
                  <a:pt x="12445913" y="3773087"/>
                  <a:pt x="12435651" y="3783240"/>
                  <a:pt x="12413474" y="3783240"/>
                </a:cubicBezTo>
                <a:cubicBezTo>
                  <a:pt x="12391534" y="3783240"/>
                  <a:pt x="12367706" y="3773087"/>
                  <a:pt x="12360865" y="3759547"/>
                </a:cubicBezTo>
                <a:cubicBezTo>
                  <a:pt x="12354141" y="3746006"/>
                  <a:pt x="12365937" y="3735842"/>
                  <a:pt x="12386345" y="3735842"/>
                </a:cubicBezTo>
                <a:close/>
                <a:moveTo>
                  <a:pt x="12274166" y="3734148"/>
                </a:moveTo>
                <a:cubicBezTo>
                  <a:pt x="12296225" y="3735830"/>
                  <a:pt x="12320051" y="3746006"/>
                  <a:pt x="12326894" y="3757853"/>
                </a:cubicBezTo>
                <a:cubicBezTo>
                  <a:pt x="12333735" y="3771394"/>
                  <a:pt x="12321703" y="3781546"/>
                  <a:pt x="12301296" y="3781546"/>
                </a:cubicBezTo>
                <a:cubicBezTo>
                  <a:pt x="12280889" y="3781546"/>
                  <a:pt x="12255410" y="3771394"/>
                  <a:pt x="12248569" y="3757853"/>
                </a:cubicBezTo>
                <a:cubicBezTo>
                  <a:pt x="12241728" y="3744312"/>
                  <a:pt x="12253758" y="3734148"/>
                  <a:pt x="12274166" y="3734148"/>
                </a:cubicBezTo>
                <a:close/>
                <a:moveTo>
                  <a:pt x="12161869" y="3734148"/>
                </a:moveTo>
                <a:cubicBezTo>
                  <a:pt x="12183928" y="3734148"/>
                  <a:pt x="12207756" y="3746006"/>
                  <a:pt x="12214597" y="3757853"/>
                </a:cubicBezTo>
                <a:cubicBezTo>
                  <a:pt x="12221320" y="3771394"/>
                  <a:pt x="12209524" y="3781546"/>
                  <a:pt x="12187348" y="3781546"/>
                </a:cubicBezTo>
                <a:cubicBezTo>
                  <a:pt x="12165289" y="3781546"/>
                  <a:pt x="12141581" y="3771394"/>
                  <a:pt x="12134738" y="3757853"/>
                </a:cubicBezTo>
                <a:cubicBezTo>
                  <a:pt x="12127897" y="3744312"/>
                  <a:pt x="12139811" y="3734148"/>
                  <a:pt x="12161869" y="3734148"/>
                </a:cubicBezTo>
                <a:close/>
                <a:moveTo>
                  <a:pt x="11939162" y="3734148"/>
                </a:moveTo>
                <a:cubicBezTo>
                  <a:pt x="11959569" y="3734148"/>
                  <a:pt x="11983397" y="3744312"/>
                  <a:pt x="11990120" y="3757853"/>
                </a:cubicBezTo>
                <a:cubicBezTo>
                  <a:pt x="11996962" y="3771394"/>
                  <a:pt x="11985166" y="3781546"/>
                  <a:pt x="11962990" y="3781546"/>
                </a:cubicBezTo>
                <a:cubicBezTo>
                  <a:pt x="11940931" y="3781546"/>
                  <a:pt x="11918755" y="3771394"/>
                  <a:pt x="11912031" y="3757853"/>
                </a:cubicBezTo>
                <a:cubicBezTo>
                  <a:pt x="11905190" y="3744312"/>
                  <a:pt x="11917104" y="3734148"/>
                  <a:pt x="11939162" y="3734148"/>
                </a:cubicBezTo>
                <a:close/>
                <a:moveTo>
                  <a:pt x="11264225" y="3730760"/>
                </a:moveTo>
                <a:cubicBezTo>
                  <a:pt x="11286389" y="3730760"/>
                  <a:pt x="11308425" y="3740924"/>
                  <a:pt x="11315230" y="3754465"/>
                </a:cubicBezTo>
                <a:cubicBezTo>
                  <a:pt x="11322025" y="3768005"/>
                  <a:pt x="11308425" y="3778158"/>
                  <a:pt x="11286378" y="3778158"/>
                </a:cubicBezTo>
                <a:cubicBezTo>
                  <a:pt x="11264225" y="3778158"/>
                  <a:pt x="11242191" y="3768005"/>
                  <a:pt x="11235384" y="3754465"/>
                </a:cubicBezTo>
                <a:cubicBezTo>
                  <a:pt x="11228590" y="3740924"/>
                  <a:pt x="11242191" y="3730760"/>
                  <a:pt x="11264225" y="3730760"/>
                </a:cubicBezTo>
                <a:close/>
                <a:moveTo>
                  <a:pt x="11152035" y="3729066"/>
                </a:moveTo>
                <a:cubicBezTo>
                  <a:pt x="11172431" y="3729066"/>
                  <a:pt x="11196235" y="3740925"/>
                  <a:pt x="11201389" y="3752771"/>
                </a:cubicBezTo>
                <a:cubicBezTo>
                  <a:pt x="11208184" y="3766312"/>
                  <a:pt x="11194595" y="3776464"/>
                  <a:pt x="11172431" y="3776464"/>
                </a:cubicBezTo>
                <a:cubicBezTo>
                  <a:pt x="11150395" y="3776464"/>
                  <a:pt x="11128243" y="3766312"/>
                  <a:pt x="11123194" y="3752771"/>
                </a:cubicBezTo>
                <a:cubicBezTo>
                  <a:pt x="11118039" y="3739230"/>
                  <a:pt x="11129989" y="3729066"/>
                  <a:pt x="11152035" y="3729066"/>
                </a:cubicBezTo>
                <a:close/>
                <a:moveTo>
                  <a:pt x="11038087" y="3729066"/>
                </a:moveTo>
                <a:cubicBezTo>
                  <a:pt x="11060240" y="3729066"/>
                  <a:pt x="11082286" y="3739230"/>
                  <a:pt x="11087441" y="3752771"/>
                </a:cubicBezTo>
                <a:cubicBezTo>
                  <a:pt x="11092490" y="3766312"/>
                  <a:pt x="11080647" y="3776464"/>
                  <a:pt x="11058482" y="3776464"/>
                </a:cubicBezTo>
                <a:cubicBezTo>
                  <a:pt x="11036448" y="3776464"/>
                  <a:pt x="11014283" y="3766312"/>
                  <a:pt x="11009246" y="3752771"/>
                </a:cubicBezTo>
                <a:cubicBezTo>
                  <a:pt x="11004092" y="3739230"/>
                  <a:pt x="11016041" y="3729066"/>
                  <a:pt x="11038087" y="3729066"/>
                </a:cubicBezTo>
                <a:close/>
                <a:moveTo>
                  <a:pt x="6555018" y="3713831"/>
                </a:moveTo>
                <a:cubicBezTo>
                  <a:pt x="6575404" y="3715525"/>
                  <a:pt x="6594119" y="3725677"/>
                  <a:pt x="6595812" y="3737524"/>
                </a:cubicBezTo>
                <a:cubicBezTo>
                  <a:pt x="6595812" y="3751076"/>
                  <a:pt x="6578814" y="3761229"/>
                  <a:pt x="6558414" y="3761229"/>
                </a:cubicBezTo>
                <a:cubicBezTo>
                  <a:pt x="6536324" y="3761229"/>
                  <a:pt x="6519319" y="3751076"/>
                  <a:pt x="6517606" y="3737524"/>
                </a:cubicBezTo>
                <a:cubicBezTo>
                  <a:pt x="6517606" y="3723984"/>
                  <a:pt x="6534627" y="3713831"/>
                  <a:pt x="6555018" y="3713831"/>
                </a:cubicBezTo>
                <a:close/>
                <a:moveTo>
                  <a:pt x="6441120" y="3713831"/>
                </a:moveTo>
                <a:cubicBezTo>
                  <a:pt x="6463222" y="3713831"/>
                  <a:pt x="6481914" y="3725677"/>
                  <a:pt x="6481914" y="3737524"/>
                </a:cubicBezTo>
                <a:cubicBezTo>
                  <a:pt x="6481914" y="3751076"/>
                  <a:pt x="6464926" y="3761229"/>
                  <a:pt x="6442817" y="3761229"/>
                </a:cubicBezTo>
                <a:cubicBezTo>
                  <a:pt x="6420716" y="3761229"/>
                  <a:pt x="6403726" y="3751076"/>
                  <a:pt x="6402024" y="3737524"/>
                </a:cubicBezTo>
                <a:cubicBezTo>
                  <a:pt x="6402024" y="3723984"/>
                  <a:pt x="6419016" y="3713831"/>
                  <a:pt x="6441120" y="3713831"/>
                </a:cubicBezTo>
                <a:close/>
                <a:moveTo>
                  <a:pt x="6330652" y="3713831"/>
                </a:moveTo>
                <a:cubicBezTo>
                  <a:pt x="6352745" y="3713831"/>
                  <a:pt x="6369742" y="3723984"/>
                  <a:pt x="6371441" y="3737524"/>
                </a:cubicBezTo>
                <a:cubicBezTo>
                  <a:pt x="6371441" y="3751076"/>
                  <a:pt x="6354446" y="3761229"/>
                  <a:pt x="6332349" y="3761229"/>
                </a:cubicBezTo>
                <a:cubicBezTo>
                  <a:pt x="6310260" y="3761229"/>
                  <a:pt x="6293251" y="3751076"/>
                  <a:pt x="6291540" y="3737524"/>
                </a:cubicBezTo>
                <a:cubicBezTo>
                  <a:pt x="6291540" y="3723984"/>
                  <a:pt x="6308560" y="3713831"/>
                  <a:pt x="6330652" y="3713831"/>
                </a:cubicBezTo>
                <a:close/>
                <a:moveTo>
                  <a:pt x="6220154" y="3713831"/>
                </a:moveTo>
                <a:cubicBezTo>
                  <a:pt x="6242256" y="3713831"/>
                  <a:pt x="6259252" y="3723984"/>
                  <a:pt x="6259252" y="3737524"/>
                </a:cubicBezTo>
                <a:cubicBezTo>
                  <a:pt x="6259252" y="3751076"/>
                  <a:pt x="6242256" y="3761229"/>
                  <a:pt x="6220154" y="3761229"/>
                </a:cubicBezTo>
                <a:cubicBezTo>
                  <a:pt x="6198052" y="3761229"/>
                  <a:pt x="6181048" y="3751076"/>
                  <a:pt x="6181048" y="3737524"/>
                </a:cubicBezTo>
                <a:cubicBezTo>
                  <a:pt x="6181048" y="3723984"/>
                  <a:pt x="6198052" y="3713831"/>
                  <a:pt x="6220154" y="3713831"/>
                </a:cubicBezTo>
                <a:close/>
                <a:moveTo>
                  <a:pt x="2634379" y="3696914"/>
                </a:moveTo>
                <a:cubicBezTo>
                  <a:pt x="2656473" y="3696914"/>
                  <a:pt x="2670074" y="3707067"/>
                  <a:pt x="2666677" y="3720607"/>
                </a:cubicBezTo>
                <a:cubicBezTo>
                  <a:pt x="2663279" y="3734148"/>
                  <a:pt x="2642872" y="3744312"/>
                  <a:pt x="2620779" y="3744312"/>
                </a:cubicBezTo>
                <a:cubicBezTo>
                  <a:pt x="2598661" y="3744312"/>
                  <a:pt x="2585061" y="3734148"/>
                  <a:pt x="2588458" y="3720607"/>
                </a:cubicBezTo>
                <a:cubicBezTo>
                  <a:pt x="2591867" y="3707067"/>
                  <a:pt x="2612274" y="3696914"/>
                  <a:pt x="2634379" y="3696914"/>
                </a:cubicBezTo>
                <a:close/>
                <a:moveTo>
                  <a:pt x="2522165" y="3696914"/>
                </a:moveTo>
                <a:cubicBezTo>
                  <a:pt x="2544259" y="3696914"/>
                  <a:pt x="2557859" y="3707067"/>
                  <a:pt x="2554462" y="3720607"/>
                </a:cubicBezTo>
                <a:cubicBezTo>
                  <a:pt x="2551065" y="3734148"/>
                  <a:pt x="2528960" y="3744312"/>
                  <a:pt x="2508565" y="3744312"/>
                </a:cubicBezTo>
                <a:cubicBezTo>
                  <a:pt x="2486459" y="3744312"/>
                  <a:pt x="2472870" y="3734148"/>
                  <a:pt x="2476267" y="3720607"/>
                </a:cubicBezTo>
                <a:cubicBezTo>
                  <a:pt x="2479665" y="3707067"/>
                  <a:pt x="2501758" y="3696914"/>
                  <a:pt x="2522165" y="3696914"/>
                </a:cubicBezTo>
                <a:close/>
                <a:moveTo>
                  <a:pt x="2411647" y="3695220"/>
                </a:moveTo>
                <a:cubicBezTo>
                  <a:pt x="2433741" y="3696902"/>
                  <a:pt x="2447342" y="3707066"/>
                  <a:pt x="2443944" y="3718913"/>
                </a:cubicBezTo>
                <a:cubicBezTo>
                  <a:pt x="2440547" y="3732454"/>
                  <a:pt x="2418441" y="3742618"/>
                  <a:pt x="2398047" y="3742618"/>
                </a:cubicBezTo>
                <a:cubicBezTo>
                  <a:pt x="2375941" y="3742618"/>
                  <a:pt x="2362340" y="3732454"/>
                  <a:pt x="2365749" y="3718913"/>
                </a:cubicBezTo>
                <a:cubicBezTo>
                  <a:pt x="2369147" y="3705373"/>
                  <a:pt x="2391240" y="3695220"/>
                  <a:pt x="2411647" y="3695220"/>
                </a:cubicBezTo>
                <a:close/>
                <a:moveTo>
                  <a:pt x="2299445" y="3695220"/>
                </a:moveTo>
                <a:cubicBezTo>
                  <a:pt x="2321538" y="3695220"/>
                  <a:pt x="2335139" y="3707066"/>
                  <a:pt x="2331742" y="3718913"/>
                </a:cubicBezTo>
                <a:cubicBezTo>
                  <a:pt x="2328345" y="3732454"/>
                  <a:pt x="2306239" y="3742618"/>
                  <a:pt x="2284145" y="3742618"/>
                </a:cubicBezTo>
                <a:cubicBezTo>
                  <a:pt x="2262040" y="3742618"/>
                  <a:pt x="2248427" y="3732454"/>
                  <a:pt x="2251848" y="3718913"/>
                </a:cubicBezTo>
                <a:cubicBezTo>
                  <a:pt x="2256944" y="3705373"/>
                  <a:pt x="2277339" y="3695220"/>
                  <a:pt x="2299445" y="3695220"/>
                </a:cubicBezTo>
                <a:close/>
                <a:moveTo>
                  <a:pt x="2188942" y="3695220"/>
                </a:moveTo>
                <a:cubicBezTo>
                  <a:pt x="2209349" y="3695220"/>
                  <a:pt x="2224649" y="3705373"/>
                  <a:pt x="2219541" y="3718913"/>
                </a:cubicBezTo>
                <a:cubicBezTo>
                  <a:pt x="2214445" y="3732454"/>
                  <a:pt x="2194050" y="3742618"/>
                  <a:pt x="2171945" y="3742618"/>
                </a:cubicBezTo>
                <a:cubicBezTo>
                  <a:pt x="2149851" y="3742618"/>
                  <a:pt x="2136250" y="3732454"/>
                  <a:pt x="2141346" y="3718913"/>
                </a:cubicBezTo>
                <a:cubicBezTo>
                  <a:pt x="2146442" y="3705373"/>
                  <a:pt x="2166849" y="3695220"/>
                  <a:pt x="2188942" y="3695220"/>
                </a:cubicBezTo>
                <a:close/>
                <a:moveTo>
                  <a:pt x="2073339" y="3695220"/>
                </a:moveTo>
                <a:cubicBezTo>
                  <a:pt x="2093734" y="3695220"/>
                  <a:pt x="2107335" y="3705373"/>
                  <a:pt x="2103938" y="3718913"/>
                </a:cubicBezTo>
                <a:cubicBezTo>
                  <a:pt x="2098830" y="3732454"/>
                  <a:pt x="2078435" y="3742618"/>
                  <a:pt x="2056330" y="3742618"/>
                </a:cubicBezTo>
                <a:cubicBezTo>
                  <a:pt x="2034236" y="3742618"/>
                  <a:pt x="2020635" y="3732454"/>
                  <a:pt x="2025731" y="3718913"/>
                </a:cubicBezTo>
                <a:cubicBezTo>
                  <a:pt x="2030839" y="3705373"/>
                  <a:pt x="2051234" y="3695220"/>
                  <a:pt x="2073339" y="3695220"/>
                </a:cubicBezTo>
                <a:close/>
                <a:moveTo>
                  <a:pt x="1961115" y="3693515"/>
                </a:moveTo>
                <a:cubicBezTo>
                  <a:pt x="1981510" y="3695209"/>
                  <a:pt x="1995122" y="3705373"/>
                  <a:pt x="1991713" y="3717220"/>
                </a:cubicBezTo>
                <a:cubicBezTo>
                  <a:pt x="1986618" y="3730760"/>
                  <a:pt x="1966211" y="3740925"/>
                  <a:pt x="1944117" y="3740925"/>
                </a:cubicBezTo>
                <a:cubicBezTo>
                  <a:pt x="1922011" y="3740925"/>
                  <a:pt x="1908411" y="3730760"/>
                  <a:pt x="1913518" y="3717220"/>
                </a:cubicBezTo>
                <a:cubicBezTo>
                  <a:pt x="1918614" y="3703679"/>
                  <a:pt x="1939009" y="3693515"/>
                  <a:pt x="1961115" y="3693515"/>
                </a:cubicBezTo>
                <a:close/>
                <a:moveTo>
                  <a:pt x="1848912" y="3693515"/>
                </a:moveTo>
                <a:cubicBezTo>
                  <a:pt x="1871018" y="3693515"/>
                  <a:pt x="1884618" y="3703679"/>
                  <a:pt x="1879511" y="3717220"/>
                </a:cubicBezTo>
                <a:cubicBezTo>
                  <a:pt x="1874415" y="3730760"/>
                  <a:pt x="1854008" y="3740925"/>
                  <a:pt x="1831914" y="3740925"/>
                </a:cubicBezTo>
                <a:cubicBezTo>
                  <a:pt x="1809809" y="3740925"/>
                  <a:pt x="1796220" y="3730760"/>
                  <a:pt x="1801316" y="3717220"/>
                </a:cubicBezTo>
                <a:cubicBezTo>
                  <a:pt x="1806411" y="3703679"/>
                  <a:pt x="1826818" y="3693515"/>
                  <a:pt x="1848912" y="3693515"/>
                </a:cubicBezTo>
                <a:close/>
                <a:moveTo>
                  <a:pt x="12799435" y="3666445"/>
                </a:moveTo>
                <a:cubicBezTo>
                  <a:pt x="12819843" y="3666445"/>
                  <a:pt x="12843670" y="3676598"/>
                  <a:pt x="12852164" y="3690138"/>
                </a:cubicBezTo>
                <a:cubicBezTo>
                  <a:pt x="12860657" y="3703679"/>
                  <a:pt x="12848743" y="3713832"/>
                  <a:pt x="12826684" y="3713832"/>
                </a:cubicBezTo>
                <a:cubicBezTo>
                  <a:pt x="12804508" y="3713832"/>
                  <a:pt x="12780680" y="3703679"/>
                  <a:pt x="12773957" y="3690138"/>
                </a:cubicBezTo>
                <a:cubicBezTo>
                  <a:pt x="12765463" y="3676598"/>
                  <a:pt x="12777377" y="3666445"/>
                  <a:pt x="12799435" y="3666445"/>
                </a:cubicBezTo>
                <a:close/>
                <a:moveTo>
                  <a:pt x="12687257" y="3666445"/>
                </a:moveTo>
                <a:cubicBezTo>
                  <a:pt x="12709315" y="3666445"/>
                  <a:pt x="12733143" y="3676598"/>
                  <a:pt x="12739985" y="3690138"/>
                </a:cubicBezTo>
                <a:cubicBezTo>
                  <a:pt x="12748478" y="3703679"/>
                  <a:pt x="12736564" y="3713832"/>
                  <a:pt x="12714506" y="3713832"/>
                </a:cubicBezTo>
                <a:cubicBezTo>
                  <a:pt x="12692330" y="3713832"/>
                  <a:pt x="12668502" y="3703679"/>
                  <a:pt x="12661779" y="3690138"/>
                </a:cubicBezTo>
                <a:cubicBezTo>
                  <a:pt x="12653284" y="3676598"/>
                  <a:pt x="12665080" y="3666445"/>
                  <a:pt x="12687257" y="3666445"/>
                </a:cubicBezTo>
                <a:close/>
                <a:moveTo>
                  <a:pt x="12578499" y="3666445"/>
                </a:moveTo>
                <a:cubicBezTo>
                  <a:pt x="12598905" y="3666445"/>
                  <a:pt x="12622733" y="3676598"/>
                  <a:pt x="12631109" y="3690138"/>
                </a:cubicBezTo>
                <a:cubicBezTo>
                  <a:pt x="12637950" y="3703679"/>
                  <a:pt x="12627688" y="3713832"/>
                  <a:pt x="12605630" y="3713832"/>
                </a:cubicBezTo>
                <a:cubicBezTo>
                  <a:pt x="12583571" y="3713832"/>
                  <a:pt x="12559744" y="3703679"/>
                  <a:pt x="12552902" y="3690138"/>
                </a:cubicBezTo>
                <a:cubicBezTo>
                  <a:pt x="12546178" y="3676598"/>
                  <a:pt x="12556322" y="3666445"/>
                  <a:pt x="12578499" y="3666445"/>
                </a:cubicBezTo>
                <a:close/>
                <a:moveTo>
                  <a:pt x="12459479" y="3664751"/>
                </a:moveTo>
                <a:cubicBezTo>
                  <a:pt x="12481538" y="3664751"/>
                  <a:pt x="12505366" y="3676597"/>
                  <a:pt x="12512089" y="3688444"/>
                </a:cubicBezTo>
                <a:cubicBezTo>
                  <a:pt x="12518931" y="3701985"/>
                  <a:pt x="12508785" y="3712137"/>
                  <a:pt x="12486727" y="3712137"/>
                </a:cubicBezTo>
                <a:cubicBezTo>
                  <a:pt x="12464551" y="3712137"/>
                  <a:pt x="12440724" y="3701985"/>
                  <a:pt x="12433882" y="3688444"/>
                </a:cubicBezTo>
                <a:cubicBezTo>
                  <a:pt x="12427159" y="3674904"/>
                  <a:pt x="12437303" y="3664751"/>
                  <a:pt x="12459479" y="3664751"/>
                </a:cubicBezTo>
                <a:close/>
                <a:moveTo>
                  <a:pt x="12345530" y="3664751"/>
                </a:moveTo>
                <a:cubicBezTo>
                  <a:pt x="12367707" y="3664751"/>
                  <a:pt x="12391535" y="3674904"/>
                  <a:pt x="12398258" y="3688444"/>
                </a:cubicBezTo>
                <a:cubicBezTo>
                  <a:pt x="12405100" y="3701985"/>
                  <a:pt x="12394838" y="3712137"/>
                  <a:pt x="12372779" y="3712137"/>
                </a:cubicBezTo>
                <a:cubicBezTo>
                  <a:pt x="12350721" y="3712137"/>
                  <a:pt x="12328545" y="3701985"/>
                  <a:pt x="12320051" y="3688444"/>
                </a:cubicBezTo>
                <a:cubicBezTo>
                  <a:pt x="12313328" y="3674904"/>
                  <a:pt x="12323472" y="3664751"/>
                  <a:pt x="12345530" y="3664751"/>
                </a:cubicBezTo>
                <a:close/>
                <a:moveTo>
                  <a:pt x="12235002" y="3664751"/>
                </a:moveTo>
                <a:cubicBezTo>
                  <a:pt x="12257061" y="3664751"/>
                  <a:pt x="12280889" y="3674904"/>
                  <a:pt x="12287730" y="3688444"/>
                </a:cubicBezTo>
                <a:cubicBezTo>
                  <a:pt x="12294572" y="3701985"/>
                  <a:pt x="12282540" y="3712137"/>
                  <a:pt x="12262134" y="3712137"/>
                </a:cubicBezTo>
                <a:cubicBezTo>
                  <a:pt x="12240075" y="3712137"/>
                  <a:pt x="12218017" y="3701985"/>
                  <a:pt x="12209523" y="3688444"/>
                </a:cubicBezTo>
                <a:cubicBezTo>
                  <a:pt x="12202682" y="3674904"/>
                  <a:pt x="12214596" y="3664751"/>
                  <a:pt x="12235002" y="3664751"/>
                </a:cubicBezTo>
                <a:close/>
                <a:moveTo>
                  <a:pt x="12122824" y="3664751"/>
                </a:moveTo>
                <a:cubicBezTo>
                  <a:pt x="12145000" y="3664751"/>
                  <a:pt x="12168710" y="3674904"/>
                  <a:pt x="12175551" y="3688444"/>
                </a:cubicBezTo>
                <a:cubicBezTo>
                  <a:pt x="12182393" y="3701985"/>
                  <a:pt x="12170361" y="3712137"/>
                  <a:pt x="12149955" y="3712137"/>
                </a:cubicBezTo>
                <a:cubicBezTo>
                  <a:pt x="12127897" y="3712137"/>
                  <a:pt x="12105838" y="3701985"/>
                  <a:pt x="12097346" y="3688444"/>
                </a:cubicBezTo>
                <a:cubicBezTo>
                  <a:pt x="12090503" y="3674904"/>
                  <a:pt x="12102417" y="3664751"/>
                  <a:pt x="12122824" y="3664751"/>
                </a:cubicBezTo>
                <a:close/>
                <a:moveTo>
                  <a:pt x="12012297" y="3663057"/>
                </a:moveTo>
                <a:cubicBezTo>
                  <a:pt x="12032704" y="3663057"/>
                  <a:pt x="12056531" y="3674904"/>
                  <a:pt x="12063373" y="3686750"/>
                </a:cubicBezTo>
                <a:cubicBezTo>
                  <a:pt x="12070097" y="3700291"/>
                  <a:pt x="12058183" y="3710455"/>
                  <a:pt x="12036124" y="3710455"/>
                </a:cubicBezTo>
                <a:cubicBezTo>
                  <a:pt x="12013948" y="3710455"/>
                  <a:pt x="11991890" y="3700291"/>
                  <a:pt x="11985166" y="3686750"/>
                </a:cubicBezTo>
                <a:cubicBezTo>
                  <a:pt x="11978324" y="3673210"/>
                  <a:pt x="11990120" y="3663057"/>
                  <a:pt x="12012297" y="3663057"/>
                </a:cubicBezTo>
                <a:close/>
                <a:moveTo>
                  <a:pt x="11901769" y="3663057"/>
                </a:moveTo>
                <a:cubicBezTo>
                  <a:pt x="11922176" y="3663057"/>
                  <a:pt x="11946004" y="3673210"/>
                  <a:pt x="11952727" y="3686750"/>
                </a:cubicBezTo>
                <a:cubicBezTo>
                  <a:pt x="11959569" y="3700291"/>
                  <a:pt x="11947773" y="3710455"/>
                  <a:pt x="11925597" y="3710455"/>
                </a:cubicBezTo>
                <a:cubicBezTo>
                  <a:pt x="11903539" y="3710455"/>
                  <a:pt x="11881362" y="3700291"/>
                  <a:pt x="11874639" y="3686750"/>
                </a:cubicBezTo>
                <a:cubicBezTo>
                  <a:pt x="11867797" y="3673210"/>
                  <a:pt x="11879711" y="3663057"/>
                  <a:pt x="11901769" y="3663057"/>
                </a:cubicBezTo>
                <a:close/>
                <a:moveTo>
                  <a:pt x="11791336" y="3663057"/>
                </a:moveTo>
                <a:cubicBezTo>
                  <a:pt x="11813418" y="3663057"/>
                  <a:pt x="11835595" y="3673210"/>
                  <a:pt x="11842318" y="3686750"/>
                </a:cubicBezTo>
                <a:cubicBezTo>
                  <a:pt x="11849160" y="3700291"/>
                  <a:pt x="11837128" y="3710455"/>
                  <a:pt x="11815188" y="3710455"/>
                </a:cubicBezTo>
                <a:cubicBezTo>
                  <a:pt x="11792988" y="3710455"/>
                  <a:pt x="11770941" y="3700291"/>
                  <a:pt x="11764147" y="3686750"/>
                </a:cubicBezTo>
                <a:cubicBezTo>
                  <a:pt x="11757341" y="3673210"/>
                  <a:pt x="11769184" y="3663057"/>
                  <a:pt x="11791336" y="3663057"/>
                </a:cubicBezTo>
                <a:close/>
                <a:moveTo>
                  <a:pt x="11672222" y="3661363"/>
                </a:moveTo>
                <a:cubicBezTo>
                  <a:pt x="11694374" y="3663057"/>
                  <a:pt x="11716527" y="3673209"/>
                  <a:pt x="11723333" y="3685056"/>
                </a:cubicBezTo>
                <a:cubicBezTo>
                  <a:pt x="11730128" y="3698597"/>
                  <a:pt x="11718179" y="3708761"/>
                  <a:pt x="11696026" y="3708761"/>
                </a:cubicBezTo>
                <a:cubicBezTo>
                  <a:pt x="11673979" y="3708761"/>
                  <a:pt x="11651827" y="3698597"/>
                  <a:pt x="11645020" y="3685056"/>
                </a:cubicBezTo>
                <a:cubicBezTo>
                  <a:pt x="11638226" y="3671515"/>
                  <a:pt x="11650175" y="3661363"/>
                  <a:pt x="11672222" y="3661363"/>
                </a:cubicBezTo>
                <a:close/>
                <a:moveTo>
                  <a:pt x="11568583" y="3661363"/>
                </a:moveTo>
                <a:cubicBezTo>
                  <a:pt x="11590630" y="3661363"/>
                  <a:pt x="11612783" y="3673209"/>
                  <a:pt x="11619577" y="3685056"/>
                </a:cubicBezTo>
                <a:cubicBezTo>
                  <a:pt x="11626383" y="3698597"/>
                  <a:pt x="11614422" y="3708761"/>
                  <a:pt x="11592375" y="3708761"/>
                </a:cubicBezTo>
                <a:cubicBezTo>
                  <a:pt x="11570223" y="3708761"/>
                  <a:pt x="11548177" y="3698597"/>
                  <a:pt x="11541382" y="3685056"/>
                </a:cubicBezTo>
                <a:cubicBezTo>
                  <a:pt x="11534576" y="3671515"/>
                  <a:pt x="11546431" y="3661363"/>
                  <a:pt x="11568583" y="3661363"/>
                </a:cubicBezTo>
                <a:close/>
                <a:moveTo>
                  <a:pt x="11451238" y="3661363"/>
                </a:moveTo>
                <a:cubicBezTo>
                  <a:pt x="11473390" y="3661363"/>
                  <a:pt x="11497195" y="3671515"/>
                  <a:pt x="11502231" y="3685056"/>
                </a:cubicBezTo>
                <a:cubicBezTo>
                  <a:pt x="11509037" y="3698597"/>
                  <a:pt x="11495437" y="3708761"/>
                  <a:pt x="11475042" y="3708761"/>
                </a:cubicBezTo>
                <a:cubicBezTo>
                  <a:pt x="11452995" y="3708761"/>
                  <a:pt x="11430831" y="3698597"/>
                  <a:pt x="11424036" y="3685056"/>
                </a:cubicBezTo>
                <a:cubicBezTo>
                  <a:pt x="11417242" y="3671515"/>
                  <a:pt x="11430831" y="3661363"/>
                  <a:pt x="11451238" y="3661363"/>
                </a:cubicBezTo>
                <a:close/>
                <a:moveTo>
                  <a:pt x="11339035" y="3661363"/>
                </a:moveTo>
                <a:cubicBezTo>
                  <a:pt x="11361188" y="3661363"/>
                  <a:pt x="11383235" y="3671515"/>
                  <a:pt x="11390041" y="3685056"/>
                </a:cubicBezTo>
                <a:cubicBezTo>
                  <a:pt x="11396835" y="3698597"/>
                  <a:pt x="11383235" y="3708761"/>
                  <a:pt x="11362839" y="3708761"/>
                </a:cubicBezTo>
                <a:cubicBezTo>
                  <a:pt x="11340793" y="3708761"/>
                  <a:pt x="11318640" y="3698597"/>
                  <a:pt x="11311834" y="3685056"/>
                </a:cubicBezTo>
                <a:cubicBezTo>
                  <a:pt x="11305040" y="3671515"/>
                  <a:pt x="11318640" y="3661363"/>
                  <a:pt x="11339035" y="3661363"/>
                </a:cubicBezTo>
                <a:close/>
                <a:moveTo>
                  <a:pt x="11231988" y="3659669"/>
                </a:moveTo>
                <a:cubicBezTo>
                  <a:pt x="11254034" y="3659669"/>
                  <a:pt x="11276187" y="3671515"/>
                  <a:pt x="11281236" y="3683362"/>
                </a:cubicBezTo>
                <a:cubicBezTo>
                  <a:pt x="11288042" y="3696903"/>
                  <a:pt x="11274441" y="3707055"/>
                  <a:pt x="11252395" y="3707055"/>
                </a:cubicBezTo>
                <a:cubicBezTo>
                  <a:pt x="11230242" y="3707055"/>
                  <a:pt x="11208196" y="3696903"/>
                  <a:pt x="11203041" y="3683362"/>
                </a:cubicBezTo>
                <a:cubicBezTo>
                  <a:pt x="11196235" y="3669822"/>
                  <a:pt x="11209835" y="3659669"/>
                  <a:pt x="11231988" y="3659669"/>
                </a:cubicBezTo>
                <a:close/>
                <a:moveTo>
                  <a:pt x="11119797" y="3659669"/>
                </a:moveTo>
                <a:cubicBezTo>
                  <a:pt x="11140204" y="3659669"/>
                  <a:pt x="11163996" y="3671515"/>
                  <a:pt x="11169044" y="3683362"/>
                </a:cubicBezTo>
                <a:cubicBezTo>
                  <a:pt x="11175851" y="3696903"/>
                  <a:pt x="11162250" y="3707055"/>
                  <a:pt x="11140204" y="3707055"/>
                </a:cubicBezTo>
                <a:cubicBezTo>
                  <a:pt x="11118051" y="3707055"/>
                  <a:pt x="11095887" y="3696903"/>
                  <a:pt x="11090850" y="3683362"/>
                </a:cubicBezTo>
                <a:cubicBezTo>
                  <a:pt x="11085695" y="3669822"/>
                  <a:pt x="11097644" y="3659669"/>
                  <a:pt x="11119797" y="3659669"/>
                </a:cubicBezTo>
                <a:close/>
                <a:moveTo>
                  <a:pt x="11007488" y="3659669"/>
                </a:moveTo>
                <a:cubicBezTo>
                  <a:pt x="11027895" y="3659669"/>
                  <a:pt x="11050048" y="3669822"/>
                  <a:pt x="11056843" y="3683362"/>
                </a:cubicBezTo>
                <a:cubicBezTo>
                  <a:pt x="11061891" y="3696903"/>
                  <a:pt x="11050048" y="3707055"/>
                  <a:pt x="11027895" y="3707055"/>
                </a:cubicBezTo>
                <a:cubicBezTo>
                  <a:pt x="11005849" y="3707055"/>
                  <a:pt x="10983696" y="3696903"/>
                  <a:pt x="10978647" y="3683362"/>
                </a:cubicBezTo>
                <a:cubicBezTo>
                  <a:pt x="10973492" y="3669822"/>
                  <a:pt x="10985442" y="3659669"/>
                  <a:pt x="11007488" y="3659669"/>
                </a:cubicBezTo>
                <a:close/>
                <a:moveTo>
                  <a:pt x="6665513" y="3647822"/>
                </a:moveTo>
                <a:cubicBezTo>
                  <a:pt x="6687601" y="3647822"/>
                  <a:pt x="6706306" y="3659668"/>
                  <a:pt x="6706306" y="3671515"/>
                </a:cubicBezTo>
                <a:cubicBezTo>
                  <a:pt x="6706306" y="3685067"/>
                  <a:pt x="6691006" y="3695220"/>
                  <a:pt x="6668910" y="3695220"/>
                </a:cubicBezTo>
                <a:cubicBezTo>
                  <a:pt x="6646816" y="3695220"/>
                  <a:pt x="6629810" y="3685067"/>
                  <a:pt x="6628113" y="3671515"/>
                </a:cubicBezTo>
                <a:cubicBezTo>
                  <a:pt x="6628113" y="3657974"/>
                  <a:pt x="6643412" y="3647822"/>
                  <a:pt x="6665513" y="3647822"/>
                </a:cubicBezTo>
                <a:close/>
                <a:moveTo>
                  <a:pt x="6549922" y="3647822"/>
                </a:moveTo>
                <a:cubicBezTo>
                  <a:pt x="6572026" y="3647822"/>
                  <a:pt x="6590715" y="3657974"/>
                  <a:pt x="6590715" y="3671515"/>
                </a:cubicBezTo>
                <a:cubicBezTo>
                  <a:pt x="6590715" y="3685067"/>
                  <a:pt x="6573726" y="3695220"/>
                  <a:pt x="6553322" y="3695220"/>
                </a:cubicBezTo>
                <a:cubicBezTo>
                  <a:pt x="6531232" y="3695220"/>
                  <a:pt x="6514221" y="3685067"/>
                  <a:pt x="6512524" y="3671515"/>
                </a:cubicBezTo>
                <a:cubicBezTo>
                  <a:pt x="6512524" y="3657974"/>
                  <a:pt x="6529516" y="3647822"/>
                  <a:pt x="6549922" y="3647822"/>
                </a:cubicBezTo>
                <a:close/>
                <a:moveTo>
                  <a:pt x="6439420" y="3647822"/>
                </a:moveTo>
                <a:cubicBezTo>
                  <a:pt x="6461522" y="3647822"/>
                  <a:pt x="6478521" y="3657974"/>
                  <a:pt x="6480218" y="3671515"/>
                </a:cubicBezTo>
                <a:cubicBezTo>
                  <a:pt x="6480218" y="3685067"/>
                  <a:pt x="6463222" y="3695220"/>
                  <a:pt x="6442817" y="3695220"/>
                </a:cubicBezTo>
                <a:cubicBezTo>
                  <a:pt x="6420716" y="3695220"/>
                  <a:pt x="6403726" y="3685067"/>
                  <a:pt x="6402024" y="3671515"/>
                </a:cubicBezTo>
                <a:cubicBezTo>
                  <a:pt x="6402024" y="3657974"/>
                  <a:pt x="6419016" y="3647822"/>
                  <a:pt x="6439420" y="3647822"/>
                </a:cubicBezTo>
                <a:close/>
                <a:moveTo>
                  <a:pt x="6328950" y="3646128"/>
                </a:moveTo>
                <a:cubicBezTo>
                  <a:pt x="6351045" y="3647822"/>
                  <a:pt x="6368032" y="3657974"/>
                  <a:pt x="6368032" y="3669821"/>
                </a:cubicBezTo>
                <a:cubicBezTo>
                  <a:pt x="6368032" y="3683362"/>
                  <a:pt x="6351045" y="3693526"/>
                  <a:pt x="6328950" y="3693526"/>
                </a:cubicBezTo>
                <a:cubicBezTo>
                  <a:pt x="6306848" y="3693526"/>
                  <a:pt x="6289839" y="3683362"/>
                  <a:pt x="6289839" y="3669821"/>
                </a:cubicBezTo>
                <a:cubicBezTo>
                  <a:pt x="6289839" y="3656281"/>
                  <a:pt x="6306848" y="3646128"/>
                  <a:pt x="6328950" y="3646128"/>
                </a:cubicBezTo>
                <a:close/>
                <a:moveTo>
                  <a:pt x="6220154" y="3646128"/>
                </a:moveTo>
                <a:cubicBezTo>
                  <a:pt x="6240546" y="3646128"/>
                  <a:pt x="6257555" y="3656281"/>
                  <a:pt x="6259252" y="3669821"/>
                </a:cubicBezTo>
                <a:cubicBezTo>
                  <a:pt x="6259252" y="3683362"/>
                  <a:pt x="6242256" y="3693526"/>
                  <a:pt x="6220154" y="3693526"/>
                </a:cubicBezTo>
                <a:cubicBezTo>
                  <a:pt x="6198052" y="3693526"/>
                  <a:pt x="6181048" y="3683362"/>
                  <a:pt x="6181048" y="3669821"/>
                </a:cubicBezTo>
                <a:cubicBezTo>
                  <a:pt x="6181048" y="3656281"/>
                  <a:pt x="6198052" y="3646128"/>
                  <a:pt x="6220154" y="3646128"/>
                </a:cubicBezTo>
                <a:close/>
                <a:moveTo>
                  <a:pt x="2765290" y="3630893"/>
                </a:moveTo>
                <a:cubicBezTo>
                  <a:pt x="2787395" y="3630893"/>
                  <a:pt x="2800999" y="3641046"/>
                  <a:pt x="2797589" y="3654586"/>
                </a:cubicBezTo>
                <a:cubicBezTo>
                  <a:pt x="2794190" y="3668127"/>
                  <a:pt x="2773795" y="3678291"/>
                  <a:pt x="2751689" y="3678291"/>
                </a:cubicBezTo>
                <a:cubicBezTo>
                  <a:pt x="2729596" y="3678291"/>
                  <a:pt x="2715995" y="3668127"/>
                  <a:pt x="2719392" y="3654586"/>
                </a:cubicBezTo>
                <a:cubicBezTo>
                  <a:pt x="2722789" y="3641046"/>
                  <a:pt x="2743196" y="3630893"/>
                  <a:pt x="2765290" y="3630893"/>
                </a:cubicBezTo>
                <a:close/>
                <a:moveTo>
                  <a:pt x="2653076" y="3629199"/>
                </a:moveTo>
                <a:cubicBezTo>
                  <a:pt x="2675170" y="3630893"/>
                  <a:pt x="2690469" y="3641045"/>
                  <a:pt x="2685373" y="3652892"/>
                </a:cubicBezTo>
                <a:cubicBezTo>
                  <a:pt x="2681976" y="3666433"/>
                  <a:pt x="2661569" y="3676597"/>
                  <a:pt x="2639475" y="3676597"/>
                </a:cubicBezTo>
                <a:cubicBezTo>
                  <a:pt x="2617370" y="3676597"/>
                  <a:pt x="2603757" y="3666433"/>
                  <a:pt x="2607178" y="3652892"/>
                </a:cubicBezTo>
                <a:cubicBezTo>
                  <a:pt x="2610576" y="3639352"/>
                  <a:pt x="2630971" y="3629199"/>
                  <a:pt x="2653076" y="3629199"/>
                </a:cubicBezTo>
                <a:close/>
                <a:moveTo>
                  <a:pt x="2542573" y="3629199"/>
                </a:moveTo>
                <a:cubicBezTo>
                  <a:pt x="2564678" y="3630893"/>
                  <a:pt x="2579978" y="3641045"/>
                  <a:pt x="2574870" y="3652892"/>
                </a:cubicBezTo>
                <a:cubicBezTo>
                  <a:pt x="2571473" y="3666433"/>
                  <a:pt x="2551078" y="3676597"/>
                  <a:pt x="2528972" y="3676597"/>
                </a:cubicBezTo>
                <a:cubicBezTo>
                  <a:pt x="2506879" y="3676597"/>
                  <a:pt x="2493278" y="3666433"/>
                  <a:pt x="2496675" y="3652892"/>
                </a:cubicBezTo>
                <a:cubicBezTo>
                  <a:pt x="2500072" y="3639352"/>
                  <a:pt x="2522177" y="3629199"/>
                  <a:pt x="2542573" y="3629199"/>
                </a:cubicBezTo>
                <a:close/>
                <a:moveTo>
                  <a:pt x="2432055" y="3629199"/>
                </a:moveTo>
                <a:cubicBezTo>
                  <a:pt x="2454160" y="3629199"/>
                  <a:pt x="2469460" y="3639352"/>
                  <a:pt x="2464352" y="3652892"/>
                </a:cubicBezTo>
                <a:cubicBezTo>
                  <a:pt x="2460955" y="3666433"/>
                  <a:pt x="2438861" y="3676597"/>
                  <a:pt x="2418454" y="3676597"/>
                </a:cubicBezTo>
                <a:cubicBezTo>
                  <a:pt x="2396361" y="3676597"/>
                  <a:pt x="2382760" y="3666433"/>
                  <a:pt x="2386157" y="3652892"/>
                </a:cubicBezTo>
                <a:cubicBezTo>
                  <a:pt x="2389554" y="3639352"/>
                  <a:pt x="2411660" y="3629199"/>
                  <a:pt x="2432055" y="3629199"/>
                </a:cubicBezTo>
                <a:close/>
                <a:moveTo>
                  <a:pt x="2323239" y="3629199"/>
                </a:moveTo>
                <a:cubicBezTo>
                  <a:pt x="2343646" y="3629199"/>
                  <a:pt x="2357246" y="3639352"/>
                  <a:pt x="2353849" y="3652892"/>
                </a:cubicBezTo>
                <a:cubicBezTo>
                  <a:pt x="2350440" y="3666433"/>
                  <a:pt x="2328347" y="3676597"/>
                  <a:pt x="2307940" y="3676597"/>
                </a:cubicBezTo>
                <a:cubicBezTo>
                  <a:pt x="2285846" y="3676597"/>
                  <a:pt x="2272245" y="3666433"/>
                  <a:pt x="2277341" y="3652892"/>
                </a:cubicBezTo>
                <a:cubicBezTo>
                  <a:pt x="2282449" y="3639352"/>
                  <a:pt x="2302844" y="3629199"/>
                  <a:pt x="2323239" y="3629199"/>
                </a:cubicBezTo>
                <a:close/>
                <a:moveTo>
                  <a:pt x="2211036" y="3627517"/>
                </a:moveTo>
                <a:cubicBezTo>
                  <a:pt x="2233154" y="3629211"/>
                  <a:pt x="2246754" y="3639363"/>
                  <a:pt x="2241647" y="3651210"/>
                </a:cubicBezTo>
                <a:cubicBezTo>
                  <a:pt x="2236551" y="3664751"/>
                  <a:pt x="2216144" y="3674904"/>
                  <a:pt x="2194039" y="3674904"/>
                </a:cubicBezTo>
                <a:cubicBezTo>
                  <a:pt x="2171945" y="3674904"/>
                  <a:pt x="2158344" y="3664751"/>
                  <a:pt x="2163440" y="3651210"/>
                </a:cubicBezTo>
                <a:cubicBezTo>
                  <a:pt x="2168536" y="3637670"/>
                  <a:pt x="2188943" y="3627517"/>
                  <a:pt x="2211036" y="3627517"/>
                </a:cubicBezTo>
                <a:close/>
                <a:moveTo>
                  <a:pt x="2095434" y="3627517"/>
                </a:moveTo>
                <a:cubicBezTo>
                  <a:pt x="2117540" y="3629211"/>
                  <a:pt x="2131140" y="3639363"/>
                  <a:pt x="2126045" y="3651210"/>
                </a:cubicBezTo>
                <a:cubicBezTo>
                  <a:pt x="2120937" y="3664751"/>
                  <a:pt x="2100530" y="3674904"/>
                  <a:pt x="2078425" y="3674904"/>
                </a:cubicBezTo>
                <a:cubicBezTo>
                  <a:pt x="2056331" y="3674904"/>
                  <a:pt x="2042730" y="3664751"/>
                  <a:pt x="2047826" y="3651210"/>
                </a:cubicBezTo>
                <a:cubicBezTo>
                  <a:pt x="2052934" y="3637670"/>
                  <a:pt x="2073329" y="3627517"/>
                  <a:pt x="2095434" y="3627517"/>
                </a:cubicBezTo>
                <a:close/>
                <a:moveTo>
                  <a:pt x="1984906" y="3627517"/>
                </a:moveTo>
                <a:cubicBezTo>
                  <a:pt x="2005313" y="3627517"/>
                  <a:pt x="2018926" y="3637670"/>
                  <a:pt x="2015517" y="3651210"/>
                </a:cubicBezTo>
                <a:cubicBezTo>
                  <a:pt x="2010409" y="3664751"/>
                  <a:pt x="1990014" y="3674904"/>
                  <a:pt x="1967908" y="3674904"/>
                </a:cubicBezTo>
                <a:cubicBezTo>
                  <a:pt x="1945815" y="3674904"/>
                  <a:pt x="1932214" y="3664751"/>
                  <a:pt x="1937310" y="3651210"/>
                </a:cubicBezTo>
                <a:cubicBezTo>
                  <a:pt x="1942418" y="3637670"/>
                  <a:pt x="1962813" y="3627517"/>
                  <a:pt x="1984906" y="3627517"/>
                </a:cubicBezTo>
                <a:close/>
                <a:moveTo>
                  <a:pt x="1872716" y="3627517"/>
                </a:moveTo>
                <a:cubicBezTo>
                  <a:pt x="1894822" y="3627517"/>
                  <a:pt x="1908422" y="3637670"/>
                  <a:pt x="1903327" y="3651210"/>
                </a:cubicBezTo>
                <a:cubicBezTo>
                  <a:pt x="1898219" y="3664751"/>
                  <a:pt x="1877824" y="3674904"/>
                  <a:pt x="1855718" y="3674904"/>
                </a:cubicBezTo>
                <a:cubicBezTo>
                  <a:pt x="1833613" y="3674904"/>
                  <a:pt x="1820012" y="3664751"/>
                  <a:pt x="1825108" y="3651210"/>
                </a:cubicBezTo>
                <a:cubicBezTo>
                  <a:pt x="1830216" y="3637670"/>
                  <a:pt x="1850612" y="3627517"/>
                  <a:pt x="1872716" y="3627517"/>
                </a:cubicBezTo>
                <a:close/>
                <a:moveTo>
                  <a:pt x="12869149" y="3600424"/>
                </a:moveTo>
                <a:cubicBezTo>
                  <a:pt x="12889556" y="3600424"/>
                  <a:pt x="12913384" y="3610577"/>
                  <a:pt x="12921876" y="3624129"/>
                </a:cubicBezTo>
                <a:cubicBezTo>
                  <a:pt x="12930371" y="3637670"/>
                  <a:pt x="12918457" y="3647822"/>
                  <a:pt x="12898049" y="3647822"/>
                </a:cubicBezTo>
                <a:cubicBezTo>
                  <a:pt x="12875874" y="3647822"/>
                  <a:pt x="12852164" y="3637670"/>
                  <a:pt x="12845321" y="3624129"/>
                </a:cubicBezTo>
                <a:cubicBezTo>
                  <a:pt x="12836829" y="3610577"/>
                  <a:pt x="12848743" y="3600424"/>
                  <a:pt x="12869149" y="3600424"/>
                </a:cubicBezTo>
                <a:close/>
                <a:moveTo>
                  <a:pt x="12756970" y="3598730"/>
                </a:moveTo>
                <a:cubicBezTo>
                  <a:pt x="12779028" y="3600424"/>
                  <a:pt x="12802856" y="3610576"/>
                  <a:pt x="12809697" y="3622435"/>
                </a:cubicBezTo>
                <a:cubicBezTo>
                  <a:pt x="12818074" y="3635975"/>
                  <a:pt x="12806278" y="3646128"/>
                  <a:pt x="12785871" y="3646128"/>
                </a:cubicBezTo>
                <a:cubicBezTo>
                  <a:pt x="12763695" y="3646128"/>
                  <a:pt x="12739867" y="3635975"/>
                  <a:pt x="12733142" y="3622435"/>
                </a:cubicBezTo>
                <a:cubicBezTo>
                  <a:pt x="12724650" y="3608883"/>
                  <a:pt x="12736564" y="3598730"/>
                  <a:pt x="12756970" y="3598730"/>
                </a:cubicBezTo>
                <a:close/>
                <a:moveTo>
                  <a:pt x="12648095" y="3598730"/>
                </a:moveTo>
                <a:cubicBezTo>
                  <a:pt x="12668502" y="3598730"/>
                  <a:pt x="12692329" y="3608883"/>
                  <a:pt x="12700822" y="3622435"/>
                </a:cubicBezTo>
                <a:cubicBezTo>
                  <a:pt x="12709315" y="3635975"/>
                  <a:pt x="12697519" y="3646128"/>
                  <a:pt x="12675344" y="3646128"/>
                </a:cubicBezTo>
                <a:cubicBezTo>
                  <a:pt x="12653284" y="3646128"/>
                  <a:pt x="12629458" y="3635975"/>
                  <a:pt x="12622615" y="3622435"/>
                </a:cubicBezTo>
                <a:cubicBezTo>
                  <a:pt x="12614123" y="3608883"/>
                  <a:pt x="12626037" y="3598730"/>
                  <a:pt x="12648095" y="3598730"/>
                </a:cubicBezTo>
                <a:close/>
                <a:moveTo>
                  <a:pt x="12537685" y="3598730"/>
                </a:moveTo>
                <a:cubicBezTo>
                  <a:pt x="12559744" y="3598730"/>
                  <a:pt x="12583572" y="3608883"/>
                  <a:pt x="12590295" y="3622435"/>
                </a:cubicBezTo>
                <a:cubicBezTo>
                  <a:pt x="12598905" y="3635975"/>
                  <a:pt x="12586875" y="3646128"/>
                  <a:pt x="12564933" y="3646128"/>
                </a:cubicBezTo>
                <a:cubicBezTo>
                  <a:pt x="12542757" y="3646128"/>
                  <a:pt x="12520699" y="3635975"/>
                  <a:pt x="12512088" y="3622435"/>
                </a:cubicBezTo>
                <a:cubicBezTo>
                  <a:pt x="12505365" y="3608883"/>
                  <a:pt x="12515509" y="3598730"/>
                  <a:pt x="12537685" y="3598730"/>
                </a:cubicBezTo>
                <a:close/>
                <a:moveTo>
                  <a:pt x="12420316" y="3598730"/>
                </a:moveTo>
                <a:cubicBezTo>
                  <a:pt x="12442492" y="3598730"/>
                  <a:pt x="12466320" y="3608883"/>
                  <a:pt x="12473044" y="3622435"/>
                </a:cubicBezTo>
                <a:cubicBezTo>
                  <a:pt x="12479885" y="3635975"/>
                  <a:pt x="12469623" y="3646128"/>
                  <a:pt x="12447565" y="3646128"/>
                </a:cubicBezTo>
                <a:cubicBezTo>
                  <a:pt x="12425507" y="3646128"/>
                  <a:pt x="12403330" y="3635975"/>
                  <a:pt x="12394838" y="3622435"/>
                </a:cubicBezTo>
                <a:cubicBezTo>
                  <a:pt x="12388113" y="3608883"/>
                  <a:pt x="12398257" y="3598730"/>
                  <a:pt x="12420316" y="3598730"/>
                </a:cubicBezTo>
                <a:close/>
                <a:moveTo>
                  <a:pt x="12308138" y="3597036"/>
                </a:moveTo>
                <a:cubicBezTo>
                  <a:pt x="12330315" y="3597036"/>
                  <a:pt x="12352373" y="3608883"/>
                  <a:pt x="12360866" y="3620729"/>
                </a:cubicBezTo>
                <a:cubicBezTo>
                  <a:pt x="12367707" y="3634282"/>
                  <a:pt x="12357444" y="3644434"/>
                  <a:pt x="12335386" y="3644434"/>
                </a:cubicBezTo>
                <a:cubicBezTo>
                  <a:pt x="12313210" y="3644434"/>
                  <a:pt x="12291152" y="3634282"/>
                  <a:pt x="12282541" y="3620729"/>
                </a:cubicBezTo>
                <a:cubicBezTo>
                  <a:pt x="12274166" y="3607189"/>
                  <a:pt x="12285962" y="3597036"/>
                  <a:pt x="12308138" y="3597036"/>
                </a:cubicBezTo>
                <a:close/>
                <a:moveTo>
                  <a:pt x="12197611" y="3597036"/>
                </a:moveTo>
                <a:cubicBezTo>
                  <a:pt x="12219669" y="3597036"/>
                  <a:pt x="12243496" y="3607189"/>
                  <a:pt x="12250338" y="3620729"/>
                </a:cubicBezTo>
                <a:cubicBezTo>
                  <a:pt x="12257179" y="3634282"/>
                  <a:pt x="12245147" y="3644434"/>
                  <a:pt x="12224741" y="3644434"/>
                </a:cubicBezTo>
                <a:cubicBezTo>
                  <a:pt x="12202683" y="3644434"/>
                  <a:pt x="12180624" y="3634282"/>
                  <a:pt x="12172132" y="3620729"/>
                </a:cubicBezTo>
                <a:cubicBezTo>
                  <a:pt x="12165289" y="3607189"/>
                  <a:pt x="12177203" y="3597036"/>
                  <a:pt x="12197611" y="3597036"/>
                </a:cubicBezTo>
                <a:close/>
                <a:moveTo>
                  <a:pt x="12087082" y="3597036"/>
                </a:moveTo>
                <a:cubicBezTo>
                  <a:pt x="12107490" y="3597036"/>
                  <a:pt x="12131317" y="3607189"/>
                  <a:pt x="12138159" y="3620729"/>
                </a:cubicBezTo>
                <a:cubicBezTo>
                  <a:pt x="12144882" y="3634282"/>
                  <a:pt x="12132969" y="3644434"/>
                  <a:pt x="12112562" y="3644434"/>
                </a:cubicBezTo>
                <a:cubicBezTo>
                  <a:pt x="12090504" y="3644434"/>
                  <a:pt x="12068327" y="3634282"/>
                  <a:pt x="12061604" y="3620729"/>
                </a:cubicBezTo>
                <a:cubicBezTo>
                  <a:pt x="12054762" y="3607189"/>
                  <a:pt x="12066676" y="3597036"/>
                  <a:pt x="12087082" y="3597036"/>
                </a:cubicBezTo>
                <a:close/>
                <a:moveTo>
                  <a:pt x="11976556" y="3597036"/>
                </a:moveTo>
                <a:cubicBezTo>
                  <a:pt x="11996963" y="3597036"/>
                  <a:pt x="12019139" y="3607189"/>
                  <a:pt x="12027632" y="3620729"/>
                </a:cubicBezTo>
                <a:cubicBezTo>
                  <a:pt x="12034355" y="3634282"/>
                  <a:pt x="12022559" y="3644434"/>
                  <a:pt x="12002153" y="3644434"/>
                </a:cubicBezTo>
                <a:cubicBezTo>
                  <a:pt x="11979976" y="3644434"/>
                  <a:pt x="11957918" y="3634282"/>
                  <a:pt x="11951194" y="3620729"/>
                </a:cubicBezTo>
                <a:cubicBezTo>
                  <a:pt x="11944353" y="3607189"/>
                  <a:pt x="11956149" y="3597036"/>
                  <a:pt x="11976556" y="3597036"/>
                </a:cubicBezTo>
                <a:close/>
                <a:moveTo>
                  <a:pt x="11866146" y="3595342"/>
                </a:moveTo>
                <a:cubicBezTo>
                  <a:pt x="11886553" y="3595342"/>
                  <a:pt x="11910381" y="3607188"/>
                  <a:pt x="11917104" y="3619035"/>
                </a:cubicBezTo>
                <a:cubicBezTo>
                  <a:pt x="11923946" y="3632587"/>
                  <a:pt x="11912032" y="3642740"/>
                  <a:pt x="11889973" y="3642740"/>
                </a:cubicBezTo>
                <a:cubicBezTo>
                  <a:pt x="11867797" y="3642740"/>
                  <a:pt x="11845739" y="3632587"/>
                  <a:pt x="11838898" y="3619035"/>
                </a:cubicBezTo>
                <a:cubicBezTo>
                  <a:pt x="11832174" y="3605494"/>
                  <a:pt x="11843970" y="3595342"/>
                  <a:pt x="11866146" y="3595342"/>
                </a:cubicBezTo>
                <a:close/>
                <a:moveTo>
                  <a:pt x="11755571" y="3595342"/>
                </a:moveTo>
                <a:cubicBezTo>
                  <a:pt x="11777736" y="3595342"/>
                  <a:pt x="11799735" y="3605494"/>
                  <a:pt x="11806576" y="3619035"/>
                </a:cubicBezTo>
                <a:cubicBezTo>
                  <a:pt x="11813418" y="3632587"/>
                  <a:pt x="11801504" y="3642740"/>
                  <a:pt x="11779375" y="3642740"/>
                </a:cubicBezTo>
                <a:cubicBezTo>
                  <a:pt x="11757329" y="3642740"/>
                  <a:pt x="11735176" y="3632587"/>
                  <a:pt x="11728382" y="3619035"/>
                </a:cubicBezTo>
                <a:cubicBezTo>
                  <a:pt x="11721575" y="3605494"/>
                  <a:pt x="11733537" y="3595342"/>
                  <a:pt x="11755571" y="3595342"/>
                </a:cubicBezTo>
                <a:close/>
                <a:moveTo>
                  <a:pt x="11638237" y="3595342"/>
                </a:moveTo>
                <a:cubicBezTo>
                  <a:pt x="11660390" y="3595342"/>
                  <a:pt x="11682436" y="3605494"/>
                  <a:pt x="11689243" y="3619035"/>
                </a:cubicBezTo>
                <a:cubicBezTo>
                  <a:pt x="11696037" y="3632587"/>
                  <a:pt x="11684194" y="3642740"/>
                  <a:pt x="11662041" y="3642740"/>
                </a:cubicBezTo>
                <a:cubicBezTo>
                  <a:pt x="11639995" y="3642740"/>
                  <a:pt x="11617842" y="3632587"/>
                  <a:pt x="11611036" y="3619035"/>
                </a:cubicBezTo>
                <a:cubicBezTo>
                  <a:pt x="11604242" y="3605494"/>
                  <a:pt x="11616191" y="3595342"/>
                  <a:pt x="11638237" y="3595342"/>
                </a:cubicBezTo>
                <a:close/>
                <a:moveTo>
                  <a:pt x="11534576" y="3593648"/>
                </a:moveTo>
                <a:cubicBezTo>
                  <a:pt x="11556622" y="3595342"/>
                  <a:pt x="11578775" y="3605494"/>
                  <a:pt x="11585570" y="3617341"/>
                </a:cubicBezTo>
                <a:cubicBezTo>
                  <a:pt x="11592375" y="3630893"/>
                  <a:pt x="11580426" y="3641058"/>
                  <a:pt x="11558380" y="3641058"/>
                </a:cubicBezTo>
                <a:cubicBezTo>
                  <a:pt x="11536215" y="3641058"/>
                  <a:pt x="11514181" y="3630893"/>
                  <a:pt x="11507374" y="3617341"/>
                </a:cubicBezTo>
                <a:cubicBezTo>
                  <a:pt x="11500580" y="3603801"/>
                  <a:pt x="11512424" y="3593648"/>
                  <a:pt x="11534576" y="3593648"/>
                </a:cubicBezTo>
                <a:close/>
                <a:moveTo>
                  <a:pt x="11418988" y="3593648"/>
                </a:moveTo>
                <a:cubicBezTo>
                  <a:pt x="11441035" y="3593648"/>
                  <a:pt x="11463187" y="3605494"/>
                  <a:pt x="11469982" y="3617341"/>
                </a:cubicBezTo>
                <a:cubicBezTo>
                  <a:pt x="11476788" y="3630893"/>
                  <a:pt x="11464827" y="3641058"/>
                  <a:pt x="11442780" y="3641058"/>
                </a:cubicBezTo>
                <a:cubicBezTo>
                  <a:pt x="11420627" y="3641058"/>
                  <a:pt x="11398581" y="3630893"/>
                  <a:pt x="11391786" y="3617341"/>
                </a:cubicBezTo>
                <a:cubicBezTo>
                  <a:pt x="11384981" y="3603801"/>
                  <a:pt x="11398581" y="3593648"/>
                  <a:pt x="11418988" y="3593648"/>
                </a:cubicBezTo>
                <a:close/>
                <a:moveTo>
                  <a:pt x="11308436" y="3593648"/>
                </a:moveTo>
                <a:cubicBezTo>
                  <a:pt x="11328843" y="3593648"/>
                  <a:pt x="11350996" y="3603801"/>
                  <a:pt x="11357790" y="3617341"/>
                </a:cubicBezTo>
                <a:cubicBezTo>
                  <a:pt x="11364596" y="3630893"/>
                  <a:pt x="11350996" y="3641058"/>
                  <a:pt x="11330601" y="3641058"/>
                </a:cubicBezTo>
                <a:cubicBezTo>
                  <a:pt x="11308436" y="3641058"/>
                  <a:pt x="11286402" y="3630893"/>
                  <a:pt x="11281247" y="3617341"/>
                </a:cubicBezTo>
                <a:cubicBezTo>
                  <a:pt x="11274440" y="3603801"/>
                  <a:pt x="11288041" y="3593648"/>
                  <a:pt x="11308436" y="3593648"/>
                </a:cubicBezTo>
                <a:close/>
                <a:moveTo>
                  <a:pt x="11201401" y="3593648"/>
                </a:moveTo>
                <a:cubicBezTo>
                  <a:pt x="11221808" y="3593648"/>
                  <a:pt x="11243842" y="3603801"/>
                  <a:pt x="11250649" y="3617341"/>
                </a:cubicBezTo>
                <a:cubicBezTo>
                  <a:pt x="11257443" y="3630893"/>
                  <a:pt x="11243842" y="3641058"/>
                  <a:pt x="11223447" y="3641058"/>
                </a:cubicBezTo>
                <a:cubicBezTo>
                  <a:pt x="11201401" y="3641058"/>
                  <a:pt x="11179248" y="3630893"/>
                  <a:pt x="11174199" y="3617341"/>
                </a:cubicBezTo>
                <a:cubicBezTo>
                  <a:pt x="11167405" y="3603801"/>
                  <a:pt x="11181006" y="3593648"/>
                  <a:pt x="11201401" y="3593648"/>
                </a:cubicBezTo>
                <a:close/>
                <a:moveTo>
                  <a:pt x="11089068" y="3591953"/>
                </a:moveTo>
                <a:cubicBezTo>
                  <a:pt x="11109582" y="3593647"/>
                  <a:pt x="11131628" y="3603800"/>
                  <a:pt x="11138423" y="3615658"/>
                </a:cubicBezTo>
                <a:cubicBezTo>
                  <a:pt x="11145228" y="3629199"/>
                  <a:pt x="11131628" y="3639363"/>
                  <a:pt x="11109475" y="3639363"/>
                </a:cubicBezTo>
                <a:cubicBezTo>
                  <a:pt x="11087428" y="3639363"/>
                  <a:pt x="11065276" y="3629199"/>
                  <a:pt x="11060227" y="3615658"/>
                </a:cubicBezTo>
                <a:cubicBezTo>
                  <a:pt x="11055072" y="3602106"/>
                  <a:pt x="11067022" y="3591953"/>
                  <a:pt x="11089068" y="3591953"/>
                </a:cubicBezTo>
                <a:close/>
                <a:moveTo>
                  <a:pt x="10976889" y="3591953"/>
                </a:moveTo>
                <a:cubicBezTo>
                  <a:pt x="10997296" y="3591953"/>
                  <a:pt x="11019449" y="3603800"/>
                  <a:pt x="11026244" y="3615658"/>
                </a:cubicBezTo>
                <a:cubicBezTo>
                  <a:pt x="11031292" y="3629199"/>
                  <a:pt x="11019449" y="3639363"/>
                  <a:pt x="10997296" y="3639363"/>
                </a:cubicBezTo>
                <a:cubicBezTo>
                  <a:pt x="10975250" y="3639363"/>
                  <a:pt x="10953133" y="3629199"/>
                  <a:pt x="10948037" y="3615658"/>
                </a:cubicBezTo>
                <a:cubicBezTo>
                  <a:pt x="10942929" y="3602106"/>
                  <a:pt x="10954831" y="3591953"/>
                  <a:pt x="10976889" y="3591953"/>
                </a:cubicBezTo>
                <a:close/>
                <a:moveTo>
                  <a:pt x="6770887" y="3581801"/>
                </a:moveTo>
                <a:cubicBezTo>
                  <a:pt x="6792961" y="3581801"/>
                  <a:pt x="6811661" y="3591953"/>
                  <a:pt x="6811661" y="3605494"/>
                </a:cubicBezTo>
                <a:cubicBezTo>
                  <a:pt x="6813360" y="3619035"/>
                  <a:pt x="6796366" y="3629199"/>
                  <a:pt x="6774285" y="3629199"/>
                </a:cubicBezTo>
                <a:cubicBezTo>
                  <a:pt x="6752197" y="3629199"/>
                  <a:pt x="6735190" y="3619035"/>
                  <a:pt x="6733493" y="3605494"/>
                </a:cubicBezTo>
                <a:cubicBezTo>
                  <a:pt x="6731793" y="3591953"/>
                  <a:pt x="6748793" y="3581801"/>
                  <a:pt x="6770887" y="3581801"/>
                </a:cubicBezTo>
                <a:close/>
                <a:moveTo>
                  <a:pt x="6662111" y="3581801"/>
                </a:moveTo>
                <a:cubicBezTo>
                  <a:pt x="6682495" y="3581801"/>
                  <a:pt x="6701201" y="3591953"/>
                  <a:pt x="6702898" y="3605494"/>
                </a:cubicBezTo>
                <a:cubicBezTo>
                  <a:pt x="6702898" y="3619035"/>
                  <a:pt x="6687601" y="3629199"/>
                  <a:pt x="6665504" y="3629199"/>
                </a:cubicBezTo>
                <a:cubicBezTo>
                  <a:pt x="6643412" y="3629199"/>
                  <a:pt x="6626403" y="3619035"/>
                  <a:pt x="6624707" y="3605494"/>
                </a:cubicBezTo>
                <a:cubicBezTo>
                  <a:pt x="6624707" y="3591953"/>
                  <a:pt x="6640002" y="3581801"/>
                  <a:pt x="6662111" y="3581801"/>
                </a:cubicBezTo>
                <a:close/>
                <a:moveTo>
                  <a:pt x="6546542" y="3580107"/>
                </a:moveTo>
                <a:cubicBezTo>
                  <a:pt x="6568623" y="3581801"/>
                  <a:pt x="6587326" y="3591953"/>
                  <a:pt x="6587326" y="3603812"/>
                </a:cubicBezTo>
                <a:cubicBezTo>
                  <a:pt x="6587326" y="3617352"/>
                  <a:pt x="6570324" y="3627517"/>
                  <a:pt x="6549937" y="3627517"/>
                </a:cubicBezTo>
                <a:cubicBezTo>
                  <a:pt x="6527823" y="3627517"/>
                  <a:pt x="6510826" y="3617352"/>
                  <a:pt x="6509127" y="3603812"/>
                </a:cubicBezTo>
                <a:cubicBezTo>
                  <a:pt x="6507432" y="3590271"/>
                  <a:pt x="6526122" y="3580107"/>
                  <a:pt x="6546542" y="3580107"/>
                </a:cubicBezTo>
                <a:close/>
                <a:moveTo>
                  <a:pt x="6437721" y="3580107"/>
                </a:moveTo>
                <a:cubicBezTo>
                  <a:pt x="6458117" y="3580107"/>
                  <a:pt x="6475114" y="3590271"/>
                  <a:pt x="6476810" y="3603812"/>
                </a:cubicBezTo>
                <a:cubicBezTo>
                  <a:pt x="6476810" y="3617352"/>
                  <a:pt x="6459813" y="3627517"/>
                  <a:pt x="6439420" y="3627517"/>
                </a:cubicBezTo>
                <a:cubicBezTo>
                  <a:pt x="6417307" y="3627517"/>
                  <a:pt x="6400312" y="3617352"/>
                  <a:pt x="6400312" y="3603812"/>
                </a:cubicBezTo>
                <a:cubicBezTo>
                  <a:pt x="6400312" y="3590271"/>
                  <a:pt x="6417307" y="3580107"/>
                  <a:pt x="6437721" y="3580107"/>
                </a:cubicBezTo>
                <a:close/>
                <a:moveTo>
                  <a:pt x="6327236" y="3580107"/>
                </a:moveTo>
                <a:cubicBezTo>
                  <a:pt x="6347644" y="3580107"/>
                  <a:pt x="6366334" y="3590271"/>
                  <a:pt x="6366334" y="3603812"/>
                </a:cubicBezTo>
                <a:cubicBezTo>
                  <a:pt x="6366334" y="3617352"/>
                  <a:pt x="6349347" y="3627517"/>
                  <a:pt x="6328950" y="3627517"/>
                </a:cubicBezTo>
                <a:cubicBezTo>
                  <a:pt x="6306848" y="3627517"/>
                  <a:pt x="6289839" y="3617352"/>
                  <a:pt x="6289839" y="3603812"/>
                </a:cubicBezTo>
                <a:cubicBezTo>
                  <a:pt x="6289839" y="3590271"/>
                  <a:pt x="6306848" y="3580107"/>
                  <a:pt x="6327236" y="3580107"/>
                </a:cubicBezTo>
                <a:close/>
                <a:moveTo>
                  <a:pt x="6218443" y="3580107"/>
                </a:moveTo>
                <a:cubicBezTo>
                  <a:pt x="6238845" y="3580107"/>
                  <a:pt x="6255845" y="3590271"/>
                  <a:pt x="6257540" y="3603812"/>
                </a:cubicBezTo>
                <a:cubicBezTo>
                  <a:pt x="6257540" y="3617352"/>
                  <a:pt x="6240546" y="3627517"/>
                  <a:pt x="6218443" y="3627517"/>
                </a:cubicBezTo>
                <a:cubicBezTo>
                  <a:pt x="6196340" y="3627517"/>
                  <a:pt x="6179345" y="3617352"/>
                  <a:pt x="6179345" y="3603812"/>
                </a:cubicBezTo>
                <a:cubicBezTo>
                  <a:pt x="6179345" y="3590271"/>
                  <a:pt x="6196340" y="3580107"/>
                  <a:pt x="6218443" y="3580107"/>
                </a:cubicBezTo>
                <a:close/>
                <a:moveTo>
                  <a:pt x="2789213" y="3564872"/>
                </a:moveTo>
                <a:cubicBezTo>
                  <a:pt x="2809648" y="3564872"/>
                  <a:pt x="2824952" y="3575036"/>
                  <a:pt x="2821551" y="3588577"/>
                </a:cubicBezTo>
                <a:cubicBezTo>
                  <a:pt x="2818154" y="3602118"/>
                  <a:pt x="2797743" y="3612270"/>
                  <a:pt x="2775613" y="3612270"/>
                </a:cubicBezTo>
                <a:cubicBezTo>
                  <a:pt x="2753507" y="3612270"/>
                  <a:pt x="2739906" y="3602118"/>
                  <a:pt x="2743315" y="3588577"/>
                </a:cubicBezTo>
                <a:cubicBezTo>
                  <a:pt x="2746711" y="3575036"/>
                  <a:pt x="2767108" y="3564872"/>
                  <a:pt x="2789213" y="3564872"/>
                </a:cubicBezTo>
                <a:close/>
                <a:moveTo>
                  <a:pt x="2678701" y="3563178"/>
                </a:moveTo>
                <a:cubicBezTo>
                  <a:pt x="2700795" y="3564872"/>
                  <a:pt x="2714396" y="3575036"/>
                  <a:pt x="2710998" y="3586883"/>
                </a:cubicBezTo>
                <a:cubicBezTo>
                  <a:pt x="2707601" y="3600423"/>
                  <a:pt x="2687194" y="3610576"/>
                  <a:pt x="2665101" y="3610576"/>
                </a:cubicBezTo>
                <a:cubicBezTo>
                  <a:pt x="2642995" y="3610576"/>
                  <a:pt x="2629394" y="3600423"/>
                  <a:pt x="2632803" y="3586883"/>
                </a:cubicBezTo>
                <a:cubicBezTo>
                  <a:pt x="2636201" y="3573342"/>
                  <a:pt x="2656596" y="3563178"/>
                  <a:pt x="2678701" y="3563178"/>
                </a:cubicBezTo>
                <a:close/>
                <a:moveTo>
                  <a:pt x="2566500" y="3563178"/>
                </a:moveTo>
                <a:cubicBezTo>
                  <a:pt x="2588606" y="3563178"/>
                  <a:pt x="2602206" y="3575036"/>
                  <a:pt x="2598809" y="3586883"/>
                </a:cubicBezTo>
                <a:cubicBezTo>
                  <a:pt x="2595412" y="3600423"/>
                  <a:pt x="2575005" y="3610576"/>
                  <a:pt x="2552900" y="3610576"/>
                </a:cubicBezTo>
                <a:cubicBezTo>
                  <a:pt x="2530794" y="3610576"/>
                  <a:pt x="2517205" y="3600423"/>
                  <a:pt x="2520603" y="3586883"/>
                </a:cubicBezTo>
                <a:cubicBezTo>
                  <a:pt x="2524000" y="3573342"/>
                  <a:pt x="2544396" y="3563178"/>
                  <a:pt x="2566500" y="3563178"/>
                </a:cubicBezTo>
                <a:close/>
                <a:moveTo>
                  <a:pt x="2455986" y="3563178"/>
                </a:moveTo>
                <a:cubicBezTo>
                  <a:pt x="2476380" y="3563178"/>
                  <a:pt x="2491691" y="3573342"/>
                  <a:pt x="2486584" y="3586883"/>
                </a:cubicBezTo>
                <a:cubicBezTo>
                  <a:pt x="2483187" y="3600423"/>
                  <a:pt x="2461082" y="3610576"/>
                  <a:pt x="2440687" y="3610576"/>
                </a:cubicBezTo>
                <a:cubicBezTo>
                  <a:pt x="2418581" y="3610576"/>
                  <a:pt x="2404982" y="3600423"/>
                  <a:pt x="2410088" y="3586883"/>
                </a:cubicBezTo>
                <a:cubicBezTo>
                  <a:pt x="2413487" y="3573342"/>
                  <a:pt x="2435579" y="3563178"/>
                  <a:pt x="2455986" y="3563178"/>
                </a:cubicBezTo>
                <a:close/>
                <a:moveTo>
                  <a:pt x="2345473" y="3563178"/>
                </a:moveTo>
                <a:cubicBezTo>
                  <a:pt x="2367577" y="3563178"/>
                  <a:pt x="2381178" y="3573342"/>
                  <a:pt x="2376082" y="3586883"/>
                </a:cubicBezTo>
                <a:cubicBezTo>
                  <a:pt x="2372673" y="3600423"/>
                  <a:pt x="2350567" y="3610576"/>
                  <a:pt x="2330172" y="3610576"/>
                </a:cubicBezTo>
                <a:cubicBezTo>
                  <a:pt x="2308068" y="3610576"/>
                  <a:pt x="2294467" y="3600423"/>
                  <a:pt x="2299563" y="3586883"/>
                </a:cubicBezTo>
                <a:cubicBezTo>
                  <a:pt x="2304671" y="3573342"/>
                  <a:pt x="2325065" y="3563178"/>
                  <a:pt x="2345473" y="3563178"/>
                </a:cubicBezTo>
                <a:close/>
                <a:moveTo>
                  <a:pt x="2236653" y="3561484"/>
                </a:moveTo>
                <a:cubicBezTo>
                  <a:pt x="2257060" y="3561484"/>
                  <a:pt x="2272359" y="3573331"/>
                  <a:pt x="2267263" y="3585189"/>
                </a:cubicBezTo>
                <a:cubicBezTo>
                  <a:pt x="2262168" y="3598730"/>
                  <a:pt x="2241748" y="3608882"/>
                  <a:pt x="2221354" y="3608882"/>
                </a:cubicBezTo>
                <a:cubicBezTo>
                  <a:pt x="2199248" y="3608882"/>
                  <a:pt x="2185648" y="3598730"/>
                  <a:pt x="2190756" y="3585189"/>
                </a:cubicBezTo>
                <a:cubicBezTo>
                  <a:pt x="2195851" y="3571648"/>
                  <a:pt x="2216258" y="3561484"/>
                  <a:pt x="2236653" y="3561484"/>
                </a:cubicBezTo>
                <a:close/>
                <a:moveTo>
                  <a:pt x="2124464" y="3561484"/>
                </a:moveTo>
                <a:cubicBezTo>
                  <a:pt x="2146557" y="3561484"/>
                  <a:pt x="2160158" y="3573331"/>
                  <a:pt x="2155063" y="3585189"/>
                </a:cubicBezTo>
                <a:cubicBezTo>
                  <a:pt x="2149955" y="3598730"/>
                  <a:pt x="2129559" y="3608882"/>
                  <a:pt x="2107467" y="3608882"/>
                </a:cubicBezTo>
                <a:cubicBezTo>
                  <a:pt x="2085349" y="3608882"/>
                  <a:pt x="2071749" y="3598730"/>
                  <a:pt x="2076856" y="3585189"/>
                </a:cubicBezTo>
                <a:cubicBezTo>
                  <a:pt x="2081952" y="3571648"/>
                  <a:pt x="2102347" y="3561484"/>
                  <a:pt x="2124464" y="3561484"/>
                </a:cubicBezTo>
                <a:close/>
                <a:moveTo>
                  <a:pt x="2010551" y="3561484"/>
                </a:moveTo>
                <a:cubicBezTo>
                  <a:pt x="2030958" y="3561484"/>
                  <a:pt x="2044559" y="3571648"/>
                  <a:pt x="2041162" y="3585189"/>
                </a:cubicBezTo>
                <a:cubicBezTo>
                  <a:pt x="2036054" y="3598730"/>
                  <a:pt x="2015647" y="3608882"/>
                  <a:pt x="1993543" y="3608882"/>
                </a:cubicBezTo>
                <a:cubicBezTo>
                  <a:pt x="1971449" y="3608882"/>
                  <a:pt x="1957848" y="3598730"/>
                  <a:pt x="1962944" y="3585189"/>
                </a:cubicBezTo>
                <a:cubicBezTo>
                  <a:pt x="1968052" y="3571648"/>
                  <a:pt x="1988447" y="3561484"/>
                  <a:pt x="2010551" y="3561484"/>
                </a:cubicBezTo>
                <a:close/>
                <a:moveTo>
                  <a:pt x="1900037" y="3561484"/>
                </a:moveTo>
                <a:cubicBezTo>
                  <a:pt x="1922143" y="3561484"/>
                  <a:pt x="1935742" y="3571648"/>
                  <a:pt x="1930635" y="3585189"/>
                </a:cubicBezTo>
                <a:cubicBezTo>
                  <a:pt x="1925539" y="3598730"/>
                  <a:pt x="1905144" y="3608882"/>
                  <a:pt x="1883038" y="3608882"/>
                </a:cubicBezTo>
                <a:cubicBezTo>
                  <a:pt x="1860934" y="3608882"/>
                  <a:pt x="1847333" y="3598730"/>
                  <a:pt x="1852429" y="3585189"/>
                </a:cubicBezTo>
                <a:cubicBezTo>
                  <a:pt x="1857537" y="3571648"/>
                  <a:pt x="1877944" y="3561484"/>
                  <a:pt x="1900037" y="3561484"/>
                </a:cubicBezTo>
                <a:close/>
                <a:moveTo>
                  <a:pt x="1787848" y="3559802"/>
                </a:moveTo>
                <a:cubicBezTo>
                  <a:pt x="1809942" y="3561496"/>
                  <a:pt x="1823541" y="3571649"/>
                  <a:pt x="1818446" y="3583495"/>
                </a:cubicBezTo>
                <a:cubicBezTo>
                  <a:pt x="1813339" y="3597036"/>
                  <a:pt x="1792944" y="3607189"/>
                  <a:pt x="1770838" y="3607189"/>
                </a:cubicBezTo>
                <a:cubicBezTo>
                  <a:pt x="1748733" y="3607189"/>
                  <a:pt x="1735133" y="3597036"/>
                  <a:pt x="1740228" y="3583495"/>
                </a:cubicBezTo>
                <a:cubicBezTo>
                  <a:pt x="1745337" y="3569955"/>
                  <a:pt x="1765742" y="3559802"/>
                  <a:pt x="1787848" y="3559802"/>
                </a:cubicBezTo>
                <a:close/>
                <a:moveTo>
                  <a:pt x="12828336" y="3536109"/>
                </a:moveTo>
                <a:cubicBezTo>
                  <a:pt x="12850513" y="3536109"/>
                  <a:pt x="12874222" y="3546261"/>
                  <a:pt x="12881063" y="3559802"/>
                </a:cubicBezTo>
                <a:cubicBezTo>
                  <a:pt x="12889556" y="3573343"/>
                  <a:pt x="12877642" y="3583495"/>
                  <a:pt x="12857236" y="3583495"/>
                </a:cubicBezTo>
                <a:cubicBezTo>
                  <a:pt x="12835059" y="3583495"/>
                  <a:pt x="12811349" y="3573343"/>
                  <a:pt x="12804508" y="3559802"/>
                </a:cubicBezTo>
                <a:cubicBezTo>
                  <a:pt x="12796016" y="3546261"/>
                  <a:pt x="12807930" y="3536109"/>
                  <a:pt x="12828336" y="3536109"/>
                </a:cubicBezTo>
                <a:close/>
                <a:moveTo>
                  <a:pt x="12717809" y="3534415"/>
                </a:moveTo>
                <a:cubicBezTo>
                  <a:pt x="12739868" y="3536097"/>
                  <a:pt x="12763696" y="3546261"/>
                  <a:pt x="12770537" y="3558108"/>
                </a:cubicBezTo>
                <a:cubicBezTo>
                  <a:pt x="12779029" y="3571649"/>
                  <a:pt x="12767115" y="3581802"/>
                  <a:pt x="12746709" y="3581802"/>
                </a:cubicBezTo>
                <a:cubicBezTo>
                  <a:pt x="12724650" y="3581802"/>
                  <a:pt x="12702474" y="3571649"/>
                  <a:pt x="12694100" y="3558108"/>
                </a:cubicBezTo>
                <a:cubicBezTo>
                  <a:pt x="12685489" y="3544568"/>
                  <a:pt x="12697519" y="3534415"/>
                  <a:pt x="12717809" y="3534415"/>
                </a:cubicBezTo>
                <a:close/>
                <a:moveTo>
                  <a:pt x="12609050" y="3534415"/>
                </a:moveTo>
                <a:cubicBezTo>
                  <a:pt x="12629458" y="3534415"/>
                  <a:pt x="12653284" y="3546261"/>
                  <a:pt x="12661778" y="3558108"/>
                </a:cubicBezTo>
                <a:cubicBezTo>
                  <a:pt x="12670271" y="3571649"/>
                  <a:pt x="12658357" y="3581802"/>
                  <a:pt x="12637950" y="3581802"/>
                </a:cubicBezTo>
                <a:cubicBezTo>
                  <a:pt x="12615892" y="3581802"/>
                  <a:pt x="12593716" y="3571649"/>
                  <a:pt x="12585223" y="3558108"/>
                </a:cubicBezTo>
                <a:cubicBezTo>
                  <a:pt x="12576729" y="3544568"/>
                  <a:pt x="12588643" y="3534415"/>
                  <a:pt x="12609050" y="3534415"/>
                </a:cubicBezTo>
                <a:close/>
                <a:moveTo>
                  <a:pt x="12500293" y="3534415"/>
                </a:moveTo>
                <a:cubicBezTo>
                  <a:pt x="12522351" y="3534415"/>
                  <a:pt x="12544527" y="3544568"/>
                  <a:pt x="12552903" y="3558108"/>
                </a:cubicBezTo>
                <a:cubicBezTo>
                  <a:pt x="12559744" y="3571649"/>
                  <a:pt x="12549482" y="3581802"/>
                  <a:pt x="12527542" y="3581802"/>
                </a:cubicBezTo>
                <a:cubicBezTo>
                  <a:pt x="12505365" y="3581802"/>
                  <a:pt x="12483307" y="3571649"/>
                  <a:pt x="12474696" y="3558108"/>
                </a:cubicBezTo>
                <a:cubicBezTo>
                  <a:pt x="12467972" y="3544568"/>
                  <a:pt x="12478116" y="3534415"/>
                  <a:pt x="12500293" y="3534415"/>
                </a:cubicBezTo>
                <a:close/>
                <a:moveTo>
                  <a:pt x="12382923" y="3534415"/>
                </a:moveTo>
                <a:cubicBezTo>
                  <a:pt x="12405100" y="3534415"/>
                  <a:pt x="12428928" y="3544568"/>
                  <a:pt x="12435651" y="3558108"/>
                </a:cubicBezTo>
                <a:cubicBezTo>
                  <a:pt x="12442492" y="3571649"/>
                  <a:pt x="12432347" y="3581802"/>
                  <a:pt x="12410171" y="3581802"/>
                </a:cubicBezTo>
                <a:cubicBezTo>
                  <a:pt x="12388113" y="3581802"/>
                  <a:pt x="12365936" y="3571649"/>
                  <a:pt x="12357444" y="3558108"/>
                </a:cubicBezTo>
                <a:cubicBezTo>
                  <a:pt x="12350721" y="3544568"/>
                  <a:pt x="12360865" y="3534415"/>
                  <a:pt x="12382923" y="3534415"/>
                </a:cubicBezTo>
                <a:close/>
                <a:moveTo>
                  <a:pt x="12272396" y="3532720"/>
                </a:moveTo>
                <a:cubicBezTo>
                  <a:pt x="12292803" y="3534402"/>
                  <a:pt x="12316513" y="3544567"/>
                  <a:pt x="12323472" y="3556413"/>
                </a:cubicBezTo>
                <a:cubicBezTo>
                  <a:pt x="12330315" y="3569954"/>
                  <a:pt x="12320051" y="3580107"/>
                  <a:pt x="12297876" y="3580107"/>
                </a:cubicBezTo>
                <a:cubicBezTo>
                  <a:pt x="12275816" y="3580107"/>
                  <a:pt x="12253758" y="3569954"/>
                  <a:pt x="12246917" y="3556413"/>
                </a:cubicBezTo>
                <a:cubicBezTo>
                  <a:pt x="12240076" y="3542873"/>
                  <a:pt x="12250338" y="3532720"/>
                  <a:pt x="12272396" y="3532720"/>
                </a:cubicBezTo>
                <a:close/>
                <a:moveTo>
                  <a:pt x="12163521" y="3532720"/>
                </a:moveTo>
                <a:cubicBezTo>
                  <a:pt x="12183927" y="3532720"/>
                  <a:pt x="12206104" y="3544567"/>
                  <a:pt x="12214596" y="3556413"/>
                </a:cubicBezTo>
                <a:cubicBezTo>
                  <a:pt x="12221319" y="3569954"/>
                  <a:pt x="12211175" y="3580107"/>
                  <a:pt x="12189117" y="3580107"/>
                </a:cubicBezTo>
                <a:cubicBezTo>
                  <a:pt x="12166940" y="3580107"/>
                  <a:pt x="12144882" y="3569954"/>
                  <a:pt x="12138159" y="3556413"/>
                </a:cubicBezTo>
                <a:cubicBezTo>
                  <a:pt x="12131317" y="3542873"/>
                  <a:pt x="12143112" y="3532720"/>
                  <a:pt x="12163521" y="3532720"/>
                </a:cubicBezTo>
                <a:close/>
                <a:moveTo>
                  <a:pt x="12051341" y="3532720"/>
                </a:moveTo>
                <a:cubicBezTo>
                  <a:pt x="12071748" y="3532720"/>
                  <a:pt x="12095576" y="3542873"/>
                  <a:pt x="12102417" y="3556413"/>
                </a:cubicBezTo>
                <a:cubicBezTo>
                  <a:pt x="12109141" y="3569954"/>
                  <a:pt x="12097345" y="3580107"/>
                  <a:pt x="12076938" y="3580107"/>
                </a:cubicBezTo>
                <a:cubicBezTo>
                  <a:pt x="12054762" y="3580107"/>
                  <a:pt x="12032704" y="3569954"/>
                  <a:pt x="12025980" y="3556413"/>
                </a:cubicBezTo>
                <a:cubicBezTo>
                  <a:pt x="12019138" y="3542873"/>
                  <a:pt x="12030934" y="3532720"/>
                  <a:pt x="12051341" y="3532720"/>
                </a:cubicBezTo>
                <a:close/>
                <a:moveTo>
                  <a:pt x="11940932" y="3532720"/>
                </a:moveTo>
                <a:cubicBezTo>
                  <a:pt x="11961339" y="3532720"/>
                  <a:pt x="11985167" y="3542873"/>
                  <a:pt x="11991890" y="3556413"/>
                </a:cubicBezTo>
                <a:cubicBezTo>
                  <a:pt x="11998732" y="3569954"/>
                  <a:pt x="11986818" y="3580107"/>
                  <a:pt x="11966412" y="3580107"/>
                </a:cubicBezTo>
                <a:cubicBezTo>
                  <a:pt x="11944353" y="3580107"/>
                  <a:pt x="11922177" y="3569954"/>
                  <a:pt x="11915453" y="3556413"/>
                </a:cubicBezTo>
                <a:cubicBezTo>
                  <a:pt x="11908611" y="3542873"/>
                  <a:pt x="11920525" y="3532720"/>
                  <a:pt x="11940932" y="3532720"/>
                </a:cubicBezTo>
                <a:close/>
                <a:moveTo>
                  <a:pt x="11832174" y="3531027"/>
                </a:moveTo>
                <a:cubicBezTo>
                  <a:pt x="11852581" y="3532721"/>
                  <a:pt x="11876291" y="3542873"/>
                  <a:pt x="11883133" y="3554720"/>
                </a:cubicBezTo>
                <a:cubicBezTo>
                  <a:pt x="11889974" y="3568261"/>
                  <a:pt x="11877942" y="3578425"/>
                  <a:pt x="11857535" y="3578425"/>
                </a:cubicBezTo>
                <a:cubicBezTo>
                  <a:pt x="11835595" y="3578425"/>
                  <a:pt x="11813418" y="3568261"/>
                  <a:pt x="11806577" y="3554720"/>
                </a:cubicBezTo>
                <a:cubicBezTo>
                  <a:pt x="11799736" y="3541180"/>
                  <a:pt x="11811767" y="3531027"/>
                  <a:pt x="11832174" y="3531027"/>
                </a:cubicBezTo>
                <a:close/>
                <a:moveTo>
                  <a:pt x="11723333" y="3531027"/>
                </a:moveTo>
                <a:cubicBezTo>
                  <a:pt x="11743740" y="3531027"/>
                  <a:pt x="11767532" y="3542873"/>
                  <a:pt x="11774338" y="3554720"/>
                </a:cubicBezTo>
                <a:cubicBezTo>
                  <a:pt x="11781133" y="3568261"/>
                  <a:pt x="11769183" y="3578425"/>
                  <a:pt x="11747137" y="3578425"/>
                </a:cubicBezTo>
                <a:cubicBezTo>
                  <a:pt x="11724984" y="3578425"/>
                  <a:pt x="11702832" y="3568261"/>
                  <a:pt x="11696026" y="3554720"/>
                </a:cubicBezTo>
                <a:cubicBezTo>
                  <a:pt x="11689231" y="3541180"/>
                  <a:pt x="11701180" y="3531027"/>
                  <a:pt x="11723333" y="3531027"/>
                </a:cubicBezTo>
                <a:close/>
                <a:moveTo>
                  <a:pt x="11605999" y="3531027"/>
                </a:moveTo>
                <a:cubicBezTo>
                  <a:pt x="11628034" y="3531027"/>
                  <a:pt x="11650199" y="3541180"/>
                  <a:pt x="11656993" y="3554720"/>
                </a:cubicBezTo>
                <a:cubicBezTo>
                  <a:pt x="11663800" y="3568261"/>
                  <a:pt x="11651838" y="3578425"/>
                  <a:pt x="11629791" y="3578425"/>
                </a:cubicBezTo>
                <a:cubicBezTo>
                  <a:pt x="11607639" y="3578425"/>
                  <a:pt x="11585593" y="3568261"/>
                  <a:pt x="11578798" y="3554720"/>
                </a:cubicBezTo>
                <a:cubicBezTo>
                  <a:pt x="11571992" y="3541180"/>
                  <a:pt x="11583835" y="3531027"/>
                  <a:pt x="11605999" y="3531027"/>
                </a:cubicBezTo>
                <a:close/>
                <a:moveTo>
                  <a:pt x="11502243" y="3531027"/>
                </a:moveTo>
                <a:cubicBezTo>
                  <a:pt x="11524396" y="3531027"/>
                  <a:pt x="11546442" y="3541180"/>
                  <a:pt x="11553237" y="3554720"/>
                </a:cubicBezTo>
                <a:cubicBezTo>
                  <a:pt x="11560043" y="3568261"/>
                  <a:pt x="11548200" y="3578425"/>
                  <a:pt x="11526047" y="3578425"/>
                </a:cubicBezTo>
                <a:cubicBezTo>
                  <a:pt x="11504001" y="3578425"/>
                  <a:pt x="11481836" y="3568261"/>
                  <a:pt x="11475042" y="3554720"/>
                </a:cubicBezTo>
                <a:cubicBezTo>
                  <a:pt x="11468248" y="3541180"/>
                  <a:pt x="11480197" y="3531027"/>
                  <a:pt x="11502243" y="3531027"/>
                </a:cubicBezTo>
                <a:close/>
                <a:moveTo>
                  <a:pt x="11388389" y="3529332"/>
                </a:moveTo>
                <a:cubicBezTo>
                  <a:pt x="11408796" y="3531026"/>
                  <a:pt x="11430842" y="3541179"/>
                  <a:pt x="11437637" y="3553025"/>
                </a:cubicBezTo>
                <a:cubicBezTo>
                  <a:pt x="11444443" y="3566566"/>
                  <a:pt x="11432588" y="3576719"/>
                  <a:pt x="11410436" y="3576719"/>
                </a:cubicBezTo>
                <a:cubicBezTo>
                  <a:pt x="11388389" y="3576719"/>
                  <a:pt x="11366237" y="3566566"/>
                  <a:pt x="11361187" y="3553025"/>
                </a:cubicBezTo>
                <a:cubicBezTo>
                  <a:pt x="11354393" y="3539485"/>
                  <a:pt x="11366237" y="3529332"/>
                  <a:pt x="11388389" y="3529332"/>
                </a:cubicBezTo>
                <a:close/>
                <a:moveTo>
                  <a:pt x="11277826" y="3529332"/>
                </a:moveTo>
                <a:cubicBezTo>
                  <a:pt x="11298221" y="3529332"/>
                  <a:pt x="11320374" y="3541179"/>
                  <a:pt x="11327180" y="3553025"/>
                </a:cubicBezTo>
                <a:cubicBezTo>
                  <a:pt x="11333974" y="3566566"/>
                  <a:pt x="11320374" y="3576719"/>
                  <a:pt x="11299979" y="3576719"/>
                </a:cubicBezTo>
                <a:cubicBezTo>
                  <a:pt x="11277826" y="3576719"/>
                  <a:pt x="11255779" y="3566566"/>
                  <a:pt x="11250624" y="3553025"/>
                </a:cubicBezTo>
                <a:cubicBezTo>
                  <a:pt x="11243819" y="3539485"/>
                  <a:pt x="11257419" y="3529332"/>
                  <a:pt x="11277826" y="3529332"/>
                </a:cubicBezTo>
                <a:close/>
                <a:moveTo>
                  <a:pt x="11170791" y="3529332"/>
                </a:moveTo>
                <a:cubicBezTo>
                  <a:pt x="11191186" y="3529332"/>
                  <a:pt x="11213232" y="3539485"/>
                  <a:pt x="11220027" y="3553025"/>
                </a:cubicBezTo>
                <a:cubicBezTo>
                  <a:pt x="11226833" y="3566566"/>
                  <a:pt x="11213232" y="3576719"/>
                  <a:pt x="11192826" y="3576719"/>
                </a:cubicBezTo>
                <a:cubicBezTo>
                  <a:pt x="11170791" y="3576719"/>
                  <a:pt x="11148627" y="3566566"/>
                  <a:pt x="11143590" y="3553025"/>
                </a:cubicBezTo>
                <a:cubicBezTo>
                  <a:pt x="11136783" y="3539485"/>
                  <a:pt x="11150384" y="3529332"/>
                  <a:pt x="11170791" y="3529332"/>
                </a:cubicBezTo>
                <a:close/>
                <a:moveTo>
                  <a:pt x="11058482" y="3529332"/>
                </a:moveTo>
                <a:cubicBezTo>
                  <a:pt x="11080634" y="3529332"/>
                  <a:pt x="11102681" y="3539485"/>
                  <a:pt x="11107836" y="3553025"/>
                </a:cubicBezTo>
                <a:cubicBezTo>
                  <a:pt x="11114642" y="3566566"/>
                  <a:pt x="11101041" y="3576719"/>
                  <a:pt x="11080634" y="3576719"/>
                </a:cubicBezTo>
                <a:cubicBezTo>
                  <a:pt x="11058482" y="3576719"/>
                  <a:pt x="11036435" y="3566566"/>
                  <a:pt x="11031281" y="3553025"/>
                </a:cubicBezTo>
                <a:cubicBezTo>
                  <a:pt x="11026244" y="3539485"/>
                  <a:pt x="11038086" y="3529332"/>
                  <a:pt x="11058482" y="3529332"/>
                </a:cubicBezTo>
                <a:close/>
                <a:moveTo>
                  <a:pt x="10948025" y="3527639"/>
                </a:moveTo>
                <a:cubicBezTo>
                  <a:pt x="10968444" y="3529333"/>
                  <a:pt x="10990491" y="3539485"/>
                  <a:pt x="10997285" y="3551332"/>
                </a:cubicBezTo>
                <a:cubicBezTo>
                  <a:pt x="11002440" y="3564873"/>
                  <a:pt x="10990491" y="3575025"/>
                  <a:pt x="10968444" y="3575025"/>
                </a:cubicBezTo>
                <a:cubicBezTo>
                  <a:pt x="10946327" y="3575025"/>
                  <a:pt x="10924221" y="3564873"/>
                  <a:pt x="10919114" y="3551332"/>
                </a:cubicBezTo>
                <a:cubicBezTo>
                  <a:pt x="10914018" y="3537791"/>
                  <a:pt x="10925920" y="3527639"/>
                  <a:pt x="10948025" y="3527639"/>
                </a:cubicBezTo>
                <a:close/>
                <a:moveTo>
                  <a:pt x="6877954" y="3519180"/>
                </a:moveTo>
                <a:cubicBezTo>
                  <a:pt x="6898344" y="3519180"/>
                  <a:pt x="6917054" y="3531026"/>
                  <a:pt x="6918747" y="3542873"/>
                </a:cubicBezTo>
                <a:cubicBezTo>
                  <a:pt x="6920445" y="3556414"/>
                  <a:pt x="6903449" y="3566566"/>
                  <a:pt x="6881351" y="3566566"/>
                </a:cubicBezTo>
                <a:cubicBezTo>
                  <a:pt x="6859248" y="3566566"/>
                  <a:pt x="6842243" y="3556414"/>
                  <a:pt x="6840546" y="3542873"/>
                </a:cubicBezTo>
                <a:cubicBezTo>
                  <a:pt x="6838845" y="3529332"/>
                  <a:pt x="6855845" y="3519180"/>
                  <a:pt x="6877954" y="3519180"/>
                </a:cubicBezTo>
                <a:close/>
                <a:moveTo>
                  <a:pt x="6767514" y="3519180"/>
                </a:moveTo>
                <a:cubicBezTo>
                  <a:pt x="6789605" y="3519180"/>
                  <a:pt x="6806568" y="3529332"/>
                  <a:pt x="6808265" y="3542873"/>
                </a:cubicBezTo>
                <a:cubicBezTo>
                  <a:pt x="6809977" y="3556414"/>
                  <a:pt x="6792971" y="3566566"/>
                  <a:pt x="6770912" y="3566566"/>
                </a:cubicBezTo>
                <a:cubicBezTo>
                  <a:pt x="6748801" y="3566566"/>
                  <a:pt x="6731810" y="3556414"/>
                  <a:pt x="6730111" y="3542873"/>
                </a:cubicBezTo>
                <a:cubicBezTo>
                  <a:pt x="6728407" y="3529332"/>
                  <a:pt x="6745406" y="3519180"/>
                  <a:pt x="6767514" y="3519180"/>
                </a:cubicBezTo>
                <a:close/>
                <a:moveTo>
                  <a:pt x="6656998" y="3519180"/>
                </a:moveTo>
                <a:cubicBezTo>
                  <a:pt x="6679110" y="3519180"/>
                  <a:pt x="6697802" y="3529332"/>
                  <a:pt x="6697802" y="3542873"/>
                </a:cubicBezTo>
                <a:cubicBezTo>
                  <a:pt x="6697802" y="3556414"/>
                  <a:pt x="6682511" y="3566566"/>
                  <a:pt x="6660407" y="3566566"/>
                </a:cubicBezTo>
                <a:cubicBezTo>
                  <a:pt x="6638307" y="3566566"/>
                  <a:pt x="6621306" y="3556414"/>
                  <a:pt x="6619615" y="3542873"/>
                </a:cubicBezTo>
                <a:cubicBezTo>
                  <a:pt x="6619615" y="3529332"/>
                  <a:pt x="6634904" y="3519180"/>
                  <a:pt x="6656998" y="3519180"/>
                </a:cubicBezTo>
                <a:close/>
                <a:moveTo>
                  <a:pt x="6544828" y="3517486"/>
                </a:moveTo>
                <a:cubicBezTo>
                  <a:pt x="6565235" y="3519180"/>
                  <a:pt x="6583923" y="3529332"/>
                  <a:pt x="6583923" y="3541179"/>
                </a:cubicBezTo>
                <a:cubicBezTo>
                  <a:pt x="6583923" y="3554720"/>
                  <a:pt x="6568623" y="3564884"/>
                  <a:pt x="6546542" y="3564884"/>
                </a:cubicBezTo>
                <a:cubicBezTo>
                  <a:pt x="6524428" y="3564884"/>
                  <a:pt x="6507432" y="3554720"/>
                  <a:pt x="6507432" y="3541179"/>
                </a:cubicBezTo>
                <a:cubicBezTo>
                  <a:pt x="6507432" y="3527639"/>
                  <a:pt x="6522723" y="3517486"/>
                  <a:pt x="6544828" y="3517486"/>
                </a:cubicBezTo>
                <a:close/>
                <a:moveTo>
                  <a:pt x="6434334" y="3517486"/>
                </a:moveTo>
                <a:cubicBezTo>
                  <a:pt x="6454728" y="3517486"/>
                  <a:pt x="6473421" y="3529332"/>
                  <a:pt x="6473421" y="3541179"/>
                </a:cubicBezTo>
                <a:cubicBezTo>
                  <a:pt x="6473421" y="3554720"/>
                  <a:pt x="6456430" y="3564884"/>
                  <a:pt x="6436032" y="3564884"/>
                </a:cubicBezTo>
                <a:cubicBezTo>
                  <a:pt x="6413937" y="3564884"/>
                  <a:pt x="6396928" y="3554720"/>
                  <a:pt x="6396928" y="3541179"/>
                </a:cubicBezTo>
                <a:cubicBezTo>
                  <a:pt x="6396928" y="3527639"/>
                  <a:pt x="6413937" y="3517486"/>
                  <a:pt x="6434334" y="3517486"/>
                </a:cubicBezTo>
                <a:close/>
                <a:moveTo>
                  <a:pt x="6325541" y="3517486"/>
                </a:moveTo>
                <a:cubicBezTo>
                  <a:pt x="6345932" y="3517486"/>
                  <a:pt x="6362928" y="3527639"/>
                  <a:pt x="6364636" y="3541179"/>
                </a:cubicBezTo>
                <a:cubicBezTo>
                  <a:pt x="6364636" y="3554720"/>
                  <a:pt x="6347635" y="3564884"/>
                  <a:pt x="6327239" y="3564884"/>
                </a:cubicBezTo>
                <a:cubicBezTo>
                  <a:pt x="6305144" y="3564884"/>
                  <a:pt x="6288126" y="3554720"/>
                  <a:pt x="6288126" y="3541179"/>
                </a:cubicBezTo>
                <a:cubicBezTo>
                  <a:pt x="6288126" y="3527639"/>
                  <a:pt x="6305144" y="3517486"/>
                  <a:pt x="6325541" y="3517486"/>
                </a:cubicBezTo>
                <a:close/>
                <a:moveTo>
                  <a:pt x="6216748" y="3517486"/>
                </a:moveTo>
                <a:cubicBezTo>
                  <a:pt x="6237148" y="3517486"/>
                  <a:pt x="6254146" y="3527639"/>
                  <a:pt x="6255845" y="3541179"/>
                </a:cubicBezTo>
                <a:cubicBezTo>
                  <a:pt x="6255845" y="3554720"/>
                  <a:pt x="6238845" y="3564884"/>
                  <a:pt x="6218443" y="3564884"/>
                </a:cubicBezTo>
                <a:cubicBezTo>
                  <a:pt x="6196340" y="3564884"/>
                  <a:pt x="6179345" y="3554720"/>
                  <a:pt x="6179345" y="3541179"/>
                </a:cubicBezTo>
                <a:cubicBezTo>
                  <a:pt x="6179345" y="3527639"/>
                  <a:pt x="6196340" y="3517486"/>
                  <a:pt x="6216748" y="3517486"/>
                </a:cubicBezTo>
                <a:close/>
                <a:moveTo>
                  <a:pt x="6106254" y="3515792"/>
                </a:moveTo>
                <a:cubicBezTo>
                  <a:pt x="6126644" y="3517486"/>
                  <a:pt x="6143656" y="3527639"/>
                  <a:pt x="6145352" y="3539485"/>
                </a:cubicBezTo>
                <a:cubicBezTo>
                  <a:pt x="6145352" y="3553026"/>
                  <a:pt x="6128347" y="3563179"/>
                  <a:pt x="6106254" y="3563179"/>
                </a:cubicBezTo>
                <a:cubicBezTo>
                  <a:pt x="6084158" y="3563179"/>
                  <a:pt x="6067156" y="3553026"/>
                  <a:pt x="6067156" y="3539485"/>
                </a:cubicBezTo>
                <a:cubicBezTo>
                  <a:pt x="6067156" y="3525945"/>
                  <a:pt x="6084158" y="3515792"/>
                  <a:pt x="6106254" y="3515792"/>
                </a:cubicBezTo>
                <a:close/>
                <a:moveTo>
                  <a:pt x="2916746" y="3497169"/>
                </a:moveTo>
                <a:cubicBezTo>
                  <a:pt x="2938851" y="3498863"/>
                  <a:pt x="2954148" y="3509027"/>
                  <a:pt x="2950752" y="3520874"/>
                </a:cubicBezTo>
                <a:cubicBezTo>
                  <a:pt x="2947356" y="3534414"/>
                  <a:pt x="2926938" y="3544567"/>
                  <a:pt x="2904845" y="3544567"/>
                </a:cubicBezTo>
                <a:cubicBezTo>
                  <a:pt x="2882740" y="3544567"/>
                  <a:pt x="2869153" y="3534414"/>
                  <a:pt x="2872548" y="3520874"/>
                </a:cubicBezTo>
                <a:cubicBezTo>
                  <a:pt x="2875947" y="3507333"/>
                  <a:pt x="2896340" y="3497169"/>
                  <a:pt x="2916746" y="3497169"/>
                </a:cubicBezTo>
                <a:close/>
                <a:moveTo>
                  <a:pt x="2807940" y="3497169"/>
                </a:moveTo>
                <a:cubicBezTo>
                  <a:pt x="2830035" y="3498863"/>
                  <a:pt x="2843635" y="3509027"/>
                  <a:pt x="2840237" y="3520874"/>
                </a:cubicBezTo>
                <a:cubicBezTo>
                  <a:pt x="2836841" y="3534414"/>
                  <a:pt x="2816431" y="3544567"/>
                  <a:pt x="2794298" y="3544567"/>
                </a:cubicBezTo>
                <a:cubicBezTo>
                  <a:pt x="2772192" y="3544567"/>
                  <a:pt x="2758591" y="3534414"/>
                  <a:pt x="2762000" y="3520874"/>
                </a:cubicBezTo>
                <a:cubicBezTo>
                  <a:pt x="2765396" y="3507333"/>
                  <a:pt x="2785792" y="3497169"/>
                  <a:pt x="2807940" y="3497169"/>
                </a:cubicBezTo>
                <a:close/>
                <a:moveTo>
                  <a:pt x="2697410" y="3497169"/>
                </a:moveTo>
                <a:cubicBezTo>
                  <a:pt x="2719515" y="3497169"/>
                  <a:pt x="2734813" y="3507333"/>
                  <a:pt x="2729719" y="3520874"/>
                </a:cubicBezTo>
                <a:cubicBezTo>
                  <a:pt x="2726308" y="3534414"/>
                  <a:pt x="2705903" y="3544567"/>
                  <a:pt x="2683809" y="3544567"/>
                </a:cubicBezTo>
                <a:cubicBezTo>
                  <a:pt x="2661704" y="3544567"/>
                  <a:pt x="2648104" y="3534414"/>
                  <a:pt x="2651501" y="3520874"/>
                </a:cubicBezTo>
                <a:cubicBezTo>
                  <a:pt x="2654909" y="3507333"/>
                  <a:pt x="2675304" y="3497169"/>
                  <a:pt x="2697410" y="3497169"/>
                </a:cubicBezTo>
                <a:close/>
                <a:moveTo>
                  <a:pt x="2588594" y="3497169"/>
                </a:moveTo>
                <a:cubicBezTo>
                  <a:pt x="2609001" y="3497169"/>
                  <a:pt x="2622603" y="3507333"/>
                  <a:pt x="2619204" y="3520874"/>
                </a:cubicBezTo>
                <a:cubicBezTo>
                  <a:pt x="2615807" y="3534414"/>
                  <a:pt x="2595400" y="3544567"/>
                  <a:pt x="2573295" y="3544567"/>
                </a:cubicBezTo>
                <a:cubicBezTo>
                  <a:pt x="2551190" y="3544567"/>
                  <a:pt x="2537590" y="3534414"/>
                  <a:pt x="2542697" y="3520874"/>
                </a:cubicBezTo>
                <a:cubicBezTo>
                  <a:pt x="2546094" y="3507333"/>
                  <a:pt x="2566489" y="3497169"/>
                  <a:pt x="2588594" y="3497169"/>
                </a:cubicBezTo>
                <a:close/>
                <a:moveTo>
                  <a:pt x="2478079" y="3495475"/>
                </a:moveTo>
                <a:cubicBezTo>
                  <a:pt x="2498474" y="3497157"/>
                  <a:pt x="2512087" y="3507333"/>
                  <a:pt x="2508690" y="3519180"/>
                </a:cubicBezTo>
                <a:cubicBezTo>
                  <a:pt x="2505292" y="3532720"/>
                  <a:pt x="2484875" y="3542873"/>
                  <a:pt x="2462781" y="3542873"/>
                </a:cubicBezTo>
                <a:cubicBezTo>
                  <a:pt x="2440675" y="3542873"/>
                  <a:pt x="2427075" y="3532720"/>
                  <a:pt x="2432182" y="3519180"/>
                </a:cubicBezTo>
                <a:cubicBezTo>
                  <a:pt x="2435580" y="3505639"/>
                  <a:pt x="2457673" y="3495475"/>
                  <a:pt x="2478079" y="3495475"/>
                </a:cubicBezTo>
                <a:close/>
                <a:moveTo>
                  <a:pt x="2367589" y="3495475"/>
                </a:moveTo>
                <a:cubicBezTo>
                  <a:pt x="2389694" y="3497157"/>
                  <a:pt x="2403295" y="3507333"/>
                  <a:pt x="2398199" y="3519180"/>
                </a:cubicBezTo>
                <a:cubicBezTo>
                  <a:pt x="2394790" y="3532720"/>
                  <a:pt x="2372696" y="3542873"/>
                  <a:pt x="2352279" y="3542873"/>
                </a:cubicBezTo>
                <a:cubicBezTo>
                  <a:pt x="2330185" y="3542873"/>
                  <a:pt x="2316584" y="3532720"/>
                  <a:pt x="2321680" y="3519180"/>
                </a:cubicBezTo>
                <a:cubicBezTo>
                  <a:pt x="2326787" y="3505639"/>
                  <a:pt x="2347182" y="3495475"/>
                  <a:pt x="2367589" y="3495475"/>
                </a:cubicBezTo>
                <a:close/>
                <a:moveTo>
                  <a:pt x="2258782" y="3495475"/>
                </a:moveTo>
                <a:cubicBezTo>
                  <a:pt x="2279177" y="3495475"/>
                  <a:pt x="2294475" y="3505639"/>
                  <a:pt x="2289379" y="3519180"/>
                </a:cubicBezTo>
                <a:cubicBezTo>
                  <a:pt x="2284285" y="3532720"/>
                  <a:pt x="2263878" y="3542873"/>
                  <a:pt x="2243483" y="3542873"/>
                </a:cubicBezTo>
                <a:cubicBezTo>
                  <a:pt x="2221366" y="3542873"/>
                  <a:pt x="2207765" y="3532720"/>
                  <a:pt x="2212873" y="3519180"/>
                </a:cubicBezTo>
                <a:cubicBezTo>
                  <a:pt x="2217968" y="3505639"/>
                  <a:pt x="2238375" y="3495475"/>
                  <a:pt x="2258782" y="3495475"/>
                </a:cubicBezTo>
                <a:close/>
                <a:moveTo>
                  <a:pt x="2148268" y="3495475"/>
                </a:moveTo>
                <a:cubicBezTo>
                  <a:pt x="2168663" y="3495475"/>
                  <a:pt x="2182264" y="3505639"/>
                  <a:pt x="2178866" y="3519180"/>
                </a:cubicBezTo>
                <a:cubicBezTo>
                  <a:pt x="2173759" y="3532720"/>
                  <a:pt x="2153364" y="3542873"/>
                  <a:pt x="2132969" y="3542873"/>
                </a:cubicBezTo>
                <a:cubicBezTo>
                  <a:pt x="2110851" y="3542873"/>
                  <a:pt x="2097251" y="3532720"/>
                  <a:pt x="2102358" y="3519180"/>
                </a:cubicBezTo>
                <a:cubicBezTo>
                  <a:pt x="2107455" y="3505639"/>
                  <a:pt x="2127861" y="3495475"/>
                  <a:pt x="2148268" y="3495475"/>
                </a:cubicBezTo>
                <a:close/>
                <a:moveTo>
                  <a:pt x="2037765" y="3493769"/>
                </a:moveTo>
                <a:cubicBezTo>
                  <a:pt x="2059871" y="3493769"/>
                  <a:pt x="2071761" y="3505639"/>
                  <a:pt x="2068364" y="3517486"/>
                </a:cubicBezTo>
                <a:cubicBezTo>
                  <a:pt x="2063268" y="3531026"/>
                  <a:pt x="2042862" y="3541179"/>
                  <a:pt x="2020767" y="3541179"/>
                </a:cubicBezTo>
                <a:cubicBezTo>
                  <a:pt x="1998663" y="3541179"/>
                  <a:pt x="1985062" y="3531026"/>
                  <a:pt x="1990158" y="3517486"/>
                </a:cubicBezTo>
                <a:cubicBezTo>
                  <a:pt x="1995254" y="3503945"/>
                  <a:pt x="2015672" y="3493769"/>
                  <a:pt x="2037765" y="3493769"/>
                </a:cubicBezTo>
                <a:close/>
                <a:moveTo>
                  <a:pt x="1928938" y="3493769"/>
                </a:moveTo>
                <a:cubicBezTo>
                  <a:pt x="1949345" y="3495463"/>
                  <a:pt x="1962945" y="3505639"/>
                  <a:pt x="1959536" y="3517486"/>
                </a:cubicBezTo>
                <a:cubicBezTo>
                  <a:pt x="1954440" y="3531026"/>
                  <a:pt x="1934045" y="3541179"/>
                  <a:pt x="1911941" y="3541179"/>
                </a:cubicBezTo>
                <a:cubicBezTo>
                  <a:pt x="1889847" y="3541179"/>
                  <a:pt x="1877933" y="3531026"/>
                  <a:pt x="1881331" y="3517486"/>
                </a:cubicBezTo>
                <a:cubicBezTo>
                  <a:pt x="1886438" y="3503945"/>
                  <a:pt x="1906845" y="3493769"/>
                  <a:pt x="1928938" y="3493769"/>
                </a:cubicBezTo>
                <a:close/>
                <a:moveTo>
                  <a:pt x="1806533" y="3493769"/>
                </a:moveTo>
                <a:cubicBezTo>
                  <a:pt x="1828638" y="3493769"/>
                  <a:pt x="1842239" y="3503945"/>
                  <a:pt x="1837143" y="3517486"/>
                </a:cubicBezTo>
                <a:cubicBezTo>
                  <a:pt x="1832036" y="3531026"/>
                  <a:pt x="1811640" y="3541179"/>
                  <a:pt x="1789536" y="3541179"/>
                </a:cubicBezTo>
                <a:cubicBezTo>
                  <a:pt x="1767442" y="3541179"/>
                  <a:pt x="1755528" y="3531026"/>
                  <a:pt x="1758926" y="3517486"/>
                </a:cubicBezTo>
                <a:cubicBezTo>
                  <a:pt x="1764045" y="3503945"/>
                  <a:pt x="1784440" y="3493769"/>
                  <a:pt x="1806533" y="3493769"/>
                </a:cubicBezTo>
                <a:close/>
                <a:moveTo>
                  <a:pt x="12785871" y="3465006"/>
                </a:moveTo>
                <a:cubicBezTo>
                  <a:pt x="12806278" y="3465006"/>
                  <a:pt x="12830106" y="3475159"/>
                  <a:pt x="12838480" y="3488699"/>
                </a:cubicBezTo>
                <a:cubicBezTo>
                  <a:pt x="12847091" y="3502251"/>
                  <a:pt x="12835177" y="3512404"/>
                  <a:pt x="12814770" y="3512404"/>
                </a:cubicBezTo>
                <a:cubicBezTo>
                  <a:pt x="12794364" y="3512404"/>
                  <a:pt x="12770536" y="3502251"/>
                  <a:pt x="12762043" y="3488699"/>
                </a:cubicBezTo>
                <a:cubicBezTo>
                  <a:pt x="12753549" y="3475159"/>
                  <a:pt x="12765463" y="3465006"/>
                  <a:pt x="12785871" y="3465006"/>
                </a:cubicBezTo>
                <a:close/>
                <a:moveTo>
                  <a:pt x="12675344" y="3465006"/>
                </a:moveTo>
                <a:cubicBezTo>
                  <a:pt x="12695751" y="3465006"/>
                  <a:pt x="12719460" y="3475159"/>
                  <a:pt x="12728071" y="3488699"/>
                </a:cubicBezTo>
                <a:cubicBezTo>
                  <a:pt x="12736564" y="3502251"/>
                  <a:pt x="12724650" y="3512404"/>
                  <a:pt x="12704243" y="3512404"/>
                </a:cubicBezTo>
                <a:cubicBezTo>
                  <a:pt x="12683837" y="3512404"/>
                  <a:pt x="12660127" y="3502251"/>
                  <a:pt x="12651516" y="3488699"/>
                </a:cubicBezTo>
                <a:cubicBezTo>
                  <a:pt x="12643022" y="3475159"/>
                  <a:pt x="12654936" y="3465006"/>
                  <a:pt x="12675344" y="3465006"/>
                </a:cubicBezTo>
                <a:close/>
                <a:moveTo>
                  <a:pt x="12566585" y="3465006"/>
                </a:moveTo>
                <a:cubicBezTo>
                  <a:pt x="12588643" y="3465006"/>
                  <a:pt x="12610702" y="3475159"/>
                  <a:pt x="12619314" y="3488699"/>
                </a:cubicBezTo>
                <a:cubicBezTo>
                  <a:pt x="12627689" y="3502251"/>
                  <a:pt x="12615893" y="3512404"/>
                  <a:pt x="12595486" y="3512404"/>
                </a:cubicBezTo>
                <a:cubicBezTo>
                  <a:pt x="12575079" y="3512404"/>
                  <a:pt x="12551251" y="3502251"/>
                  <a:pt x="12542757" y="3488699"/>
                </a:cubicBezTo>
                <a:cubicBezTo>
                  <a:pt x="12534265" y="3475159"/>
                  <a:pt x="12546179" y="3465006"/>
                  <a:pt x="12566585" y="3465006"/>
                </a:cubicBezTo>
                <a:close/>
                <a:moveTo>
                  <a:pt x="12457709" y="3463311"/>
                </a:moveTo>
                <a:cubicBezTo>
                  <a:pt x="12479886" y="3465005"/>
                  <a:pt x="12503714" y="3475158"/>
                  <a:pt x="12510437" y="3487004"/>
                </a:cubicBezTo>
                <a:cubicBezTo>
                  <a:pt x="12517279" y="3500557"/>
                  <a:pt x="12507135" y="3510709"/>
                  <a:pt x="12486727" y="3510709"/>
                </a:cubicBezTo>
                <a:cubicBezTo>
                  <a:pt x="12466320" y="3510709"/>
                  <a:pt x="12442492" y="3500557"/>
                  <a:pt x="12433881" y="3487004"/>
                </a:cubicBezTo>
                <a:cubicBezTo>
                  <a:pt x="12427158" y="3473464"/>
                  <a:pt x="12437303" y="3463311"/>
                  <a:pt x="12457709" y="3463311"/>
                </a:cubicBezTo>
                <a:close/>
                <a:moveTo>
                  <a:pt x="12333735" y="3463311"/>
                </a:moveTo>
                <a:cubicBezTo>
                  <a:pt x="12355793" y="3463311"/>
                  <a:pt x="12379503" y="3473464"/>
                  <a:pt x="12386345" y="3487004"/>
                </a:cubicBezTo>
                <a:cubicBezTo>
                  <a:pt x="12393186" y="3500557"/>
                  <a:pt x="12382924" y="3510709"/>
                  <a:pt x="12360866" y="3510709"/>
                </a:cubicBezTo>
                <a:cubicBezTo>
                  <a:pt x="12338689" y="3510709"/>
                  <a:pt x="12316749" y="3500557"/>
                  <a:pt x="12308138" y="3487004"/>
                </a:cubicBezTo>
                <a:cubicBezTo>
                  <a:pt x="12301296" y="3473464"/>
                  <a:pt x="12311558" y="3463311"/>
                  <a:pt x="12333735" y="3463311"/>
                </a:cubicBezTo>
                <a:close/>
                <a:moveTo>
                  <a:pt x="12229931" y="3463311"/>
                </a:moveTo>
                <a:cubicBezTo>
                  <a:pt x="12250338" y="3463311"/>
                  <a:pt x="12274166" y="3473464"/>
                  <a:pt x="12280889" y="3487004"/>
                </a:cubicBezTo>
                <a:cubicBezTo>
                  <a:pt x="12287730" y="3500557"/>
                  <a:pt x="12277586" y="3510709"/>
                  <a:pt x="12255409" y="3510709"/>
                </a:cubicBezTo>
                <a:cubicBezTo>
                  <a:pt x="12235003" y="3510709"/>
                  <a:pt x="12211175" y="3500557"/>
                  <a:pt x="12204334" y="3487004"/>
                </a:cubicBezTo>
                <a:cubicBezTo>
                  <a:pt x="12197611" y="3473464"/>
                  <a:pt x="12207755" y="3463311"/>
                  <a:pt x="12229931" y="3463311"/>
                </a:cubicBezTo>
                <a:close/>
                <a:moveTo>
                  <a:pt x="12117752" y="3463311"/>
                </a:moveTo>
                <a:cubicBezTo>
                  <a:pt x="12139811" y="3463311"/>
                  <a:pt x="12161987" y="3473464"/>
                  <a:pt x="12168710" y="3487004"/>
                </a:cubicBezTo>
                <a:cubicBezTo>
                  <a:pt x="12175551" y="3500557"/>
                  <a:pt x="12165289" y="3510709"/>
                  <a:pt x="12143230" y="3510709"/>
                </a:cubicBezTo>
                <a:cubicBezTo>
                  <a:pt x="12122824" y="3510709"/>
                  <a:pt x="12098996" y="3500557"/>
                  <a:pt x="12092155" y="3487004"/>
                </a:cubicBezTo>
                <a:cubicBezTo>
                  <a:pt x="12085432" y="3473464"/>
                  <a:pt x="12095576" y="3463311"/>
                  <a:pt x="12117752" y="3463311"/>
                </a:cubicBezTo>
                <a:close/>
                <a:moveTo>
                  <a:pt x="12012297" y="3461618"/>
                </a:moveTo>
                <a:cubicBezTo>
                  <a:pt x="12034355" y="3463312"/>
                  <a:pt x="12056532" y="3473464"/>
                  <a:pt x="12063373" y="3485311"/>
                </a:cubicBezTo>
                <a:cubicBezTo>
                  <a:pt x="12070097" y="3498852"/>
                  <a:pt x="12058183" y="3509016"/>
                  <a:pt x="12037777" y="3509016"/>
                </a:cubicBezTo>
                <a:cubicBezTo>
                  <a:pt x="12017370" y="3509016"/>
                  <a:pt x="11993542" y="3498852"/>
                  <a:pt x="11986818" y="3485311"/>
                </a:cubicBezTo>
                <a:cubicBezTo>
                  <a:pt x="11979976" y="3471770"/>
                  <a:pt x="11991890" y="3461618"/>
                  <a:pt x="12012297" y="3461618"/>
                </a:cubicBezTo>
                <a:close/>
                <a:moveTo>
                  <a:pt x="11903539" y="3461618"/>
                </a:moveTo>
                <a:cubicBezTo>
                  <a:pt x="11923945" y="3461618"/>
                  <a:pt x="11946003" y="3471770"/>
                  <a:pt x="11954497" y="3485311"/>
                </a:cubicBezTo>
                <a:cubicBezTo>
                  <a:pt x="11961339" y="3498852"/>
                  <a:pt x="11949425" y="3509016"/>
                  <a:pt x="11929017" y="3509016"/>
                </a:cubicBezTo>
                <a:cubicBezTo>
                  <a:pt x="11908611" y="3509016"/>
                  <a:pt x="11884783" y="3498852"/>
                  <a:pt x="11877942" y="3485311"/>
                </a:cubicBezTo>
                <a:cubicBezTo>
                  <a:pt x="11871218" y="3471770"/>
                  <a:pt x="11883132" y="3461618"/>
                  <a:pt x="11903539" y="3461618"/>
                </a:cubicBezTo>
                <a:close/>
                <a:moveTo>
                  <a:pt x="11794746" y="3461618"/>
                </a:moveTo>
                <a:cubicBezTo>
                  <a:pt x="11815188" y="3461618"/>
                  <a:pt x="11837246" y="3471770"/>
                  <a:pt x="11845739" y="3485311"/>
                </a:cubicBezTo>
                <a:cubicBezTo>
                  <a:pt x="11852581" y="3498852"/>
                  <a:pt x="11840549" y="3509016"/>
                  <a:pt x="11820142" y="3509016"/>
                </a:cubicBezTo>
                <a:cubicBezTo>
                  <a:pt x="11799736" y="3509016"/>
                  <a:pt x="11775990" y="3498852"/>
                  <a:pt x="11769196" y="3485311"/>
                </a:cubicBezTo>
                <a:cubicBezTo>
                  <a:pt x="11762390" y="3471770"/>
                  <a:pt x="11774350" y="3461618"/>
                  <a:pt x="11794746" y="3461618"/>
                </a:cubicBezTo>
                <a:close/>
                <a:moveTo>
                  <a:pt x="11685834" y="3461618"/>
                </a:moveTo>
                <a:cubicBezTo>
                  <a:pt x="11707987" y="3461618"/>
                  <a:pt x="11730139" y="3471770"/>
                  <a:pt x="11736933" y="3485311"/>
                </a:cubicBezTo>
                <a:cubicBezTo>
                  <a:pt x="11743740" y="3498852"/>
                  <a:pt x="11731778" y="3509016"/>
                  <a:pt x="11711384" y="3509016"/>
                </a:cubicBezTo>
                <a:cubicBezTo>
                  <a:pt x="11690989" y="3509016"/>
                  <a:pt x="11667185" y="3498852"/>
                  <a:pt x="11660391" y="3485311"/>
                </a:cubicBezTo>
                <a:cubicBezTo>
                  <a:pt x="11653584" y="3471770"/>
                  <a:pt x="11665427" y="3461618"/>
                  <a:pt x="11685834" y="3461618"/>
                </a:cubicBezTo>
                <a:close/>
                <a:moveTo>
                  <a:pt x="11568583" y="3459923"/>
                </a:moveTo>
                <a:cubicBezTo>
                  <a:pt x="11590630" y="3461617"/>
                  <a:pt x="11614422" y="3471769"/>
                  <a:pt x="11619577" y="3483616"/>
                </a:cubicBezTo>
                <a:cubicBezTo>
                  <a:pt x="11626383" y="3497157"/>
                  <a:pt x="11614422" y="3507310"/>
                  <a:pt x="11592375" y="3507310"/>
                </a:cubicBezTo>
                <a:cubicBezTo>
                  <a:pt x="11571980" y="3507310"/>
                  <a:pt x="11548177" y="3497157"/>
                  <a:pt x="11541382" y="3483616"/>
                </a:cubicBezTo>
                <a:cubicBezTo>
                  <a:pt x="11534576" y="3470076"/>
                  <a:pt x="11546431" y="3459923"/>
                  <a:pt x="11568583" y="3459923"/>
                </a:cubicBezTo>
                <a:close/>
                <a:moveTo>
                  <a:pt x="11468235" y="3459923"/>
                </a:moveTo>
                <a:cubicBezTo>
                  <a:pt x="11488631" y="3459923"/>
                  <a:pt x="11510795" y="3470076"/>
                  <a:pt x="11517590" y="3483616"/>
                </a:cubicBezTo>
                <a:cubicBezTo>
                  <a:pt x="11524384" y="3497157"/>
                  <a:pt x="11512435" y="3507310"/>
                  <a:pt x="11490388" y="3507310"/>
                </a:cubicBezTo>
                <a:cubicBezTo>
                  <a:pt x="11469993" y="3507310"/>
                  <a:pt x="11446189" y="3497157"/>
                  <a:pt x="11441034" y="3483616"/>
                </a:cubicBezTo>
                <a:cubicBezTo>
                  <a:pt x="11434239" y="3470076"/>
                  <a:pt x="11446189" y="3459923"/>
                  <a:pt x="11468235" y="3459923"/>
                </a:cubicBezTo>
                <a:close/>
                <a:moveTo>
                  <a:pt x="11354393" y="3459923"/>
                </a:moveTo>
                <a:cubicBezTo>
                  <a:pt x="11374788" y="3459923"/>
                  <a:pt x="11396835" y="3470076"/>
                  <a:pt x="11403629" y="3483616"/>
                </a:cubicBezTo>
                <a:cubicBezTo>
                  <a:pt x="11410436" y="3497157"/>
                  <a:pt x="11398592" y="3507310"/>
                  <a:pt x="11376440" y="3507310"/>
                </a:cubicBezTo>
                <a:cubicBezTo>
                  <a:pt x="11356033" y="3507310"/>
                  <a:pt x="11332229" y="3497157"/>
                  <a:pt x="11327192" y="3483616"/>
                </a:cubicBezTo>
                <a:cubicBezTo>
                  <a:pt x="11320386" y="3470076"/>
                  <a:pt x="11332229" y="3459923"/>
                  <a:pt x="11354393" y="3459923"/>
                </a:cubicBezTo>
                <a:close/>
                <a:moveTo>
                  <a:pt x="11243842" y="3459923"/>
                </a:moveTo>
                <a:cubicBezTo>
                  <a:pt x="11264237" y="3459923"/>
                  <a:pt x="11286390" y="3470076"/>
                  <a:pt x="11293196" y="3483616"/>
                </a:cubicBezTo>
                <a:cubicBezTo>
                  <a:pt x="11299991" y="3497157"/>
                  <a:pt x="11286390" y="3507310"/>
                  <a:pt x="11265995" y="3507310"/>
                </a:cubicBezTo>
                <a:cubicBezTo>
                  <a:pt x="11245600" y="3507310"/>
                  <a:pt x="11221796" y="3497157"/>
                  <a:pt x="11216641" y="3483616"/>
                </a:cubicBezTo>
                <a:cubicBezTo>
                  <a:pt x="11209847" y="3470076"/>
                  <a:pt x="11223436" y="3459923"/>
                  <a:pt x="11243842" y="3459923"/>
                </a:cubicBezTo>
                <a:close/>
                <a:moveTo>
                  <a:pt x="11136795" y="3458229"/>
                </a:moveTo>
                <a:cubicBezTo>
                  <a:pt x="11158841" y="3459923"/>
                  <a:pt x="11180993" y="3470087"/>
                  <a:pt x="11186042" y="3481934"/>
                </a:cubicBezTo>
                <a:cubicBezTo>
                  <a:pt x="11192837" y="3495474"/>
                  <a:pt x="11179248" y="3505639"/>
                  <a:pt x="11158841" y="3505639"/>
                </a:cubicBezTo>
                <a:cubicBezTo>
                  <a:pt x="11138445" y="3505639"/>
                  <a:pt x="11116281" y="3495474"/>
                  <a:pt x="11109487" y="3481934"/>
                </a:cubicBezTo>
                <a:cubicBezTo>
                  <a:pt x="11102681" y="3468393"/>
                  <a:pt x="11116281" y="3458229"/>
                  <a:pt x="11136795" y="3458229"/>
                </a:cubicBezTo>
                <a:close/>
                <a:moveTo>
                  <a:pt x="11026244" y="3458229"/>
                </a:moveTo>
                <a:cubicBezTo>
                  <a:pt x="11048290" y="3458229"/>
                  <a:pt x="11070444" y="3468393"/>
                  <a:pt x="11075492" y="3481934"/>
                </a:cubicBezTo>
                <a:cubicBezTo>
                  <a:pt x="11082286" y="3495474"/>
                  <a:pt x="11068685" y="3505639"/>
                  <a:pt x="11048290" y="3505639"/>
                </a:cubicBezTo>
                <a:cubicBezTo>
                  <a:pt x="11027884" y="3505639"/>
                  <a:pt x="11005837" y="3495474"/>
                  <a:pt x="10999043" y="3481934"/>
                </a:cubicBezTo>
                <a:cubicBezTo>
                  <a:pt x="10993888" y="3468393"/>
                  <a:pt x="11005837" y="3458229"/>
                  <a:pt x="11026244" y="3458229"/>
                </a:cubicBezTo>
                <a:close/>
                <a:moveTo>
                  <a:pt x="10915716" y="3458229"/>
                </a:moveTo>
                <a:cubicBezTo>
                  <a:pt x="10937821" y="3458229"/>
                  <a:pt x="10959915" y="3468393"/>
                  <a:pt x="10965011" y="3481934"/>
                </a:cubicBezTo>
                <a:cubicBezTo>
                  <a:pt x="10970071" y="3495474"/>
                  <a:pt x="10958217" y="3505639"/>
                  <a:pt x="10937821" y="3505639"/>
                </a:cubicBezTo>
                <a:cubicBezTo>
                  <a:pt x="10917415" y="3505639"/>
                  <a:pt x="10895309" y="3495474"/>
                  <a:pt x="10888503" y="3481934"/>
                </a:cubicBezTo>
                <a:cubicBezTo>
                  <a:pt x="10883407" y="3468393"/>
                  <a:pt x="10895309" y="3458229"/>
                  <a:pt x="10915716" y="3458229"/>
                </a:cubicBezTo>
                <a:close/>
                <a:moveTo>
                  <a:pt x="6871147" y="3453159"/>
                </a:moveTo>
                <a:cubicBezTo>
                  <a:pt x="6893250" y="3453159"/>
                  <a:pt x="6911955" y="3463311"/>
                  <a:pt x="6911955" y="3476852"/>
                </a:cubicBezTo>
                <a:cubicBezTo>
                  <a:pt x="6913653" y="3490393"/>
                  <a:pt x="6896660" y="3500545"/>
                  <a:pt x="6876261" y="3500545"/>
                </a:cubicBezTo>
                <a:cubicBezTo>
                  <a:pt x="6855853" y="3500545"/>
                  <a:pt x="6837158" y="3490393"/>
                  <a:pt x="6835461" y="3476852"/>
                </a:cubicBezTo>
                <a:cubicBezTo>
                  <a:pt x="6833765" y="3463311"/>
                  <a:pt x="6850757" y="3453159"/>
                  <a:pt x="6871147" y="3453159"/>
                </a:cubicBezTo>
                <a:close/>
                <a:moveTo>
                  <a:pt x="6762398" y="3451465"/>
                </a:moveTo>
                <a:cubicBezTo>
                  <a:pt x="6784486" y="3453159"/>
                  <a:pt x="6801458" y="3463311"/>
                  <a:pt x="6803162" y="3475158"/>
                </a:cubicBezTo>
                <a:cubicBezTo>
                  <a:pt x="6804857" y="3488699"/>
                  <a:pt x="6787893" y="3498863"/>
                  <a:pt x="6765791" y="3498863"/>
                </a:cubicBezTo>
                <a:cubicBezTo>
                  <a:pt x="6745393" y="3498863"/>
                  <a:pt x="6726697" y="3488699"/>
                  <a:pt x="6724998" y="3475158"/>
                </a:cubicBezTo>
                <a:cubicBezTo>
                  <a:pt x="6723288" y="3461618"/>
                  <a:pt x="6740297" y="3451465"/>
                  <a:pt x="6762398" y="3451465"/>
                </a:cubicBezTo>
                <a:close/>
                <a:moveTo>
                  <a:pt x="6655312" y="3451465"/>
                </a:moveTo>
                <a:cubicBezTo>
                  <a:pt x="6675705" y="3451465"/>
                  <a:pt x="6692707" y="3463311"/>
                  <a:pt x="6694401" y="3475158"/>
                </a:cubicBezTo>
                <a:cubicBezTo>
                  <a:pt x="6694401" y="3488699"/>
                  <a:pt x="6679110" y="3498863"/>
                  <a:pt x="6657008" y="3498863"/>
                </a:cubicBezTo>
                <a:cubicBezTo>
                  <a:pt x="6634919" y="3498863"/>
                  <a:pt x="6617900" y="3488699"/>
                  <a:pt x="6617900" y="3475158"/>
                </a:cubicBezTo>
                <a:cubicBezTo>
                  <a:pt x="6617900" y="3461618"/>
                  <a:pt x="6633205" y="3451465"/>
                  <a:pt x="6655312" y="3451465"/>
                </a:cubicBezTo>
                <a:close/>
                <a:moveTo>
                  <a:pt x="6541420" y="3451465"/>
                </a:moveTo>
                <a:cubicBezTo>
                  <a:pt x="6561819" y="3451465"/>
                  <a:pt x="6580517" y="3461618"/>
                  <a:pt x="6580517" y="3475158"/>
                </a:cubicBezTo>
                <a:cubicBezTo>
                  <a:pt x="6580517" y="3488699"/>
                  <a:pt x="6565220" y="3498863"/>
                  <a:pt x="6543116" y="3498863"/>
                </a:cubicBezTo>
                <a:cubicBezTo>
                  <a:pt x="6522715" y="3498863"/>
                  <a:pt x="6504021" y="3488699"/>
                  <a:pt x="6504021" y="3475158"/>
                </a:cubicBezTo>
                <a:cubicBezTo>
                  <a:pt x="6504021" y="3461618"/>
                  <a:pt x="6519319" y="3451465"/>
                  <a:pt x="6541420" y="3451465"/>
                </a:cubicBezTo>
                <a:close/>
                <a:moveTo>
                  <a:pt x="6430916" y="3451465"/>
                </a:moveTo>
                <a:cubicBezTo>
                  <a:pt x="6453023" y="3451465"/>
                  <a:pt x="6470011" y="3461618"/>
                  <a:pt x="6470011" y="3475158"/>
                </a:cubicBezTo>
                <a:cubicBezTo>
                  <a:pt x="6470011" y="3488699"/>
                  <a:pt x="6453023" y="3498863"/>
                  <a:pt x="6432621" y="3498863"/>
                </a:cubicBezTo>
                <a:cubicBezTo>
                  <a:pt x="6412214" y="3498863"/>
                  <a:pt x="6393517" y="3488699"/>
                  <a:pt x="6393517" y="3475158"/>
                </a:cubicBezTo>
                <a:cubicBezTo>
                  <a:pt x="6393517" y="3461618"/>
                  <a:pt x="6410518" y="3451465"/>
                  <a:pt x="6430916" y="3451465"/>
                </a:cubicBezTo>
                <a:close/>
                <a:moveTo>
                  <a:pt x="6322149" y="3449771"/>
                </a:moveTo>
                <a:cubicBezTo>
                  <a:pt x="6344235" y="3451465"/>
                  <a:pt x="6361227" y="3461618"/>
                  <a:pt x="6361227" y="3473464"/>
                </a:cubicBezTo>
                <a:cubicBezTo>
                  <a:pt x="6361227" y="3487005"/>
                  <a:pt x="6344235" y="3497158"/>
                  <a:pt x="6323840" y="3497158"/>
                </a:cubicBezTo>
                <a:cubicBezTo>
                  <a:pt x="6301740" y="3497158"/>
                  <a:pt x="6284748" y="3487005"/>
                  <a:pt x="6284748" y="3473464"/>
                </a:cubicBezTo>
                <a:cubicBezTo>
                  <a:pt x="6284748" y="3459924"/>
                  <a:pt x="6301740" y="3449771"/>
                  <a:pt x="6322149" y="3449771"/>
                </a:cubicBezTo>
                <a:close/>
                <a:moveTo>
                  <a:pt x="6215061" y="3449771"/>
                </a:moveTo>
                <a:cubicBezTo>
                  <a:pt x="6235449" y="3449771"/>
                  <a:pt x="6252448" y="3461618"/>
                  <a:pt x="6254146" y="3473464"/>
                </a:cubicBezTo>
                <a:cubicBezTo>
                  <a:pt x="6254146" y="3487005"/>
                  <a:pt x="6237148" y="3497158"/>
                  <a:pt x="6216757" y="3497158"/>
                </a:cubicBezTo>
                <a:cubicBezTo>
                  <a:pt x="6196357" y="3497158"/>
                  <a:pt x="6177663" y="3487005"/>
                  <a:pt x="6177663" y="3473464"/>
                </a:cubicBezTo>
                <a:cubicBezTo>
                  <a:pt x="6177663" y="3459924"/>
                  <a:pt x="6194652" y="3449771"/>
                  <a:pt x="6215061" y="3449771"/>
                </a:cubicBezTo>
                <a:close/>
                <a:moveTo>
                  <a:pt x="6104558" y="3449771"/>
                </a:moveTo>
                <a:cubicBezTo>
                  <a:pt x="6126644" y="3449771"/>
                  <a:pt x="6143647" y="3459924"/>
                  <a:pt x="6143647" y="3473464"/>
                </a:cubicBezTo>
                <a:cubicBezTo>
                  <a:pt x="6143647" y="3487005"/>
                  <a:pt x="6126644" y="3497158"/>
                  <a:pt x="6106254" y="3497158"/>
                </a:cubicBezTo>
                <a:cubicBezTo>
                  <a:pt x="6085855" y="3497158"/>
                  <a:pt x="6067156" y="3487005"/>
                  <a:pt x="6067156" y="3473464"/>
                </a:cubicBezTo>
                <a:cubicBezTo>
                  <a:pt x="6067156" y="3459924"/>
                  <a:pt x="6084158" y="3449771"/>
                  <a:pt x="6104558" y="3449771"/>
                </a:cubicBezTo>
                <a:close/>
                <a:moveTo>
                  <a:pt x="2937130" y="3431148"/>
                </a:moveTo>
                <a:cubicBezTo>
                  <a:pt x="2957535" y="3431148"/>
                  <a:pt x="2972846" y="3442994"/>
                  <a:pt x="2969446" y="3454841"/>
                </a:cubicBezTo>
                <a:cubicBezTo>
                  <a:pt x="2966027" y="3468382"/>
                  <a:pt x="2945635" y="3478546"/>
                  <a:pt x="2925239" y="3478546"/>
                </a:cubicBezTo>
                <a:cubicBezTo>
                  <a:pt x="2904835" y="3478546"/>
                  <a:pt x="2889534" y="3468382"/>
                  <a:pt x="2892932" y="3454841"/>
                </a:cubicBezTo>
                <a:cubicBezTo>
                  <a:pt x="2896340" y="3441300"/>
                  <a:pt x="2916735" y="3431148"/>
                  <a:pt x="2937130" y="3431148"/>
                </a:cubicBezTo>
                <a:close/>
                <a:moveTo>
                  <a:pt x="2824966" y="3431148"/>
                </a:moveTo>
                <a:cubicBezTo>
                  <a:pt x="2848761" y="3431148"/>
                  <a:pt x="2862358" y="3441300"/>
                  <a:pt x="2858962" y="3454841"/>
                </a:cubicBezTo>
                <a:cubicBezTo>
                  <a:pt x="2855565" y="3468382"/>
                  <a:pt x="2835158" y="3478546"/>
                  <a:pt x="2813053" y="3478546"/>
                </a:cubicBezTo>
                <a:cubicBezTo>
                  <a:pt x="2792615" y="3478546"/>
                  <a:pt x="2777304" y="3468382"/>
                  <a:pt x="2780712" y="3454841"/>
                </a:cubicBezTo>
                <a:cubicBezTo>
                  <a:pt x="2784110" y="3441300"/>
                  <a:pt x="2804546" y="3431148"/>
                  <a:pt x="2824966" y="3431148"/>
                </a:cubicBezTo>
                <a:close/>
                <a:moveTo>
                  <a:pt x="2719504" y="3431148"/>
                </a:moveTo>
                <a:cubicBezTo>
                  <a:pt x="2739923" y="3431148"/>
                  <a:pt x="2753523" y="3441300"/>
                  <a:pt x="2750114" y="3454841"/>
                </a:cubicBezTo>
                <a:cubicBezTo>
                  <a:pt x="2746717" y="3468382"/>
                  <a:pt x="2726309" y="3478546"/>
                  <a:pt x="2704205" y="3478546"/>
                </a:cubicBezTo>
                <a:cubicBezTo>
                  <a:pt x="2683811" y="3478546"/>
                  <a:pt x="2668510" y="3468382"/>
                  <a:pt x="2673606" y="3454841"/>
                </a:cubicBezTo>
                <a:cubicBezTo>
                  <a:pt x="2677004" y="3441300"/>
                  <a:pt x="2697411" y="3431148"/>
                  <a:pt x="2719504" y="3431148"/>
                </a:cubicBezTo>
                <a:close/>
                <a:moveTo>
                  <a:pt x="2608991" y="3429466"/>
                </a:moveTo>
                <a:cubicBezTo>
                  <a:pt x="2629408" y="3431160"/>
                  <a:pt x="2643009" y="3441312"/>
                  <a:pt x="2639600" y="3453159"/>
                </a:cubicBezTo>
                <a:cubicBezTo>
                  <a:pt x="2636204" y="3466700"/>
                  <a:pt x="2615809" y="3476852"/>
                  <a:pt x="2593692" y="3476852"/>
                </a:cubicBezTo>
                <a:cubicBezTo>
                  <a:pt x="2573296" y="3476852"/>
                  <a:pt x="2557997" y="3466700"/>
                  <a:pt x="2563093" y="3453159"/>
                </a:cubicBezTo>
                <a:cubicBezTo>
                  <a:pt x="2566490" y="3439619"/>
                  <a:pt x="2586897" y="3429466"/>
                  <a:pt x="2608991" y="3429466"/>
                </a:cubicBezTo>
                <a:close/>
                <a:moveTo>
                  <a:pt x="2498488" y="3429466"/>
                </a:moveTo>
                <a:cubicBezTo>
                  <a:pt x="2518882" y="3429466"/>
                  <a:pt x="2534181" y="3441312"/>
                  <a:pt x="2529086" y="3453159"/>
                </a:cubicBezTo>
                <a:cubicBezTo>
                  <a:pt x="2525688" y="3466700"/>
                  <a:pt x="2505294" y="3476852"/>
                  <a:pt x="2483177" y="3476852"/>
                </a:cubicBezTo>
                <a:cubicBezTo>
                  <a:pt x="2462781" y="3476852"/>
                  <a:pt x="2447483" y="3466700"/>
                  <a:pt x="2452578" y="3453159"/>
                </a:cubicBezTo>
                <a:cubicBezTo>
                  <a:pt x="2455975" y="3439619"/>
                  <a:pt x="2476382" y="3429466"/>
                  <a:pt x="2498488" y="3429466"/>
                </a:cubicBezTo>
                <a:close/>
                <a:moveTo>
                  <a:pt x="2389695" y="3429466"/>
                </a:moveTo>
                <a:cubicBezTo>
                  <a:pt x="2410090" y="3429466"/>
                  <a:pt x="2425390" y="3439619"/>
                  <a:pt x="2420294" y="3453159"/>
                </a:cubicBezTo>
                <a:cubicBezTo>
                  <a:pt x="2416897" y="3466700"/>
                  <a:pt x="2394791" y="3476852"/>
                  <a:pt x="2374396" y="3476852"/>
                </a:cubicBezTo>
                <a:cubicBezTo>
                  <a:pt x="2353990" y="3476852"/>
                  <a:pt x="2338679" y="3466700"/>
                  <a:pt x="2343799" y="3453159"/>
                </a:cubicBezTo>
                <a:cubicBezTo>
                  <a:pt x="2348894" y="3439619"/>
                  <a:pt x="2369288" y="3429466"/>
                  <a:pt x="2389695" y="3429466"/>
                </a:cubicBezTo>
                <a:close/>
                <a:moveTo>
                  <a:pt x="2282563" y="3429466"/>
                </a:moveTo>
                <a:cubicBezTo>
                  <a:pt x="2302970" y="3429466"/>
                  <a:pt x="2316570" y="3439619"/>
                  <a:pt x="2313161" y="3453159"/>
                </a:cubicBezTo>
                <a:cubicBezTo>
                  <a:pt x="2308065" y="3466700"/>
                  <a:pt x="2287671" y="3476852"/>
                  <a:pt x="2267264" y="3476852"/>
                </a:cubicBezTo>
                <a:cubicBezTo>
                  <a:pt x="2246858" y="3476852"/>
                  <a:pt x="2231558" y="3466700"/>
                  <a:pt x="2236654" y="3453159"/>
                </a:cubicBezTo>
                <a:cubicBezTo>
                  <a:pt x="2241762" y="3439619"/>
                  <a:pt x="2262169" y="3429466"/>
                  <a:pt x="2282563" y="3429466"/>
                </a:cubicBezTo>
                <a:close/>
                <a:moveTo>
                  <a:pt x="2170375" y="3427772"/>
                </a:moveTo>
                <a:cubicBezTo>
                  <a:pt x="2192479" y="3429466"/>
                  <a:pt x="2206068" y="3439619"/>
                  <a:pt x="2200972" y="3451465"/>
                </a:cubicBezTo>
                <a:cubicBezTo>
                  <a:pt x="2195876" y="3465006"/>
                  <a:pt x="2175470" y="3475159"/>
                  <a:pt x="2155075" y="3475159"/>
                </a:cubicBezTo>
                <a:cubicBezTo>
                  <a:pt x="2134680" y="3475159"/>
                  <a:pt x="2121080" y="3465006"/>
                  <a:pt x="2124477" y="3451465"/>
                </a:cubicBezTo>
                <a:cubicBezTo>
                  <a:pt x="2129573" y="3437925"/>
                  <a:pt x="2149980" y="3427772"/>
                  <a:pt x="2170375" y="3427772"/>
                </a:cubicBezTo>
                <a:close/>
                <a:moveTo>
                  <a:pt x="2061548" y="3427772"/>
                </a:moveTo>
                <a:cubicBezTo>
                  <a:pt x="2081955" y="3427772"/>
                  <a:pt x="2095555" y="3439619"/>
                  <a:pt x="2092157" y="3451465"/>
                </a:cubicBezTo>
                <a:cubicBezTo>
                  <a:pt x="2087050" y="3465006"/>
                  <a:pt x="2066655" y="3475159"/>
                  <a:pt x="2046248" y="3475159"/>
                </a:cubicBezTo>
                <a:cubicBezTo>
                  <a:pt x="2025854" y="3475159"/>
                  <a:pt x="2012241" y="3465006"/>
                  <a:pt x="2015639" y="3451465"/>
                </a:cubicBezTo>
                <a:cubicBezTo>
                  <a:pt x="2020746" y="3437925"/>
                  <a:pt x="2041153" y="3427772"/>
                  <a:pt x="2061548" y="3427772"/>
                </a:cubicBezTo>
                <a:close/>
                <a:moveTo>
                  <a:pt x="1956151" y="3427772"/>
                </a:moveTo>
                <a:cubicBezTo>
                  <a:pt x="1978257" y="3427772"/>
                  <a:pt x="1991858" y="3437925"/>
                  <a:pt x="1986762" y="3451465"/>
                </a:cubicBezTo>
                <a:cubicBezTo>
                  <a:pt x="1981654" y="3465006"/>
                  <a:pt x="1961260" y="3475159"/>
                  <a:pt x="1939155" y="3475159"/>
                </a:cubicBezTo>
                <a:cubicBezTo>
                  <a:pt x="1918759" y="3475159"/>
                  <a:pt x="1905159" y="3465006"/>
                  <a:pt x="1908556" y="3451465"/>
                </a:cubicBezTo>
                <a:cubicBezTo>
                  <a:pt x="1913664" y="3437925"/>
                  <a:pt x="1934059" y="3427772"/>
                  <a:pt x="1956151" y="3427772"/>
                </a:cubicBezTo>
                <a:close/>
                <a:moveTo>
                  <a:pt x="1833736" y="3427772"/>
                </a:moveTo>
                <a:cubicBezTo>
                  <a:pt x="1854131" y="3427772"/>
                  <a:pt x="1867732" y="3437925"/>
                  <a:pt x="1862636" y="3451465"/>
                </a:cubicBezTo>
                <a:cubicBezTo>
                  <a:pt x="1857528" y="3465006"/>
                  <a:pt x="1837133" y="3475159"/>
                  <a:pt x="1815028" y="3475159"/>
                </a:cubicBezTo>
                <a:cubicBezTo>
                  <a:pt x="1794634" y="3475159"/>
                  <a:pt x="1781033" y="3465006"/>
                  <a:pt x="1786129" y="3451465"/>
                </a:cubicBezTo>
                <a:cubicBezTo>
                  <a:pt x="1791236" y="3437925"/>
                  <a:pt x="1811631" y="3427772"/>
                  <a:pt x="1833736" y="3427772"/>
                </a:cubicBezTo>
                <a:close/>
                <a:moveTo>
                  <a:pt x="13107191" y="3402373"/>
                </a:moveTo>
                <a:cubicBezTo>
                  <a:pt x="13125828" y="3404067"/>
                  <a:pt x="13146235" y="3412537"/>
                  <a:pt x="13154846" y="3424384"/>
                </a:cubicBezTo>
                <a:cubicBezTo>
                  <a:pt x="13161688" y="3436230"/>
                  <a:pt x="13153078" y="3444689"/>
                  <a:pt x="13134439" y="3444689"/>
                </a:cubicBezTo>
                <a:cubicBezTo>
                  <a:pt x="13115684" y="3444689"/>
                  <a:pt x="13093626" y="3434537"/>
                  <a:pt x="13086783" y="3422690"/>
                </a:cubicBezTo>
                <a:cubicBezTo>
                  <a:pt x="13080060" y="3410843"/>
                  <a:pt x="13088435" y="3402373"/>
                  <a:pt x="13107191" y="3402373"/>
                </a:cubicBezTo>
                <a:close/>
                <a:moveTo>
                  <a:pt x="12743288" y="3397302"/>
                </a:moveTo>
                <a:cubicBezTo>
                  <a:pt x="12763696" y="3397302"/>
                  <a:pt x="12787522" y="3409148"/>
                  <a:pt x="12796134" y="3420995"/>
                </a:cubicBezTo>
                <a:cubicBezTo>
                  <a:pt x="12804509" y="3434536"/>
                  <a:pt x="12792713" y="3444689"/>
                  <a:pt x="12772306" y="3444689"/>
                </a:cubicBezTo>
                <a:cubicBezTo>
                  <a:pt x="12751900" y="3444689"/>
                  <a:pt x="12728072" y="3434536"/>
                  <a:pt x="12719579" y="3420995"/>
                </a:cubicBezTo>
                <a:cubicBezTo>
                  <a:pt x="12711085" y="3407455"/>
                  <a:pt x="12722881" y="3397302"/>
                  <a:pt x="12743288" y="3397302"/>
                </a:cubicBezTo>
                <a:close/>
                <a:moveTo>
                  <a:pt x="12634530" y="3397302"/>
                </a:moveTo>
                <a:cubicBezTo>
                  <a:pt x="12654936" y="3397302"/>
                  <a:pt x="12678764" y="3407455"/>
                  <a:pt x="12687257" y="3420995"/>
                </a:cubicBezTo>
                <a:cubicBezTo>
                  <a:pt x="12695751" y="3434536"/>
                  <a:pt x="12683837" y="3444689"/>
                  <a:pt x="12663430" y="3444689"/>
                </a:cubicBezTo>
                <a:cubicBezTo>
                  <a:pt x="12643022" y="3444689"/>
                  <a:pt x="12619314" y="3434536"/>
                  <a:pt x="12610702" y="3420995"/>
                </a:cubicBezTo>
                <a:cubicBezTo>
                  <a:pt x="12602327" y="3407455"/>
                  <a:pt x="12614123" y="3397302"/>
                  <a:pt x="12634530" y="3397302"/>
                </a:cubicBezTo>
                <a:close/>
                <a:moveTo>
                  <a:pt x="12525771" y="3397302"/>
                </a:moveTo>
                <a:cubicBezTo>
                  <a:pt x="12547829" y="3397302"/>
                  <a:pt x="12569888" y="3407455"/>
                  <a:pt x="12578498" y="3420995"/>
                </a:cubicBezTo>
                <a:cubicBezTo>
                  <a:pt x="12586875" y="3434536"/>
                  <a:pt x="12575079" y="3444689"/>
                  <a:pt x="12554671" y="3444689"/>
                </a:cubicBezTo>
                <a:cubicBezTo>
                  <a:pt x="12534264" y="3444689"/>
                  <a:pt x="12510436" y="3434536"/>
                  <a:pt x="12501943" y="3420995"/>
                </a:cubicBezTo>
                <a:cubicBezTo>
                  <a:pt x="12493451" y="3407455"/>
                  <a:pt x="12505365" y="3397302"/>
                  <a:pt x="12525771" y="3397302"/>
                </a:cubicBezTo>
                <a:close/>
                <a:moveTo>
                  <a:pt x="12418666" y="3397302"/>
                </a:moveTo>
                <a:cubicBezTo>
                  <a:pt x="12440724" y="3397302"/>
                  <a:pt x="12462901" y="3407455"/>
                  <a:pt x="12471275" y="3420995"/>
                </a:cubicBezTo>
                <a:cubicBezTo>
                  <a:pt x="12479886" y="3434536"/>
                  <a:pt x="12467972" y="3444689"/>
                  <a:pt x="12447565" y="3444689"/>
                </a:cubicBezTo>
                <a:cubicBezTo>
                  <a:pt x="12427159" y="3444689"/>
                  <a:pt x="12403331" y="3434536"/>
                  <a:pt x="12394838" y="3420995"/>
                </a:cubicBezTo>
                <a:cubicBezTo>
                  <a:pt x="12388114" y="3407455"/>
                  <a:pt x="12398258" y="3397302"/>
                  <a:pt x="12418666" y="3397302"/>
                </a:cubicBezTo>
                <a:close/>
                <a:moveTo>
                  <a:pt x="12301295" y="3395608"/>
                </a:moveTo>
                <a:cubicBezTo>
                  <a:pt x="12321702" y="3395608"/>
                  <a:pt x="12345530" y="3407455"/>
                  <a:pt x="12352372" y="3419301"/>
                </a:cubicBezTo>
                <a:cubicBezTo>
                  <a:pt x="12359095" y="3432842"/>
                  <a:pt x="12348951" y="3442995"/>
                  <a:pt x="12328544" y="3442995"/>
                </a:cubicBezTo>
                <a:cubicBezTo>
                  <a:pt x="12308138" y="3442995"/>
                  <a:pt x="12284310" y="3432842"/>
                  <a:pt x="12277467" y="3419301"/>
                </a:cubicBezTo>
                <a:cubicBezTo>
                  <a:pt x="12270744" y="3405761"/>
                  <a:pt x="12280889" y="3395608"/>
                  <a:pt x="12301295" y="3395608"/>
                </a:cubicBezTo>
                <a:close/>
                <a:moveTo>
                  <a:pt x="12190768" y="3395608"/>
                </a:moveTo>
                <a:cubicBezTo>
                  <a:pt x="12211175" y="3395608"/>
                  <a:pt x="12235003" y="3405761"/>
                  <a:pt x="12241727" y="3419301"/>
                </a:cubicBezTo>
                <a:cubicBezTo>
                  <a:pt x="12248568" y="3432842"/>
                  <a:pt x="12238424" y="3442995"/>
                  <a:pt x="12216366" y="3442995"/>
                </a:cubicBezTo>
                <a:cubicBezTo>
                  <a:pt x="12195959" y="3442995"/>
                  <a:pt x="12172131" y="3432842"/>
                  <a:pt x="12165289" y="3419301"/>
                </a:cubicBezTo>
                <a:cubicBezTo>
                  <a:pt x="12158566" y="3405761"/>
                  <a:pt x="12168710" y="3395608"/>
                  <a:pt x="12190768" y="3395608"/>
                </a:cubicBezTo>
                <a:close/>
                <a:moveTo>
                  <a:pt x="12085432" y="3395608"/>
                </a:moveTo>
                <a:cubicBezTo>
                  <a:pt x="12105838" y="3395608"/>
                  <a:pt x="12129548" y="3405761"/>
                  <a:pt x="12136389" y="3419301"/>
                </a:cubicBezTo>
                <a:cubicBezTo>
                  <a:pt x="12143230" y="3432842"/>
                  <a:pt x="12132968" y="3442995"/>
                  <a:pt x="12110910" y="3442995"/>
                </a:cubicBezTo>
                <a:cubicBezTo>
                  <a:pt x="12090503" y="3442995"/>
                  <a:pt x="12066793" y="3432842"/>
                  <a:pt x="12059952" y="3419301"/>
                </a:cubicBezTo>
                <a:cubicBezTo>
                  <a:pt x="12053110" y="3405761"/>
                  <a:pt x="12063373" y="3395608"/>
                  <a:pt x="12085432" y="3395608"/>
                </a:cubicBezTo>
                <a:close/>
                <a:moveTo>
                  <a:pt x="11974904" y="3395608"/>
                </a:moveTo>
                <a:cubicBezTo>
                  <a:pt x="11996962" y="3395608"/>
                  <a:pt x="12019139" y="3405761"/>
                  <a:pt x="12025980" y="3419301"/>
                </a:cubicBezTo>
                <a:cubicBezTo>
                  <a:pt x="12032704" y="3432842"/>
                  <a:pt x="12022559" y="3442995"/>
                  <a:pt x="12000384" y="3442995"/>
                </a:cubicBezTo>
                <a:cubicBezTo>
                  <a:pt x="11979976" y="3442995"/>
                  <a:pt x="11956149" y="3432842"/>
                  <a:pt x="11949425" y="3419301"/>
                </a:cubicBezTo>
                <a:cubicBezTo>
                  <a:pt x="11942583" y="3405761"/>
                  <a:pt x="11954497" y="3395608"/>
                  <a:pt x="11974904" y="3395608"/>
                </a:cubicBezTo>
                <a:close/>
                <a:moveTo>
                  <a:pt x="11866146" y="3393914"/>
                </a:moveTo>
                <a:cubicBezTo>
                  <a:pt x="11888204" y="3395608"/>
                  <a:pt x="11910381" y="3405760"/>
                  <a:pt x="11917105" y="3417607"/>
                </a:cubicBezTo>
                <a:cubicBezTo>
                  <a:pt x="11923946" y="3431148"/>
                  <a:pt x="11912032" y="3441312"/>
                  <a:pt x="11891625" y="3441312"/>
                </a:cubicBezTo>
                <a:cubicBezTo>
                  <a:pt x="11871218" y="3441312"/>
                  <a:pt x="11847390" y="3431148"/>
                  <a:pt x="11840549" y="3417607"/>
                </a:cubicBezTo>
                <a:cubicBezTo>
                  <a:pt x="11833825" y="3404067"/>
                  <a:pt x="11845739" y="3393914"/>
                  <a:pt x="11866146" y="3393914"/>
                </a:cubicBezTo>
                <a:close/>
                <a:moveTo>
                  <a:pt x="11757329" y="3393914"/>
                </a:moveTo>
                <a:cubicBezTo>
                  <a:pt x="11779376" y="3393914"/>
                  <a:pt x="11801504" y="3405760"/>
                  <a:pt x="11808346" y="3417607"/>
                </a:cubicBezTo>
                <a:cubicBezTo>
                  <a:pt x="11815070" y="3431148"/>
                  <a:pt x="11803156" y="3441312"/>
                  <a:pt x="11782773" y="3441312"/>
                </a:cubicBezTo>
                <a:cubicBezTo>
                  <a:pt x="11762378" y="3441312"/>
                  <a:pt x="11738574" y="3431148"/>
                  <a:pt x="11731779" y="3417607"/>
                </a:cubicBezTo>
                <a:cubicBezTo>
                  <a:pt x="11724973" y="3404067"/>
                  <a:pt x="11736934" y="3393914"/>
                  <a:pt x="11757329" y="3393914"/>
                </a:cubicBezTo>
                <a:close/>
                <a:moveTo>
                  <a:pt x="11650175" y="3393914"/>
                </a:moveTo>
                <a:cubicBezTo>
                  <a:pt x="11672222" y="3393914"/>
                  <a:pt x="11694374" y="3404067"/>
                  <a:pt x="11701180" y="3417607"/>
                </a:cubicBezTo>
                <a:cubicBezTo>
                  <a:pt x="11707975" y="3431148"/>
                  <a:pt x="11696132" y="3441312"/>
                  <a:pt x="11675618" y="3441312"/>
                </a:cubicBezTo>
                <a:cubicBezTo>
                  <a:pt x="11655223" y="3441312"/>
                  <a:pt x="11631419" y="3431148"/>
                  <a:pt x="11624625" y="3417607"/>
                </a:cubicBezTo>
                <a:cubicBezTo>
                  <a:pt x="11617819" y="3404067"/>
                  <a:pt x="11629780" y="3393914"/>
                  <a:pt x="11650175" y="3393914"/>
                </a:cubicBezTo>
                <a:close/>
                <a:moveTo>
                  <a:pt x="11536215" y="3393914"/>
                </a:moveTo>
                <a:cubicBezTo>
                  <a:pt x="11556622" y="3393914"/>
                  <a:pt x="11578775" y="3404067"/>
                  <a:pt x="11585570" y="3417607"/>
                </a:cubicBezTo>
                <a:cubicBezTo>
                  <a:pt x="11592375" y="3431148"/>
                  <a:pt x="11580415" y="3441312"/>
                  <a:pt x="11560019" y="3441312"/>
                </a:cubicBezTo>
                <a:cubicBezTo>
                  <a:pt x="11539624" y="3441312"/>
                  <a:pt x="11515820" y="3431148"/>
                  <a:pt x="11510772" y="3417607"/>
                </a:cubicBezTo>
                <a:cubicBezTo>
                  <a:pt x="11503977" y="3404067"/>
                  <a:pt x="11515820" y="3393914"/>
                  <a:pt x="11536215" y="3393914"/>
                </a:cubicBezTo>
                <a:close/>
                <a:moveTo>
                  <a:pt x="11434227" y="3392220"/>
                </a:moveTo>
                <a:cubicBezTo>
                  <a:pt x="11454634" y="3393914"/>
                  <a:pt x="11478427" y="3404067"/>
                  <a:pt x="11483582" y="3415913"/>
                </a:cubicBezTo>
                <a:cubicBezTo>
                  <a:pt x="11490387" y="3429454"/>
                  <a:pt x="11478427" y="3439618"/>
                  <a:pt x="11456380" y="3439618"/>
                </a:cubicBezTo>
                <a:cubicBezTo>
                  <a:pt x="11435985" y="3439618"/>
                  <a:pt x="11412181" y="3429454"/>
                  <a:pt x="11407026" y="3415913"/>
                </a:cubicBezTo>
                <a:cubicBezTo>
                  <a:pt x="11400231" y="3402373"/>
                  <a:pt x="11412181" y="3392220"/>
                  <a:pt x="11434227" y="3392220"/>
                </a:cubicBezTo>
                <a:close/>
                <a:moveTo>
                  <a:pt x="11320386" y="3392220"/>
                </a:moveTo>
                <a:cubicBezTo>
                  <a:pt x="11342433" y="3392220"/>
                  <a:pt x="11364585" y="3404067"/>
                  <a:pt x="11369634" y="3415913"/>
                </a:cubicBezTo>
                <a:cubicBezTo>
                  <a:pt x="11376428" y="3429454"/>
                  <a:pt x="11364585" y="3439618"/>
                  <a:pt x="11342433" y="3439618"/>
                </a:cubicBezTo>
                <a:cubicBezTo>
                  <a:pt x="11322025" y="3439618"/>
                  <a:pt x="11299979" y="3429454"/>
                  <a:pt x="11293185" y="3415913"/>
                </a:cubicBezTo>
                <a:cubicBezTo>
                  <a:pt x="11286379" y="3402373"/>
                  <a:pt x="11298233" y="3392220"/>
                  <a:pt x="11320386" y="3392220"/>
                </a:cubicBezTo>
                <a:close/>
                <a:moveTo>
                  <a:pt x="11211592" y="3392220"/>
                </a:moveTo>
                <a:cubicBezTo>
                  <a:pt x="11231988" y="3392220"/>
                  <a:pt x="11254034" y="3402373"/>
                  <a:pt x="11260841" y="3415913"/>
                </a:cubicBezTo>
                <a:cubicBezTo>
                  <a:pt x="11267635" y="3429454"/>
                  <a:pt x="11255792" y="3439618"/>
                  <a:pt x="11233639" y="3439618"/>
                </a:cubicBezTo>
                <a:cubicBezTo>
                  <a:pt x="11213233" y="3439618"/>
                  <a:pt x="11191198" y="3429454"/>
                  <a:pt x="11184391" y="3415913"/>
                </a:cubicBezTo>
                <a:cubicBezTo>
                  <a:pt x="11177597" y="3402373"/>
                  <a:pt x="11189440" y="3392220"/>
                  <a:pt x="11211592" y="3392220"/>
                </a:cubicBezTo>
                <a:close/>
                <a:moveTo>
                  <a:pt x="11104427" y="3392220"/>
                </a:moveTo>
                <a:cubicBezTo>
                  <a:pt x="11126591" y="3392220"/>
                  <a:pt x="11148626" y="3402373"/>
                  <a:pt x="11153781" y="3415913"/>
                </a:cubicBezTo>
                <a:cubicBezTo>
                  <a:pt x="11160587" y="3429454"/>
                  <a:pt x="11146986" y="3439618"/>
                  <a:pt x="11126591" y="3439618"/>
                </a:cubicBezTo>
                <a:cubicBezTo>
                  <a:pt x="11106079" y="3439618"/>
                  <a:pt x="11084032" y="3429454"/>
                  <a:pt x="11077238" y="3415913"/>
                </a:cubicBezTo>
                <a:cubicBezTo>
                  <a:pt x="11070431" y="3402373"/>
                  <a:pt x="11084032" y="3392220"/>
                  <a:pt x="11104427" y="3392220"/>
                </a:cubicBezTo>
                <a:close/>
                <a:moveTo>
                  <a:pt x="10995633" y="3390526"/>
                </a:moveTo>
                <a:cubicBezTo>
                  <a:pt x="11016028" y="3392220"/>
                  <a:pt x="11038075" y="3402384"/>
                  <a:pt x="11044869" y="3414231"/>
                </a:cubicBezTo>
                <a:cubicBezTo>
                  <a:pt x="11051676" y="3427771"/>
                  <a:pt x="11038075" y="3437924"/>
                  <a:pt x="11017680" y="3437924"/>
                </a:cubicBezTo>
                <a:cubicBezTo>
                  <a:pt x="10997273" y="3437924"/>
                  <a:pt x="10975226" y="3427771"/>
                  <a:pt x="10968432" y="3414231"/>
                </a:cubicBezTo>
                <a:cubicBezTo>
                  <a:pt x="10963324" y="3400690"/>
                  <a:pt x="10975226" y="3390526"/>
                  <a:pt x="10995633" y="3390526"/>
                </a:cubicBezTo>
                <a:close/>
                <a:moveTo>
                  <a:pt x="10885106" y="3390526"/>
                </a:moveTo>
                <a:cubicBezTo>
                  <a:pt x="10907212" y="3390526"/>
                  <a:pt x="10929317" y="3402384"/>
                  <a:pt x="10934413" y="3414231"/>
                </a:cubicBezTo>
                <a:cubicBezTo>
                  <a:pt x="10939509" y="3427771"/>
                  <a:pt x="10927607" y="3437924"/>
                  <a:pt x="10907212" y="3437924"/>
                </a:cubicBezTo>
                <a:cubicBezTo>
                  <a:pt x="10886817" y="3437924"/>
                  <a:pt x="10864711" y="3427771"/>
                  <a:pt x="10857917" y="3414231"/>
                </a:cubicBezTo>
                <a:cubicBezTo>
                  <a:pt x="10852809" y="3400690"/>
                  <a:pt x="10864711" y="3390526"/>
                  <a:pt x="10885106" y="3390526"/>
                </a:cubicBezTo>
                <a:close/>
                <a:moveTo>
                  <a:pt x="7522264" y="3388844"/>
                </a:moveTo>
                <a:cubicBezTo>
                  <a:pt x="7542671" y="3388844"/>
                  <a:pt x="7561366" y="3398997"/>
                  <a:pt x="7563065" y="3412537"/>
                </a:cubicBezTo>
                <a:cubicBezTo>
                  <a:pt x="7564759" y="3426078"/>
                  <a:pt x="7549465" y="3436230"/>
                  <a:pt x="7527370" y="3436230"/>
                </a:cubicBezTo>
                <a:cubicBezTo>
                  <a:pt x="7506966" y="3436230"/>
                  <a:pt x="7488270" y="3426078"/>
                  <a:pt x="7486573" y="3412537"/>
                </a:cubicBezTo>
                <a:cubicBezTo>
                  <a:pt x="7484871" y="3398997"/>
                  <a:pt x="7500170" y="3388844"/>
                  <a:pt x="7522264" y="3388844"/>
                </a:cubicBezTo>
                <a:close/>
                <a:moveTo>
                  <a:pt x="7627649" y="3385456"/>
                </a:moveTo>
                <a:cubicBezTo>
                  <a:pt x="7649755" y="3385456"/>
                  <a:pt x="7668454" y="3395608"/>
                  <a:pt x="7670151" y="3409149"/>
                </a:cubicBezTo>
                <a:cubicBezTo>
                  <a:pt x="7671850" y="3422690"/>
                  <a:pt x="7656550" y="3432842"/>
                  <a:pt x="7636156" y="3432842"/>
                </a:cubicBezTo>
                <a:cubicBezTo>
                  <a:pt x="7615749" y="3432842"/>
                  <a:pt x="7597040" y="3422690"/>
                  <a:pt x="7593646" y="3409149"/>
                </a:cubicBezTo>
                <a:cubicBezTo>
                  <a:pt x="7591943" y="3395608"/>
                  <a:pt x="7607243" y="3385456"/>
                  <a:pt x="7627649" y="3385456"/>
                </a:cubicBezTo>
                <a:close/>
                <a:moveTo>
                  <a:pt x="6976538" y="3385456"/>
                </a:moveTo>
                <a:cubicBezTo>
                  <a:pt x="6998628" y="3387150"/>
                  <a:pt x="7015634" y="3397302"/>
                  <a:pt x="7017332" y="3409149"/>
                </a:cubicBezTo>
                <a:cubicBezTo>
                  <a:pt x="7019030" y="3422690"/>
                  <a:pt x="7002024" y="3432842"/>
                  <a:pt x="6981634" y="3432842"/>
                </a:cubicBezTo>
                <a:cubicBezTo>
                  <a:pt x="6961242" y="3432842"/>
                  <a:pt x="6942535" y="3422690"/>
                  <a:pt x="6940840" y="3409149"/>
                </a:cubicBezTo>
                <a:cubicBezTo>
                  <a:pt x="6939142" y="3395608"/>
                  <a:pt x="6956135" y="3385456"/>
                  <a:pt x="6976538" y="3385456"/>
                </a:cubicBezTo>
                <a:close/>
                <a:moveTo>
                  <a:pt x="6866045" y="3385456"/>
                </a:moveTo>
                <a:cubicBezTo>
                  <a:pt x="6888143" y="3385456"/>
                  <a:pt x="6905136" y="3397302"/>
                  <a:pt x="6906837" y="3409149"/>
                </a:cubicBezTo>
                <a:cubicBezTo>
                  <a:pt x="6908535" y="3422690"/>
                  <a:pt x="6891541" y="3432842"/>
                  <a:pt x="6871140" y="3432842"/>
                </a:cubicBezTo>
                <a:cubicBezTo>
                  <a:pt x="6850747" y="3432842"/>
                  <a:pt x="6832044" y="3422690"/>
                  <a:pt x="6830347" y="3409149"/>
                </a:cubicBezTo>
                <a:cubicBezTo>
                  <a:pt x="6828646" y="3395608"/>
                  <a:pt x="6845641" y="3385456"/>
                  <a:pt x="6866045" y="3385456"/>
                </a:cubicBezTo>
                <a:close/>
                <a:moveTo>
                  <a:pt x="6758992" y="3385456"/>
                </a:moveTo>
                <a:cubicBezTo>
                  <a:pt x="6779392" y="3385456"/>
                  <a:pt x="6796357" y="3395608"/>
                  <a:pt x="6798055" y="3409149"/>
                </a:cubicBezTo>
                <a:cubicBezTo>
                  <a:pt x="6799751" y="3422690"/>
                  <a:pt x="6782786" y="3432842"/>
                  <a:pt x="6762389" y="3432842"/>
                </a:cubicBezTo>
                <a:cubicBezTo>
                  <a:pt x="6741990" y="3432842"/>
                  <a:pt x="6723288" y="3422690"/>
                  <a:pt x="6723288" y="3409149"/>
                </a:cubicBezTo>
                <a:cubicBezTo>
                  <a:pt x="6721590" y="3395608"/>
                  <a:pt x="6738589" y="3385456"/>
                  <a:pt x="6758992" y="3385456"/>
                </a:cubicBezTo>
                <a:close/>
                <a:moveTo>
                  <a:pt x="6650206" y="3385456"/>
                </a:moveTo>
                <a:cubicBezTo>
                  <a:pt x="6670624" y="3385456"/>
                  <a:pt x="6689311" y="3395608"/>
                  <a:pt x="6689311" y="3409149"/>
                </a:cubicBezTo>
                <a:cubicBezTo>
                  <a:pt x="6689311" y="3422690"/>
                  <a:pt x="6674017" y="3432842"/>
                  <a:pt x="6651898" y="3432842"/>
                </a:cubicBezTo>
                <a:cubicBezTo>
                  <a:pt x="6631517" y="3432842"/>
                  <a:pt x="6612822" y="3422690"/>
                  <a:pt x="6612822" y="3409149"/>
                </a:cubicBezTo>
                <a:cubicBezTo>
                  <a:pt x="6612822" y="3395608"/>
                  <a:pt x="6628113" y="3385456"/>
                  <a:pt x="6650206" y="3385456"/>
                </a:cubicBezTo>
                <a:close/>
                <a:moveTo>
                  <a:pt x="6538018" y="3383750"/>
                </a:moveTo>
                <a:cubicBezTo>
                  <a:pt x="6558414" y="3385444"/>
                  <a:pt x="6575404" y="3395608"/>
                  <a:pt x="6577102" y="3407455"/>
                </a:cubicBezTo>
                <a:cubicBezTo>
                  <a:pt x="6577102" y="3420996"/>
                  <a:pt x="6561810" y="3431148"/>
                  <a:pt x="6539718" y="3431148"/>
                </a:cubicBezTo>
                <a:cubicBezTo>
                  <a:pt x="6519302" y="3431148"/>
                  <a:pt x="6500610" y="3420996"/>
                  <a:pt x="6500610" y="3407455"/>
                </a:cubicBezTo>
                <a:cubicBezTo>
                  <a:pt x="6500610" y="3393914"/>
                  <a:pt x="6515908" y="3383750"/>
                  <a:pt x="6538018" y="3383750"/>
                </a:cubicBezTo>
                <a:close/>
                <a:moveTo>
                  <a:pt x="6429215" y="3383750"/>
                </a:moveTo>
                <a:cubicBezTo>
                  <a:pt x="6449612" y="3383750"/>
                  <a:pt x="6466613" y="3395608"/>
                  <a:pt x="6468313" y="3407455"/>
                </a:cubicBezTo>
                <a:cubicBezTo>
                  <a:pt x="6468313" y="3420996"/>
                  <a:pt x="6453011" y="3431148"/>
                  <a:pt x="6430916" y="3431148"/>
                </a:cubicBezTo>
                <a:cubicBezTo>
                  <a:pt x="6410528" y="3431148"/>
                  <a:pt x="6391807" y="3420996"/>
                  <a:pt x="6391807" y="3407455"/>
                </a:cubicBezTo>
                <a:cubicBezTo>
                  <a:pt x="6391807" y="3393914"/>
                  <a:pt x="6408816" y="3383750"/>
                  <a:pt x="6429215" y="3383750"/>
                </a:cubicBezTo>
                <a:close/>
                <a:moveTo>
                  <a:pt x="6320447" y="3383750"/>
                </a:moveTo>
                <a:cubicBezTo>
                  <a:pt x="6340852" y="3383750"/>
                  <a:pt x="6359539" y="3393914"/>
                  <a:pt x="6359539" y="3407455"/>
                </a:cubicBezTo>
                <a:cubicBezTo>
                  <a:pt x="6359539" y="3420996"/>
                  <a:pt x="6342550" y="3431148"/>
                  <a:pt x="6322147" y="3431148"/>
                </a:cubicBezTo>
                <a:cubicBezTo>
                  <a:pt x="6301750" y="3431148"/>
                  <a:pt x="6283044" y="3420996"/>
                  <a:pt x="6283044" y="3407455"/>
                </a:cubicBezTo>
                <a:cubicBezTo>
                  <a:pt x="6283044" y="3393914"/>
                  <a:pt x="6300053" y="3383750"/>
                  <a:pt x="6320447" y="3383750"/>
                </a:cubicBezTo>
                <a:close/>
                <a:moveTo>
                  <a:pt x="6213348" y="3383750"/>
                </a:moveTo>
                <a:cubicBezTo>
                  <a:pt x="6233753" y="3383750"/>
                  <a:pt x="6252448" y="3393914"/>
                  <a:pt x="6252448" y="3407455"/>
                </a:cubicBezTo>
                <a:cubicBezTo>
                  <a:pt x="6252448" y="3420996"/>
                  <a:pt x="6235449" y="3431148"/>
                  <a:pt x="6215044" y="3431148"/>
                </a:cubicBezTo>
                <a:cubicBezTo>
                  <a:pt x="6194652" y="3431148"/>
                  <a:pt x="6175960" y="3420996"/>
                  <a:pt x="6175960" y="3407455"/>
                </a:cubicBezTo>
                <a:cubicBezTo>
                  <a:pt x="6175960" y="3393914"/>
                  <a:pt x="6192956" y="3383750"/>
                  <a:pt x="6213348" y="3383750"/>
                </a:cubicBezTo>
                <a:close/>
                <a:moveTo>
                  <a:pt x="6102847" y="3382067"/>
                </a:moveTo>
                <a:cubicBezTo>
                  <a:pt x="6124948" y="3383761"/>
                  <a:pt x="6141945" y="3393914"/>
                  <a:pt x="6141945" y="3405760"/>
                </a:cubicBezTo>
                <a:cubicBezTo>
                  <a:pt x="6141945" y="3419301"/>
                  <a:pt x="6124948" y="3429454"/>
                  <a:pt x="6104549" y="3429454"/>
                </a:cubicBezTo>
                <a:cubicBezTo>
                  <a:pt x="6084158" y="3429454"/>
                  <a:pt x="6065462" y="3419301"/>
                  <a:pt x="6065462" y="3405760"/>
                </a:cubicBezTo>
                <a:cubicBezTo>
                  <a:pt x="6065462" y="3392220"/>
                  <a:pt x="6082455" y="3382067"/>
                  <a:pt x="6102847" y="3382067"/>
                </a:cubicBezTo>
                <a:close/>
                <a:moveTo>
                  <a:pt x="2954139" y="3365127"/>
                </a:moveTo>
                <a:cubicBezTo>
                  <a:pt x="2976243" y="3365127"/>
                  <a:pt x="2989847" y="3375291"/>
                  <a:pt x="2986447" y="3388832"/>
                </a:cubicBezTo>
                <a:cubicBezTo>
                  <a:pt x="2983051" y="3402384"/>
                  <a:pt x="2962644" y="3412537"/>
                  <a:pt x="2942235" y="3412537"/>
                </a:cubicBezTo>
                <a:cubicBezTo>
                  <a:pt x="2921844" y="3412537"/>
                  <a:pt x="2906545" y="3402384"/>
                  <a:pt x="2909940" y="3388832"/>
                </a:cubicBezTo>
                <a:cubicBezTo>
                  <a:pt x="2913339" y="3375291"/>
                  <a:pt x="2933733" y="3365127"/>
                  <a:pt x="2954139" y="3365127"/>
                </a:cubicBezTo>
                <a:close/>
                <a:moveTo>
                  <a:pt x="2847061" y="3363433"/>
                </a:moveTo>
                <a:cubicBezTo>
                  <a:pt x="2867469" y="3365127"/>
                  <a:pt x="2881066" y="3375279"/>
                  <a:pt x="2877660" y="3387150"/>
                </a:cubicBezTo>
                <a:cubicBezTo>
                  <a:pt x="2874263" y="3400690"/>
                  <a:pt x="2853868" y="3410843"/>
                  <a:pt x="2833450" y="3410843"/>
                </a:cubicBezTo>
                <a:cubicBezTo>
                  <a:pt x="2813053" y="3410843"/>
                  <a:pt x="2797751" y="3400690"/>
                  <a:pt x="2802847" y="3387150"/>
                </a:cubicBezTo>
                <a:cubicBezTo>
                  <a:pt x="2806259" y="3373597"/>
                  <a:pt x="2826656" y="3363433"/>
                  <a:pt x="2847061" y="3363433"/>
                </a:cubicBezTo>
                <a:close/>
                <a:moveTo>
                  <a:pt x="2739900" y="3363433"/>
                </a:moveTo>
                <a:cubicBezTo>
                  <a:pt x="2761993" y="3363433"/>
                  <a:pt x="2773894" y="3375279"/>
                  <a:pt x="2770497" y="3387150"/>
                </a:cubicBezTo>
                <a:cubicBezTo>
                  <a:pt x="2767100" y="3400690"/>
                  <a:pt x="2746694" y="3410843"/>
                  <a:pt x="2724589" y="3410843"/>
                </a:cubicBezTo>
                <a:cubicBezTo>
                  <a:pt x="2702495" y="3410843"/>
                  <a:pt x="2688894" y="3400690"/>
                  <a:pt x="2693991" y="3387150"/>
                </a:cubicBezTo>
                <a:cubicBezTo>
                  <a:pt x="2697388" y="3373597"/>
                  <a:pt x="2717795" y="3363433"/>
                  <a:pt x="2739900" y="3363433"/>
                </a:cubicBezTo>
                <a:close/>
                <a:moveTo>
                  <a:pt x="2629397" y="3363433"/>
                </a:moveTo>
                <a:cubicBezTo>
                  <a:pt x="2649793" y="3363433"/>
                  <a:pt x="2663392" y="3373597"/>
                  <a:pt x="2659995" y="3387150"/>
                </a:cubicBezTo>
                <a:cubicBezTo>
                  <a:pt x="2656598" y="3400690"/>
                  <a:pt x="2636191" y="3410843"/>
                  <a:pt x="2614098" y="3410843"/>
                </a:cubicBezTo>
                <a:cubicBezTo>
                  <a:pt x="2593680" y="3410843"/>
                  <a:pt x="2578380" y="3400690"/>
                  <a:pt x="2583488" y="3387150"/>
                </a:cubicBezTo>
                <a:cubicBezTo>
                  <a:pt x="2586885" y="3373597"/>
                  <a:pt x="2607292" y="3363433"/>
                  <a:pt x="2629397" y="3363433"/>
                </a:cubicBezTo>
                <a:close/>
                <a:moveTo>
                  <a:pt x="2520594" y="3363433"/>
                </a:moveTo>
                <a:cubicBezTo>
                  <a:pt x="2541001" y="3363433"/>
                  <a:pt x="2554590" y="3373597"/>
                  <a:pt x="2551191" y="3387150"/>
                </a:cubicBezTo>
                <a:cubicBezTo>
                  <a:pt x="2547794" y="3400690"/>
                  <a:pt x="2527400" y="3410843"/>
                  <a:pt x="2505295" y="3410843"/>
                </a:cubicBezTo>
                <a:cubicBezTo>
                  <a:pt x="2484899" y="3410843"/>
                  <a:pt x="2469600" y="3400690"/>
                  <a:pt x="2474696" y="3387150"/>
                </a:cubicBezTo>
                <a:cubicBezTo>
                  <a:pt x="2478093" y="3373597"/>
                  <a:pt x="2498500" y="3363433"/>
                  <a:pt x="2520594" y="3363433"/>
                </a:cubicBezTo>
                <a:close/>
                <a:moveTo>
                  <a:pt x="2411777" y="3361739"/>
                </a:moveTo>
                <a:cubicBezTo>
                  <a:pt x="2432172" y="3363433"/>
                  <a:pt x="2445773" y="3373586"/>
                  <a:pt x="2442376" y="3385444"/>
                </a:cubicBezTo>
                <a:cubicBezTo>
                  <a:pt x="2438978" y="3398985"/>
                  <a:pt x="2418571" y="3409149"/>
                  <a:pt x="2396479" y="3409149"/>
                </a:cubicBezTo>
                <a:cubicBezTo>
                  <a:pt x="2376072" y="3409149"/>
                  <a:pt x="2362483" y="3398985"/>
                  <a:pt x="2365880" y="3385444"/>
                </a:cubicBezTo>
                <a:cubicBezTo>
                  <a:pt x="2370976" y="3371903"/>
                  <a:pt x="2391371" y="3361739"/>
                  <a:pt x="2411777" y="3361739"/>
                </a:cubicBezTo>
                <a:close/>
                <a:moveTo>
                  <a:pt x="2304669" y="3361739"/>
                </a:moveTo>
                <a:cubicBezTo>
                  <a:pt x="2325064" y="3363433"/>
                  <a:pt x="2338665" y="3373586"/>
                  <a:pt x="2335266" y="3385444"/>
                </a:cubicBezTo>
                <a:cubicBezTo>
                  <a:pt x="2330171" y="3398985"/>
                  <a:pt x="2309765" y="3409149"/>
                  <a:pt x="2289370" y="3409149"/>
                </a:cubicBezTo>
                <a:cubicBezTo>
                  <a:pt x="2268964" y="3409149"/>
                  <a:pt x="2255362" y="3398985"/>
                  <a:pt x="2258772" y="3385444"/>
                </a:cubicBezTo>
                <a:cubicBezTo>
                  <a:pt x="2263868" y="3371903"/>
                  <a:pt x="2284262" y="3361739"/>
                  <a:pt x="2304669" y="3361739"/>
                </a:cubicBezTo>
                <a:close/>
                <a:moveTo>
                  <a:pt x="2194179" y="3361739"/>
                </a:moveTo>
                <a:cubicBezTo>
                  <a:pt x="2216272" y="3361739"/>
                  <a:pt x="2229872" y="3371903"/>
                  <a:pt x="2224776" y="3385444"/>
                </a:cubicBezTo>
                <a:cubicBezTo>
                  <a:pt x="2219669" y="3398985"/>
                  <a:pt x="2199274" y="3409149"/>
                  <a:pt x="2178879" y="3409149"/>
                </a:cubicBezTo>
                <a:cubicBezTo>
                  <a:pt x="2158473" y="3409149"/>
                  <a:pt x="2144872" y="3398985"/>
                  <a:pt x="2148281" y="3385444"/>
                </a:cubicBezTo>
                <a:cubicBezTo>
                  <a:pt x="2153377" y="3371903"/>
                  <a:pt x="2173771" y="3361739"/>
                  <a:pt x="2194179" y="3361739"/>
                </a:cubicBezTo>
                <a:close/>
                <a:moveTo>
                  <a:pt x="2083652" y="3361739"/>
                </a:moveTo>
                <a:cubicBezTo>
                  <a:pt x="2105757" y="3361739"/>
                  <a:pt x="2119370" y="3371903"/>
                  <a:pt x="2114262" y="3385444"/>
                </a:cubicBezTo>
                <a:cubicBezTo>
                  <a:pt x="2109154" y="3398985"/>
                  <a:pt x="2088759" y="3409149"/>
                  <a:pt x="2068354" y="3409149"/>
                </a:cubicBezTo>
                <a:cubicBezTo>
                  <a:pt x="2047958" y="3409149"/>
                  <a:pt x="2034358" y="3398985"/>
                  <a:pt x="2037755" y="3385444"/>
                </a:cubicBezTo>
                <a:cubicBezTo>
                  <a:pt x="2042862" y="3371903"/>
                  <a:pt x="2063257" y="3361739"/>
                  <a:pt x="2083652" y="3361739"/>
                </a:cubicBezTo>
                <a:close/>
                <a:moveTo>
                  <a:pt x="1978256" y="3360057"/>
                </a:moveTo>
                <a:cubicBezTo>
                  <a:pt x="1998651" y="3361751"/>
                  <a:pt x="2010553" y="3371903"/>
                  <a:pt x="2007156" y="3383762"/>
                </a:cubicBezTo>
                <a:cubicBezTo>
                  <a:pt x="2002060" y="3397302"/>
                  <a:pt x="1981653" y="3407455"/>
                  <a:pt x="1961259" y="3407455"/>
                </a:cubicBezTo>
                <a:cubicBezTo>
                  <a:pt x="1940864" y="3407455"/>
                  <a:pt x="1927263" y="3397302"/>
                  <a:pt x="1932359" y="3383762"/>
                </a:cubicBezTo>
                <a:cubicBezTo>
                  <a:pt x="1937455" y="3370209"/>
                  <a:pt x="1957861" y="3360057"/>
                  <a:pt x="1978256" y="3360057"/>
                </a:cubicBezTo>
                <a:close/>
                <a:moveTo>
                  <a:pt x="1867741" y="3360057"/>
                </a:moveTo>
                <a:cubicBezTo>
                  <a:pt x="1888149" y="3361751"/>
                  <a:pt x="1901749" y="3371903"/>
                  <a:pt x="1896642" y="3383762"/>
                </a:cubicBezTo>
                <a:cubicBezTo>
                  <a:pt x="1891546" y="3397302"/>
                  <a:pt x="1871139" y="3407455"/>
                  <a:pt x="1849034" y="3407455"/>
                </a:cubicBezTo>
                <a:cubicBezTo>
                  <a:pt x="1828639" y="3407455"/>
                  <a:pt x="1815038" y="3397302"/>
                  <a:pt x="1820134" y="3383762"/>
                </a:cubicBezTo>
                <a:cubicBezTo>
                  <a:pt x="1825242" y="3370209"/>
                  <a:pt x="1845637" y="3360057"/>
                  <a:pt x="1867741" y="3360057"/>
                </a:cubicBezTo>
                <a:close/>
                <a:moveTo>
                  <a:pt x="12597137" y="3338046"/>
                </a:moveTo>
                <a:cubicBezTo>
                  <a:pt x="12619314" y="3338046"/>
                  <a:pt x="12643022" y="3349892"/>
                  <a:pt x="12649865" y="3361739"/>
                </a:cubicBezTo>
                <a:cubicBezTo>
                  <a:pt x="12658357" y="3375280"/>
                  <a:pt x="12646443" y="3385456"/>
                  <a:pt x="12626037" y="3385456"/>
                </a:cubicBezTo>
                <a:cubicBezTo>
                  <a:pt x="12605630" y="3385456"/>
                  <a:pt x="12581920" y="3375280"/>
                  <a:pt x="12573309" y="3361739"/>
                </a:cubicBezTo>
                <a:cubicBezTo>
                  <a:pt x="12564933" y="3348198"/>
                  <a:pt x="12576729" y="3338046"/>
                  <a:pt x="12597137" y="3338046"/>
                </a:cubicBezTo>
                <a:close/>
                <a:moveTo>
                  <a:pt x="12490030" y="3338046"/>
                </a:moveTo>
                <a:cubicBezTo>
                  <a:pt x="12512088" y="3338046"/>
                  <a:pt x="12534265" y="3348198"/>
                  <a:pt x="12542757" y="3361739"/>
                </a:cubicBezTo>
                <a:cubicBezTo>
                  <a:pt x="12551251" y="3375280"/>
                  <a:pt x="12539337" y="3385456"/>
                  <a:pt x="12518931" y="3385456"/>
                </a:cubicBezTo>
                <a:cubicBezTo>
                  <a:pt x="12498523" y="3385456"/>
                  <a:pt x="12474696" y="3375280"/>
                  <a:pt x="12466320" y="3361739"/>
                </a:cubicBezTo>
                <a:cubicBezTo>
                  <a:pt x="12457709" y="3348198"/>
                  <a:pt x="12469623" y="3338046"/>
                  <a:pt x="12490030" y="3338046"/>
                </a:cubicBezTo>
                <a:close/>
                <a:moveTo>
                  <a:pt x="12384693" y="3338046"/>
                </a:moveTo>
                <a:cubicBezTo>
                  <a:pt x="12405100" y="3338046"/>
                  <a:pt x="12428928" y="3348198"/>
                  <a:pt x="12435651" y="3361739"/>
                </a:cubicBezTo>
                <a:cubicBezTo>
                  <a:pt x="12444144" y="3375280"/>
                  <a:pt x="12432230" y="3385456"/>
                  <a:pt x="12411823" y="3385456"/>
                </a:cubicBezTo>
                <a:cubicBezTo>
                  <a:pt x="12391416" y="3385456"/>
                  <a:pt x="12367706" y="3375280"/>
                  <a:pt x="12360865" y="3361739"/>
                </a:cubicBezTo>
                <a:cubicBezTo>
                  <a:pt x="12354023" y="3348198"/>
                  <a:pt x="12364285" y="3338046"/>
                  <a:pt x="12384693" y="3338046"/>
                </a:cubicBezTo>
                <a:close/>
                <a:moveTo>
                  <a:pt x="12983099" y="3336363"/>
                </a:moveTo>
                <a:cubicBezTo>
                  <a:pt x="13001854" y="3338045"/>
                  <a:pt x="13023912" y="3346516"/>
                  <a:pt x="13030636" y="3358362"/>
                </a:cubicBezTo>
                <a:cubicBezTo>
                  <a:pt x="13037477" y="3370209"/>
                  <a:pt x="13028985" y="3378679"/>
                  <a:pt x="13010228" y="3378679"/>
                </a:cubicBezTo>
                <a:cubicBezTo>
                  <a:pt x="12991591" y="3378679"/>
                  <a:pt x="12969533" y="3368515"/>
                  <a:pt x="12962692" y="3356668"/>
                </a:cubicBezTo>
                <a:cubicBezTo>
                  <a:pt x="12955849" y="3344821"/>
                  <a:pt x="12964460" y="3336363"/>
                  <a:pt x="12983099" y="3336363"/>
                </a:cubicBezTo>
                <a:close/>
                <a:moveTo>
                  <a:pt x="12267323" y="3336363"/>
                </a:moveTo>
                <a:cubicBezTo>
                  <a:pt x="12287730" y="3338045"/>
                  <a:pt x="12309788" y="3348209"/>
                  <a:pt x="12318282" y="3360056"/>
                </a:cubicBezTo>
                <a:cubicBezTo>
                  <a:pt x="12325123" y="3373597"/>
                  <a:pt x="12314979" y="3383749"/>
                  <a:pt x="12294572" y="3383749"/>
                </a:cubicBezTo>
                <a:cubicBezTo>
                  <a:pt x="12274166" y="3383749"/>
                  <a:pt x="12250338" y="3373597"/>
                  <a:pt x="12243495" y="3360056"/>
                </a:cubicBezTo>
                <a:cubicBezTo>
                  <a:pt x="12236772" y="3346516"/>
                  <a:pt x="12246917" y="3336363"/>
                  <a:pt x="12267323" y="3336363"/>
                </a:cubicBezTo>
                <a:close/>
                <a:moveTo>
                  <a:pt x="12158565" y="3336363"/>
                </a:moveTo>
                <a:cubicBezTo>
                  <a:pt x="12177202" y="3336363"/>
                  <a:pt x="12201030" y="3348209"/>
                  <a:pt x="12207755" y="3360056"/>
                </a:cubicBezTo>
                <a:cubicBezTo>
                  <a:pt x="12214596" y="3373597"/>
                  <a:pt x="12204333" y="3383749"/>
                  <a:pt x="12183927" y="3383749"/>
                </a:cubicBezTo>
                <a:cubicBezTo>
                  <a:pt x="12163520" y="3383749"/>
                  <a:pt x="12139810" y="3373597"/>
                  <a:pt x="12132968" y="3360056"/>
                </a:cubicBezTo>
                <a:cubicBezTo>
                  <a:pt x="12126127" y="3346516"/>
                  <a:pt x="12136389" y="3336363"/>
                  <a:pt x="12158565" y="3336363"/>
                </a:cubicBezTo>
                <a:close/>
                <a:moveTo>
                  <a:pt x="12053111" y="3336363"/>
                </a:moveTo>
                <a:cubicBezTo>
                  <a:pt x="12073518" y="3336363"/>
                  <a:pt x="12095577" y="3346516"/>
                  <a:pt x="12104187" y="3360056"/>
                </a:cubicBezTo>
                <a:cubicBezTo>
                  <a:pt x="12110910" y="3373597"/>
                  <a:pt x="12100766" y="3383749"/>
                  <a:pt x="12078590" y="3383749"/>
                </a:cubicBezTo>
                <a:cubicBezTo>
                  <a:pt x="12058183" y="3383749"/>
                  <a:pt x="12034355" y="3373597"/>
                  <a:pt x="12027632" y="3360056"/>
                </a:cubicBezTo>
                <a:cubicBezTo>
                  <a:pt x="12020790" y="3346516"/>
                  <a:pt x="12030935" y="3336363"/>
                  <a:pt x="12053111" y="3336363"/>
                </a:cubicBezTo>
                <a:close/>
                <a:moveTo>
                  <a:pt x="11942584" y="3336363"/>
                </a:moveTo>
                <a:cubicBezTo>
                  <a:pt x="11964760" y="3336363"/>
                  <a:pt x="11986818" y="3346516"/>
                  <a:pt x="11993542" y="3360056"/>
                </a:cubicBezTo>
                <a:cubicBezTo>
                  <a:pt x="12000384" y="3373597"/>
                  <a:pt x="11990121" y="3383749"/>
                  <a:pt x="11968181" y="3383749"/>
                </a:cubicBezTo>
                <a:cubicBezTo>
                  <a:pt x="11947774" y="3383749"/>
                  <a:pt x="11923946" y="3373597"/>
                  <a:pt x="11917105" y="3360056"/>
                </a:cubicBezTo>
                <a:cubicBezTo>
                  <a:pt x="11910381" y="3346516"/>
                  <a:pt x="11922177" y="3336363"/>
                  <a:pt x="11942584" y="3336363"/>
                </a:cubicBezTo>
                <a:close/>
                <a:moveTo>
                  <a:pt x="11833825" y="3334669"/>
                </a:moveTo>
                <a:cubicBezTo>
                  <a:pt x="11856001" y="3336351"/>
                  <a:pt x="11877942" y="3346516"/>
                  <a:pt x="11884783" y="3358362"/>
                </a:cubicBezTo>
                <a:cubicBezTo>
                  <a:pt x="11891625" y="3371903"/>
                  <a:pt x="11879711" y="3382067"/>
                  <a:pt x="11859305" y="3382067"/>
                </a:cubicBezTo>
                <a:cubicBezTo>
                  <a:pt x="11838898" y="3382067"/>
                  <a:pt x="11815188" y="3371903"/>
                  <a:pt x="11808346" y="3358362"/>
                </a:cubicBezTo>
                <a:cubicBezTo>
                  <a:pt x="11801504" y="3344822"/>
                  <a:pt x="11813418" y="3334669"/>
                  <a:pt x="11833825" y="3334669"/>
                </a:cubicBezTo>
                <a:close/>
                <a:moveTo>
                  <a:pt x="11726730" y="3334669"/>
                </a:moveTo>
                <a:cubicBezTo>
                  <a:pt x="11748777" y="3334669"/>
                  <a:pt x="11770929" y="3346516"/>
                  <a:pt x="11777736" y="3358362"/>
                </a:cubicBezTo>
                <a:cubicBezTo>
                  <a:pt x="11784530" y="3371903"/>
                  <a:pt x="11772581" y="3382067"/>
                  <a:pt x="11752186" y="3382067"/>
                </a:cubicBezTo>
                <a:cubicBezTo>
                  <a:pt x="11731778" y="3382067"/>
                  <a:pt x="11707975" y="3371903"/>
                  <a:pt x="11701180" y="3358362"/>
                </a:cubicBezTo>
                <a:cubicBezTo>
                  <a:pt x="11694374" y="3344822"/>
                  <a:pt x="11706335" y="3334669"/>
                  <a:pt x="11726730" y="3334669"/>
                </a:cubicBezTo>
                <a:close/>
                <a:moveTo>
                  <a:pt x="11621228" y="3334669"/>
                </a:moveTo>
                <a:cubicBezTo>
                  <a:pt x="11641635" y="3334669"/>
                  <a:pt x="11663787" y="3344822"/>
                  <a:pt x="11670581" y="3358362"/>
                </a:cubicBezTo>
                <a:cubicBezTo>
                  <a:pt x="11677388" y="3371903"/>
                  <a:pt x="11665427" y="3382067"/>
                  <a:pt x="11645032" y="3382067"/>
                </a:cubicBezTo>
                <a:cubicBezTo>
                  <a:pt x="11624637" y="3382067"/>
                  <a:pt x="11600833" y="3371903"/>
                  <a:pt x="11595784" y="3358362"/>
                </a:cubicBezTo>
                <a:cubicBezTo>
                  <a:pt x="11588989" y="3344822"/>
                  <a:pt x="11600833" y="3334669"/>
                  <a:pt x="11621228" y="3334669"/>
                </a:cubicBezTo>
                <a:close/>
                <a:moveTo>
                  <a:pt x="11505628" y="3334669"/>
                </a:moveTo>
                <a:cubicBezTo>
                  <a:pt x="11526023" y="3334669"/>
                  <a:pt x="11548176" y="3344822"/>
                  <a:pt x="11554982" y="3358362"/>
                </a:cubicBezTo>
                <a:cubicBezTo>
                  <a:pt x="11561776" y="3371903"/>
                  <a:pt x="11549827" y="3382067"/>
                  <a:pt x="11529420" y="3382067"/>
                </a:cubicBezTo>
                <a:cubicBezTo>
                  <a:pt x="11509025" y="3382067"/>
                  <a:pt x="11486979" y="3371903"/>
                  <a:pt x="11480173" y="3358362"/>
                </a:cubicBezTo>
                <a:cubicBezTo>
                  <a:pt x="11473378" y="3344822"/>
                  <a:pt x="11485221" y="3334669"/>
                  <a:pt x="11505628" y="3334669"/>
                </a:cubicBezTo>
                <a:close/>
                <a:moveTo>
                  <a:pt x="11405387" y="3334669"/>
                </a:moveTo>
                <a:cubicBezTo>
                  <a:pt x="11425794" y="3334669"/>
                  <a:pt x="11447840" y="3344822"/>
                  <a:pt x="11454635" y="3358362"/>
                </a:cubicBezTo>
                <a:cubicBezTo>
                  <a:pt x="11461441" y="3371903"/>
                  <a:pt x="11449586" y="3382067"/>
                  <a:pt x="11429191" y="3382067"/>
                </a:cubicBezTo>
                <a:cubicBezTo>
                  <a:pt x="11408784" y="3382067"/>
                  <a:pt x="11386632" y="3371903"/>
                  <a:pt x="11379837" y="3358362"/>
                </a:cubicBezTo>
                <a:cubicBezTo>
                  <a:pt x="11373031" y="3344822"/>
                  <a:pt x="11384992" y="3334669"/>
                  <a:pt x="11405387" y="3334669"/>
                </a:cubicBezTo>
                <a:close/>
                <a:moveTo>
                  <a:pt x="11291439" y="3332975"/>
                </a:moveTo>
                <a:cubicBezTo>
                  <a:pt x="11311834" y="3332975"/>
                  <a:pt x="11333987" y="3344821"/>
                  <a:pt x="11340793" y="3356668"/>
                </a:cubicBezTo>
                <a:cubicBezTo>
                  <a:pt x="11347588" y="3370209"/>
                  <a:pt x="11335638" y="3380361"/>
                  <a:pt x="11313592" y="3380361"/>
                </a:cubicBezTo>
                <a:cubicBezTo>
                  <a:pt x="11293197" y="3380361"/>
                  <a:pt x="11271032" y="3370209"/>
                  <a:pt x="11264237" y="3356668"/>
                </a:cubicBezTo>
                <a:cubicBezTo>
                  <a:pt x="11257432" y="3343127"/>
                  <a:pt x="11269392" y="3332975"/>
                  <a:pt x="11291439" y="3332975"/>
                </a:cubicBezTo>
                <a:close/>
                <a:moveTo>
                  <a:pt x="11182621" y="3332975"/>
                </a:moveTo>
                <a:cubicBezTo>
                  <a:pt x="11203028" y="3332975"/>
                  <a:pt x="11225181" y="3343127"/>
                  <a:pt x="11231987" y="3356668"/>
                </a:cubicBezTo>
                <a:cubicBezTo>
                  <a:pt x="11238782" y="3370209"/>
                  <a:pt x="11226833" y="3380361"/>
                  <a:pt x="11204786" y="3380361"/>
                </a:cubicBezTo>
                <a:cubicBezTo>
                  <a:pt x="11184379" y="3380361"/>
                  <a:pt x="11162226" y="3370209"/>
                  <a:pt x="11155420" y="3356668"/>
                </a:cubicBezTo>
                <a:cubicBezTo>
                  <a:pt x="11148626" y="3343127"/>
                  <a:pt x="11160575" y="3332975"/>
                  <a:pt x="11182621" y="3332975"/>
                </a:cubicBezTo>
                <a:close/>
                <a:moveTo>
                  <a:pt x="11077225" y="3332975"/>
                </a:moveTo>
                <a:cubicBezTo>
                  <a:pt x="11097620" y="3332975"/>
                  <a:pt x="11119667" y="3343127"/>
                  <a:pt x="11126474" y="3356668"/>
                </a:cubicBezTo>
                <a:cubicBezTo>
                  <a:pt x="11133268" y="3370209"/>
                  <a:pt x="11119667" y="3380361"/>
                  <a:pt x="11099272" y="3380361"/>
                </a:cubicBezTo>
                <a:cubicBezTo>
                  <a:pt x="11078865" y="3380361"/>
                  <a:pt x="11056819" y="3370209"/>
                  <a:pt x="11050024" y="3356668"/>
                </a:cubicBezTo>
                <a:cubicBezTo>
                  <a:pt x="11043230" y="3343127"/>
                  <a:pt x="11056819" y="3332975"/>
                  <a:pt x="11077225" y="3332975"/>
                </a:cubicBezTo>
                <a:close/>
                <a:moveTo>
                  <a:pt x="10968432" y="3332975"/>
                </a:moveTo>
                <a:cubicBezTo>
                  <a:pt x="10988839" y="3332975"/>
                  <a:pt x="11010873" y="3343127"/>
                  <a:pt x="11017680" y="3356668"/>
                </a:cubicBezTo>
                <a:cubicBezTo>
                  <a:pt x="11024474" y="3370209"/>
                  <a:pt x="11010873" y="3380361"/>
                  <a:pt x="10990478" y="3380361"/>
                </a:cubicBezTo>
                <a:cubicBezTo>
                  <a:pt x="10970083" y="3380361"/>
                  <a:pt x="10948025" y="3370209"/>
                  <a:pt x="10941219" y="3356668"/>
                </a:cubicBezTo>
                <a:cubicBezTo>
                  <a:pt x="10936112" y="3343127"/>
                  <a:pt x="10948025" y="3332975"/>
                  <a:pt x="10968432" y="3332975"/>
                </a:cubicBezTo>
                <a:close/>
                <a:moveTo>
                  <a:pt x="7512047" y="3321129"/>
                </a:moveTo>
                <a:cubicBezTo>
                  <a:pt x="7532454" y="3321129"/>
                  <a:pt x="7551150" y="3331282"/>
                  <a:pt x="7552850" y="3344822"/>
                </a:cubicBezTo>
                <a:cubicBezTo>
                  <a:pt x="7554545" y="3358363"/>
                  <a:pt x="7539251" y="3368516"/>
                  <a:pt x="7518857" y="3368516"/>
                </a:cubicBezTo>
                <a:cubicBezTo>
                  <a:pt x="7498446" y="3368516"/>
                  <a:pt x="7479736" y="3358363"/>
                  <a:pt x="7478041" y="3344822"/>
                </a:cubicBezTo>
                <a:cubicBezTo>
                  <a:pt x="7476341" y="3331282"/>
                  <a:pt x="7491640" y="3321129"/>
                  <a:pt x="7512047" y="3321129"/>
                </a:cubicBezTo>
                <a:close/>
                <a:moveTo>
                  <a:pt x="7619181" y="3319435"/>
                </a:moveTo>
                <a:cubicBezTo>
                  <a:pt x="7639576" y="3319435"/>
                  <a:pt x="7658272" y="3329587"/>
                  <a:pt x="7659972" y="3343128"/>
                </a:cubicBezTo>
                <a:cubicBezTo>
                  <a:pt x="7661669" y="3356669"/>
                  <a:pt x="7646370" y="3366821"/>
                  <a:pt x="7625976" y="3366821"/>
                </a:cubicBezTo>
                <a:cubicBezTo>
                  <a:pt x="7605581" y="3366821"/>
                  <a:pt x="7586861" y="3356669"/>
                  <a:pt x="7585161" y="3343128"/>
                </a:cubicBezTo>
                <a:cubicBezTo>
                  <a:pt x="7583465" y="3329587"/>
                  <a:pt x="7598762" y="3319435"/>
                  <a:pt x="7619181" y="3319435"/>
                </a:cubicBezTo>
                <a:close/>
                <a:moveTo>
                  <a:pt x="6969743" y="3319435"/>
                </a:moveTo>
                <a:cubicBezTo>
                  <a:pt x="6990135" y="3319435"/>
                  <a:pt x="7008842" y="3329587"/>
                  <a:pt x="7010540" y="3343128"/>
                </a:cubicBezTo>
                <a:cubicBezTo>
                  <a:pt x="7012236" y="3356669"/>
                  <a:pt x="6995232" y="3366821"/>
                  <a:pt x="6974837" y="3366821"/>
                </a:cubicBezTo>
                <a:cubicBezTo>
                  <a:pt x="6954448" y="3366821"/>
                  <a:pt x="6935743" y="3356669"/>
                  <a:pt x="6934045" y="3343128"/>
                </a:cubicBezTo>
                <a:cubicBezTo>
                  <a:pt x="6932347" y="3329587"/>
                  <a:pt x="6949340" y="3319435"/>
                  <a:pt x="6969743" y="3319435"/>
                </a:cubicBezTo>
                <a:close/>
                <a:moveTo>
                  <a:pt x="6862659" y="3319435"/>
                </a:moveTo>
                <a:cubicBezTo>
                  <a:pt x="6883060" y="3319435"/>
                  <a:pt x="6900053" y="3329587"/>
                  <a:pt x="6901754" y="3343128"/>
                </a:cubicBezTo>
                <a:cubicBezTo>
                  <a:pt x="6903452" y="3356669"/>
                  <a:pt x="6886458" y="3366821"/>
                  <a:pt x="6866069" y="3366821"/>
                </a:cubicBezTo>
                <a:cubicBezTo>
                  <a:pt x="6845654" y="3366821"/>
                  <a:pt x="6826957" y="3356669"/>
                  <a:pt x="6826957" y="3343128"/>
                </a:cubicBezTo>
                <a:cubicBezTo>
                  <a:pt x="6825261" y="3329587"/>
                  <a:pt x="6842256" y="3319435"/>
                  <a:pt x="6862659" y="3319435"/>
                </a:cubicBezTo>
                <a:close/>
                <a:moveTo>
                  <a:pt x="6753900" y="3317741"/>
                </a:moveTo>
                <a:cubicBezTo>
                  <a:pt x="6774298" y="3319435"/>
                  <a:pt x="6791258" y="3329587"/>
                  <a:pt x="6792961" y="3341434"/>
                </a:cubicBezTo>
                <a:cubicBezTo>
                  <a:pt x="6794669" y="3354975"/>
                  <a:pt x="6777689" y="3365139"/>
                  <a:pt x="6757296" y="3365139"/>
                </a:cubicBezTo>
                <a:cubicBezTo>
                  <a:pt x="6736903" y="3365139"/>
                  <a:pt x="6718193" y="3354975"/>
                  <a:pt x="6718193" y="3341434"/>
                </a:cubicBezTo>
                <a:cubicBezTo>
                  <a:pt x="6716497" y="3327894"/>
                  <a:pt x="6733493" y="3317741"/>
                  <a:pt x="6753900" y="3317741"/>
                </a:cubicBezTo>
                <a:close/>
                <a:moveTo>
                  <a:pt x="6646816" y="3317741"/>
                </a:moveTo>
                <a:cubicBezTo>
                  <a:pt x="6667209" y="3317741"/>
                  <a:pt x="6684206" y="3327894"/>
                  <a:pt x="6685910" y="3341434"/>
                </a:cubicBezTo>
                <a:cubicBezTo>
                  <a:pt x="6685910" y="3354975"/>
                  <a:pt x="6670608" y="3365139"/>
                  <a:pt x="6650217" y="3365139"/>
                </a:cubicBezTo>
                <a:cubicBezTo>
                  <a:pt x="6629800" y="3365139"/>
                  <a:pt x="6611104" y="3354975"/>
                  <a:pt x="6611104" y="3341434"/>
                </a:cubicBezTo>
                <a:cubicBezTo>
                  <a:pt x="6611104" y="3327894"/>
                  <a:pt x="6626403" y="3317741"/>
                  <a:pt x="6646816" y="3317741"/>
                </a:cubicBezTo>
                <a:close/>
                <a:moveTo>
                  <a:pt x="6534627" y="3317741"/>
                </a:moveTo>
                <a:cubicBezTo>
                  <a:pt x="6555031" y="3317741"/>
                  <a:pt x="6572026" y="3327894"/>
                  <a:pt x="6573726" y="3341434"/>
                </a:cubicBezTo>
                <a:cubicBezTo>
                  <a:pt x="6573726" y="3354975"/>
                  <a:pt x="6558429" y="3365139"/>
                  <a:pt x="6536333" y="3365139"/>
                </a:cubicBezTo>
                <a:cubicBezTo>
                  <a:pt x="6515931" y="3365139"/>
                  <a:pt x="6497223" y="3354975"/>
                  <a:pt x="6497223" y="3341434"/>
                </a:cubicBezTo>
                <a:cubicBezTo>
                  <a:pt x="6497223" y="3327894"/>
                  <a:pt x="6512536" y="3317741"/>
                  <a:pt x="6534627" y="3317741"/>
                </a:cubicBezTo>
                <a:close/>
                <a:moveTo>
                  <a:pt x="6425833" y="3317741"/>
                </a:moveTo>
                <a:cubicBezTo>
                  <a:pt x="6446225" y="3317741"/>
                  <a:pt x="6464920" y="3327894"/>
                  <a:pt x="6464920" y="3341434"/>
                </a:cubicBezTo>
                <a:cubicBezTo>
                  <a:pt x="6464920" y="3354975"/>
                  <a:pt x="6449622" y="3365139"/>
                  <a:pt x="6427529" y="3365139"/>
                </a:cubicBezTo>
                <a:cubicBezTo>
                  <a:pt x="6407144" y="3365139"/>
                  <a:pt x="6388424" y="3354975"/>
                  <a:pt x="6388424" y="3341434"/>
                </a:cubicBezTo>
                <a:cubicBezTo>
                  <a:pt x="6388424" y="3327894"/>
                  <a:pt x="6403726" y="3317741"/>
                  <a:pt x="6425833" y="3317741"/>
                </a:cubicBezTo>
                <a:close/>
                <a:moveTo>
                  <a:pt x="6318747" y="3316046"/>
                </a:moveTo>
                <a:cubicBezTo>
                  <a:pt x="6339141" y="3317740"/>
                  <a:pt x="6356133" y="3327893"/>
                  <a:pt x="6357832" y="3339739"/>
                </a:cubicBezTo>
                <a:cubicBezTo>
                  <a:pt x="6357832" y="3353280"/>
                  <a:pt x="6340837" y="3363433"/>
                  <a:pt x="6320447" y="3363433"/>
                </a:cubicBezTo>
                <a:cubicBezTo>
                  <a:pt x="6300044" y="3363433"/>
                  <a:pt x="6281340" y="3353280"/>
                  <a:pt x="6281340" y="3339739"/>
                </a:cubicBezTo>
                <a:cubicBezTo>
                  <a:pt x="6281340" y="3326199"/>
                  <a:pt x="6298332" y="3316046"/>
                  <a:pt x="6318747" y="3316046"/>
                </a:cubicBezTo>
                <a:close/>
                <a:moveTo>
                  <a:pt x="6211650" y="3316046"/>
                </a:moveTo>
                <a:cubicBezTo>
                  <a:pt x="6232045" y="3316046"/>
                  <a:pt x="6250738" y="3327893"/>
                  <a:pt x="6250738" y="3339739"/>
                </a:cubicBezTo>
                <a:cubicBezTo>
                  <a:pt x="6250738" y="3353280"/>
                  <a:pt x="6233738" y="3363433"/>
                  <a:pt x="6213348" y="3363433"/>
                </a:cubicBezTo>
                <a:cubicBezTo>
                  <a:pt x="6192939" y="3363433"/>
                  <a:pt x="6175951" y="3353280"/>
                  <a:pt x="6174248" y="3339739"/>
                </a:cubicBezTo>
                <a:cubicBezTo>
                  <a:pt x="6174248" y="3326199"/>
                  <a:pt x="6191244" y="3316046"/>
                  <a:pt x="6211650" y="3316046"/>
                </a:cubicBezTo>
                <a:close/>
                <a:moveTo>
                  <a:pt x="6104558" y="3316046"/>
                </a:moveTo>
                <a:cubicBezTo>
                  <a:pt x="6124948" y="3316046"/>
                  <a:pt x="6141945" y="3326199"/>
                  <a:pt x="6141945" y="3339739"/>
                </a:cubicBezTo>
                <a:cubicBezTo>
                  <a:pt x="6141945" y="3353280"/>
                  <a:pt x="6124948" y="3363433"/>
                  <a:pt x="6104558" y="3363433"/>
                </a:cubicBezTo>
                <a:cubicBezTo>
                  <a:pt x="6084158" y="3363433"/>
                  <a:pt x="6067156" y="3353280"/>
                  <a:pt x="6067156" y="3339739"/>
                </a:cubicBezTo>
                <a:cubicBezTo>
                  <a:pt x="6067156" y="3326199"/>
                  <a:pt x="6084158" y="3316046"/>
                  <a:pt x="6104558" y="3316046"/>
                </a:cubicBezTo>
                <a:close/>
                <a:moveTo>
                  <a:pt x="3299284" y="3299118"/>
                </a:moveTo>
                <a:cubicBezTo>
                  <a:pt x="3321400" y="3299118"/>
                  <a:pt x="3335001" y="3310965"/>
                  <a:pt x="3331605" y="3322811"/>
                </a:cubicBezTo>
                <a:cubicBezTo>
                  <a:pt x="3328196" y="3336352"/>
                  <a:pt x="3309489" y="3346516"/>
                  <a:pt x="3287395" y="3346516"/>
                </a:cubicBezTo>
                <a:cubicBezTo>
                  <a:pt x="3265290" y="3346516"/>
                  <a:pt x="3251688" y="3336352"/>
                  <a:pt x="3255088" y="3322811"/>
                </a:cubicBezTo>
                <a:cubicBezTo>
                  <a:pt x="3258497" y="3309271"/>
                  <a:pt x="3277195" y="3299118"/>
                  <a:pt x="3299284" y="3299118"/>
                </a:cubicBezTo>
                <a:close/>
                <a:moveTo>
                  <a:pt x="3188789" y="3299118"/>
                </a:moveTo>
                <a:cubicBezTo>
                  <a:pt x="3209192" y="3299118"/>
                  <a:pt x="3224491" y="3309271"/>
                  <a:pt x="3221094" y="3322811"/>
                </a:cubicBezTo>
                <a:cubicBezTo>
                  <a:pt x="3217687" y="3336352"/>
                  <a:pt x="3198990" y="3346516"/>
                  <a:pt x="3176898" y="3346516"/>
                </a:cubicBezTo>
                <a:cubicBezTo>
                  <a:pt x="3156477" y="3346516"/>
                  <a:pt x="3141178" y="3336352"/>
                  <a:pt x="3144574" y="3322811"/>
                </a:cubicBezTo>
                <a:cubicBezTo>
                  <a:pt x="3147978" y="3309271"/>
                  <a:pt x="3168378" y="3299118"/>
                  <a:pt x="3188789" y="3299118"/>
                </a:cubicBezTo>
                <a:close/>
                <a:moveTo>
                  <a:pt x="3079976" y="3299118"/>
                </a:moveTo>
                <a:cubicBezTo>
                  <a:pt x="3102071" y="3299118"/>
                  <a:pt x="3115673" y="3309271"/>
                  <a:pt x="3112277" y="3322811"/>
                </a:cubicBezTo>
                <a:cubicBezTo>
                  <a:pt x="3108877" y="3336352"/>
                  <a:pt x="3088472" y="3346516"/>
                  <a:pt x="3068062" y="3346516"/>
                </a:cubicBezTo>
                <a:cubicBezTo>
                  <a:pt x="3047665" y="3346516"/>
                  <a:pt x="3032364" y="3336352"/>
                  <a:pt x="3035760" y="3322811"/>
                </a:cubicBezTo>
                <a:cubicBezTo>
                  <a:pt x="3039157" y="3309271"/>
                  <a:pt x="3059554" y="3299118"/>
                  <a:pt x="3079976" y="3299118"/>
                </a:cubicBezTo>
                <a:close/>
                <a:moveTo>
                  <a:pt x="2974546" y="3299118"/>
                </a:moveTo>
                <a:cubicBezTo>
                  <a:pt x="2994945" y="3299118"/>
                  <a:pt x="3008546" y="3309271"/>
                  <a:pt x="3005146" y="3322811"/>
                </a:cubicBezTo>
                <a:cubicBezTo>
                  <a:pt x="3001749" y="3336352"/>
                  <a:pt x="2981341" y="3346516"/>
                  <a:pt x="2960944" y="3346516"/>
                </a:cubicBezTo>
                <a:cubicBezTo>
                  <a:pt x="2940539" y="3346516"/>
                  <a:pt x="2925241" y="3336352"/>
                  <a:pt x="2930337" y="3322811"/>
                </a:cubicBezTo>
                <a:cubicBezTo>
                  <a:pt x="2933735" y="3309271"/>
                  <a:pt x="2954151" y="3299118"/>
                  <a:pt x="2974546" y="3299118"/>
                </a:cubicBezTo>
                <a:close/>
                <a:moveTo>
                  <a:pt x="2867469" y="3297435"/>
                </a:moveTo>
                <a:cubicBezTo>
                  <a:pt x="2886162" y="3299117"/>
                  <a:pt x="2901460" y="3309282"/>
                  <a:pt x="2898065" y="3321128"/>
                </a:cubicBezTo>
                <a:cubicBezTo>
                  <a:pt x="2894667" y="3334669"/>
                  <a:pt x="2874263" y="3344822"/>
                  <a:pt x="2853868" y="3344822"/>
                </a:cubicBezTo>
                <a:cubicBezTo>
                  <a:pt x="2833460" y="3344822"/>
                  <a:pt x="2818150" y="3334669"/>
                  <a:pt x="2823258" y="3321128"/>
                </a:cubicBezTo>
                <a:cubicBezTo>
                  <a:pt x="2826656" y="3307588"/>
                  <a:pt x="2847062" y="3297435"/>
                  <a:pt x="2867469" y="3297435"/>
                </a:cubicBezTo>
                <a:close/>
                <a:moveTo>
                  <a:pt x="2758618" y="3297435"/>
                </a:moveTo>
                <a:cubicBezTo>
                  <a:pt x="2779011" y="3297435"/>
                  <a:pt x="2792613" y="3309282"/>
                  <a:pt x="2789215" y="3321128"/>
                </a:cubicBezTo>
                <a:cubicBezTo>
                  <a:pt x="2785819" y="3334669"/>
                  <a:pt x="2765412" y="3344822"/>
                  <a:pt x="2745016" y="3344822"/>
                </a:cubicBezTo>
                <a:cubicBezTo>
                  <a:pt x="2724611" y="3344822"/>
                  <a:pt x="2711010" y="3334669"/>
                  <a:pt x="2714418" y="3321128"/>
                </a:cubicBezTo>
                <a:cubicBezTo>
                  <a:pt x="2717817" y="3307588"/>
                  <a:pt x="2738210" y="3297435"/>
                  <a:pt x="2758618" y="3297435"/>
                </a:cubicBezTo>
                <a:close/>
                <a:moveTo>
                  <a:pt x="2648116" y="3297435"/>
                </a:moveTo>
                <a:cubicBezTo>
                  <a:pt x="2670220" y="3297435"/>
                  <a:pt x="2683821" y="3307588"/>
                  <a:pt x="2680411" y="3321128"/>
                </a:cubicBezTo>
                <a:cubicBezTo>
                  <a:pt x="2677015" y="3334669"/>
                  <a:pt x="2656620" y="3344822"/>
                  <a:pt x="2634515" y="3344822"/>
                </a:cubicBezTo>
                <a:cubicBezTo>
                  <a:pt x="2612409" y="3344822"/>
                  <a:pt x="2600508" y="3334669"/>
                  <a:pt x="2603905" y="3321128"/>
                </a:cubicBezTo>
                <a:cubicBezTo>
                  <a:pt x="2607302" y="3307588"/>
                  <a:pt x="2627721" y="3297435"/>
                  <a:pt x="2648116" y="3297435"/>
                </a:cubicBezTo>
                <a:close/>
                <a:moveTo>
                  <a:pt x="2541011" y="3297435"/>
                </a:moveTo>
                <a:cubicBezTo>
                  <a:pt x="2561405" y="3297435"/>
                  <a:pt x="2575005" y="3307588"/>
                  <a:pt x="2571609" y="3321128"/>
                </a:cubicBezTo>
                <a:cubicBezTo>
                  <a:pt x="2568211" y="3334669"/>
                  <a:pt x="2547805" y="3344822"/>
                  <a:pt x="2525710" y="3344822"/>
                </a:cubicBezTo>
                <a:cubicBezTo>
                  <a:pt x="2505317" y="3344822"/>
                  <a:pt x="2491716" y="3334669"/>
                  <a:pt x="2495113" y="3321128"/>
                </a:cubicBezTo>
                <a:cubicBezTo>
                  <a:pt x="2498510" y="3307588"/>
                  <a:pt x="2518906" y="3297435"/>
                  <a:pt x="2541011" y="3297435"/>
                </a:cubicBezTo>
                <a:close/>
                <a:moveTo>
                  <a:pt x="2433905" y="3295730"/>
                </a:moveTo>
                <a:cubicBezTo>
                  <a:pt x="2454299" y="3297424"/>
                  <a:pt x="2467901" y="3307588"/>
                  <a:pt x="2464505" y="3319435"/>
                </a:cubicBezTo>
                <a:cubicBezTo>
                  <a:pt x="2461106" y="3332976"/>
                  <a:pt x="2440699" y="3343128"/>
                  <a:pt x="2418607" y="3343128"/>
                </a:cubicBezTo>
                <a:cubicBezTo>
                  <a:pt x="2398200" y="3343128"/>
                  <a:pt x="2384611" y="3332976"/>
                  <a:pt x="2388008" y="3319435"/>
                </a:cubicBezTo>
                <a:cubicBezTo>
                  <a:pt x="2393104" y="3305894"/>
                  <a:pt x="2411800" y="3295730"/>
                  <a:pt x="2433905" y="3295730"/>
                </a:cubicBezTo>
                <a:close/>
                <a:moveTo>
                  <a:pt x="2325080" y="3295730"/>
                </a:moveTo>
                <a:cubicBezTo>
                  <a:pt x="2347184" y="3295730"/>
                  <a:pt x="2360785" y="3307588"/>
                  <a:pt x="2355677" y="3319435"/>
                </a:cubicBezTo>
                <a:cubicBezTo>
                  <a:pt x="2350581" y="3332976"/>
                  <a:pt x="2330186" y="3343128"/>
                  <a:pt x="2309780" y="3343128"/>
                </a:cubicBezTo>
                <a:cubicBezTo>
                  <a:pt x="2289385" y="3343128"/>
                  <a:pt x="2275785" y="3332976"/>
                  <a:pt x="2279182" y="3319435"/>
                </a:cubicBezTo>
                <a:cubicBezTo>
                  <a:pt x="2284290" y="3305894"/>
                  <a:pt x="2304684" y="3295730"/>
                  <a:pt x="2325080" y="3295730"/>
                </a:cubicBezTo>
                <a:close/>
                <a:moveTo>
                  <a:pt x="2217974" y="3295730"/>
                </a:moveTo>
                <a:cubicBezTo>
                  <a:pt x="2240079" y="3295730"/>
                  <a:pt x="2251981" y="3305894"/>
                  <a:pt x="2248572" y="3319435"/>
                </a:cubicBezTo>
                <a:cubicBezTo>
                  <a:pt x="2243476" y="3332976"/>
                  <a:pt x="2223082" y="3343128"/>
                  <a:pt x="2202675" y="3343128"/>
                </a:cubicBezTo>
                <a:cubicBezTo>
                  <a:pt x="2182280" y="3343128"/>
                  <a:pt x="2168680" y="3332976"/>
                  <a:pt x="2172077" y="3319435"/>
                </a:cubicBezTo>
                <a:cubicBezTo>
                  <a:pt x="2177173" y="3305894"/>
                  <a:pt x="2197580" y="3295730"/>
                  <a:pt x="2217974" y="3295730"/>
                </a:cubicBezTo>
                <a:close/>
                <a:moveTo>
                  <a:pt x="2109183" y="3295730"/>
                </a:moveTo>
                <a:cubicBezTo>
                  <a:pt x="2129578" y="3295730"/>
                  <a:pt x="2143178" y="3305894"/>
                  <a:pt x="2138083" y="3319435"/>
                </a:cubicBezTo>
                <a:cubicBezTo>
                  <a:pt x="2132975" y="3332976"/>
                  <a:pt x="2112580" y="3343128"/>
                  <a:pt x="2092173" y="3343128"/>
                </a:cubicBezTo>
                <a:cubicBezTo>
                  <a:pt x="2071767" y="3343128"/>
                  <a:pt x="2058167" y="3332976"/>
                  <a:pt x="2063273" y="3319435"/>
                </a:cubicBezTo>
                <a:cubicBezTo>
                  <a:pt x="2068370" y="3305894"/>
                  <a:pt x="2088764" y="3295730"/>
                  <a:pt x="2109183" y="3295730"/>
                </a:cubicBezTo>
                <a:close/>
                <a:moveTo>
                  <a:pt x="2000367" y="3294036"/>
                </a:moveTo>
                <a:cubicBezTo>
                  <a:pt x="2022471" y="3295730"/>
                  <a:pt x="2034362" y="3305894"/>
                  <a:pt x="2029265" y="3317741"/>
                </a:cubicBezTo>
                <a:cubicBezTo>
                  <a:pt x="2024170" y="3331281"/>
                  <a:pt x="2003763" y="3341434"/>
                  <a:pt x="1983357" y="3341434"/>
                </a:cubicBezTo>
                <a:cubicBezTo>
                  <a:pt x="1962962" y="3341434"/>
                  <a:pt x="1949361" y="3331281"/>
                  <a:pt x="1954458" y="3317741"/>
                </a:cubicBezTo>
                <a:cubicBezTo>
                  <a:pt x="1959553" y="3304200"/>
                  <a:pt x="1979960" y="3294036"/>
                  <a:pt x="2000367" y="3294036"/>
                </a:cubicBezTo>
                <a:close/>
                <a:moveTo>
                  <a:pt x="1891552" y="3294036"/>
                </a:moveTo>
                <a:cubicBezTo>
                  <a:pt x="1911957" y="3294036"/>
                  <a:pt x="1925557" y="3305894"/>
                  <a:pt x="1920451" y="3317741"/>
                </a:cubicBezTo>
                <a:cubicBezTo>
                  <a:pt x="1915355" y="3331281"/>
                  <a:pt x="1894959" y="3341434"/>
                  <a:pt x="1874541" y="3341434"/>
                </a:cubicBezTo>
                <a:cubicBezTo>
                  <a:pt x="1854147" y="3341434"/>
                  <a:pt x="1840546" y="3331281"/>
                  <a:pt x="1845642" y="3317741"/>
                </a:cubicBezTo>
                <a:cubicBezTo>
                  <a:pt x="1850750" y="3304200"/>
                  <a:pt x="1871145" y="3294036"/>
                  <a:pt x="1891552" y="3294036"/>
                </a:cubicBezTo>
                <a:close/>
                <a:moveTo>
                  <a:pt x="12556323" y="3270342"/>
                </a:moveTo>
                <a:cubicBezTo>
                  <a:pt x="12578499" y="3272036"/>
                  <a:pt x="12600557" y="3282188"/>
                  <a:pt x="12609050" y="3294047"/>
                </a:cubicBezTo>
                <a:cubicBezTo>
                  <a:pt x="12617544" y="3307587"/>
                  <a:pt x="12605630" y="3317740"/>
                  <a:pt x="12585223" y="3317740"/>
                </a:cubicBezTo>
                <a:cubicBezTo>
                  <a:pt x="12564933" y="3317740"/>
                  <a:pt x="12541107" y="3307587"/>
                  <a:pt x="12532495" y="3294047"/>
                </a:cubicBezTo>
                <a:cubicBezTo>
                  <a:pt x="12524120" y="3280506"/>
                  <a:pt x="12535916" y="3270342"/>
                  <a:pt x="12556323" y="3270342"/>
                </a:cubicBezTo>
                <a:close/>
                <a:moveTo>
                  <a:pt x="12450986" y="3270342"/>
                </a:moveTo>
                <a:cubicBezTo>
                  <a:pt x="12471393" y="3270342"/>
                  <a:pt x="12495103" y="3282188"/>
                  <a:pt x="12501944" y="3294047"/>
                </a:cubicBezTo>
                <a:cubicBezTo>
                  <a:pt x="12510555" y="3307587"/>
                  <a:pt x="12498523" y="3317740"/>
                  <a:pt x="12478116" y="3317740"/>
                </a:cubicBezTo>
                <a:cubicBezTo>
                  <a:pt x="12457709" y="3317740"/>
                  <a:pt x="12433999" y="3307587"/>
                  <a:pt x="12427158" y="3294047"/>
                </a:cubicBezTo>
                <a:cubicBezTo>
                  <a:pt x="12418666" y="3280506"/>
                  <a:pt x="12430580" y="3270342"/>
                  <a:pt x="12450986" y="3270342"/>
                </a:cubicBezTo>
                <a:close/>
                <a:moveTo>
                  <a:pt x="12345530" y="3270342"/>
                </a:moveTo>
                <a:cubicBezTo>
                  <a:pt x="12365937" y="3270342"/>
                  <a:pt x="12388113" y="3280506"/>
                  <a:pt x="12396489" y="3294047"/>
                </a:cubicBezTo>
                <a:cubicBezTo>
                  <a:pt x="12403330" y="3307587"/>
                  <a:pt x="12393186" y="3317740"/>
                  <a:pt x="12372779" y="3317740"/>
                </a:cubicBezTo>
                <a:cubicBezTo>
                  <a:pt x="12352373" y="3317740"/>
                  <a:pt x="12328545" y="3307587"/>
                  <a:pt x="12321702" y="3294047"/>
                </a:cubicBezTo>
                <a:cubicBezTo>
                  <a:pt x="12314979" y="3280506"/>
                  <a:pt x="12325124" y="3270342"/>
                  <a:pt x="12345530" y="3270342"/>
                </a:cubicBezTo>
                <a:close/>
                <a:moveTo>
                  <a:pt x="12228162" y="3270342"/>
                </a:moveTo>
                <a:cubicBezTo>
                  <a:pt x="12248569" y="3270342"/>
                  <a:pt x="12270745" y="3280506"/>
                  <a:pt x="12279120" y="3294047"/>
                </a:cubicBezTo>
                <a:cubicBezTo>
                  <a:pt x="12285962" y="3307587"/>
                  <a:pt x="12275817" y="3317740"/>
                  <a:pt x="12255410" y="3317740"/>
                </a:cubicBezTo>
                <a:cubicBezTo>
                  <a:pt x="12235003" y="3317740"/>
                  <a:pt x="12211175" y="3307587"/>
                  <a:pt x="12204334" y="3294047"/>
                </a:cubicBezTo>
                <a:cubicBezTo>
                  <a:pt x="12197611" y="3280506"/>
                  <a:pt x="12207756" y="3270342"/>
                  <a:pt x="12228162" y="3270342"/>
                </a:cubicBezTo>
                <a:close/>
                <a:moveTo>
                  <a:pt x="12119404" y="3268660"/>
                </a:moveTo>
                <a:cubicBezTo>
                  <a:pt x="12139811" y="3270354"/>
                  <a:pt x="12161987" y="3280506"/>
                  <a:pt x="12170362" y="3292353"/>
                </a:cubicBezTo>
                <a:cubicBezTo>
                  <a:pt x="12177203" y="3305894"/>
                  <a:pt x="12166941" y="3316046"/>
                  <a:pt x="12146534" y="3316046"/>
                </a:cubicBezTo>
                <a:cubicBezTo>
                  <a:pt x="12126127" y="3316046"/>
                  <a:pt x="12102417" y="3305894"/>
                  <a:pt x="12095576" y="3292353"/>
                </a:cubicBezTo>
                <a:cubicBezTo>
                  <a:pt x="12088734" y="3278813"/>
                  <a:pt x="12098996" y="3268660"/>
                  <a:pt x="12119404" y="3268660"/>
                </a:cubicBezTo>
                <a:close/>
                <a:moveTo>
                  <a:pt x="12013948" y="3268660"/>
                </a:moveTo>
                <a:cubicBezTo>
                  <a:pt x="12034355" y="3268660"/>
                  <a:pt x="12058183" y="3280506"/>
                  <a:pt x="12065025" y="3292353"/>
                </a:cubicBezTo>
                <a:cubicBezTo>
                  <a:pt x="12071748" y="3305894"/>
                  <a:pt x="12061604" y="3316046"/>
                  <a:pt x="12041197" y="3316046"/>
                </a:cubicBezTo>
                <a:cubicBezTo>
                  <a:pt x="12020790" y="3316046"/>
                  <a:pt x="11996962" y="3305894"/>
                  <a:pt x="11990120" y="3292353"/>
                </a:cubicBezTo>
                <a:cubicBezTo>
                  <a:pt x="11983397" y="3278813"/>
                  <a:pt x="11993542" y="3268660"/>
                  <a:pt x="12013948" y="3268660"/>
                </a:cubicBezTo>
                <a:close/>
                <a:moveTo>
                  <a:pt x="11905191" y="3268660"/>
                </a:moveTo>
                <a:cubicBezTo>
                  <a:pt x="11927367" y="3268660"/>
                  <a:pt x="11949425" y="3278813"/>
                  <a:pt x="11956149" y="3292353"/>
                </a:cubicBezTo>
                <a:cubicBezTo>
                  <a:pt x="11962990" y="3305894"/>
                  <a:pt x="11952728" y="3316046"/>
                  <a:pt x="11930787" y="3316046"/>
                </a:cubicBezTo>
                <a:cubicBezTo>
                  <a:pt x="11910381" y="3316046"/>
                  <a:pt x="11886553" y="3305894"/>
                  <a:pt x="11879711" y="3292353"/>
                </a:cubicBezTo>
                <a:cubicBezTo>
                  <a:pt x="11872987" y="3278813"/>
                  <a:pt x="11883132" y="3268660"/>
                  <a:pt x="11905191" y="3268660"/>
                </a:cubicBezTo>
                <a:close/>
                <a:moveTo>
                  <a:pt x="11798084" y="3268660"/>
                </a:moveTo>
                <a:cubicBezTo>
                  <a:pt x="11818491" y="3268660"/>
                  <a:pt x="11842319" y="3278813"/>
                  <a:pt x="11849160" y="3292353"/>
                </a:cubicBezTo>
                <a:cubicBezTo>
                  <a:pt x="11855884" y="3305894"/>
                  <a:pt x="11843970" y="3316046"/>
                  <a:pt x="11823563" y="3316046"/>
                </a:cubicBezTo>
                <a:cubicBezTo>
                  <a:pt x="11803156" y="3316046"/>
                  <a:pt x="11781133" y="3305894"/>
                  <a:pt x="11772581" y="3292353"/>
                </a:cubicBezTo>
                <a:cubicBezTo>
                  <a:pt x="11765775" y="3278813"/>
                  <a:pt x="11777736" y="3268660"/>
                  <a:pt x="11798084" y="3268660"/>
                </a:cubicBezTo>
                <a:close/>
                <a:moveTo>
                  <a:pt x="11692628" y="3268660"/>
                </a:moveTo>
                <a:cubicBezTo>
                  <a:pt x="11713142" y="3268660"/>
                  <a:pt x="11735188" y="3278813"/>
                  <a:pt x="11741983" y="3292353"/>
                </a:cubicBezTo>
                <a:cubicBezTo>
                  <a:pt x="11748788" y="3305894"/>
                  <a:pt x="11736933" y="3316046"/>
                  <a:pt x="11716538" y="3316046"/>
                </a:cubicBezTo>
                <a:cubicBezTo>
                  <a:pt x="11696026" y="3316046"/>
                  <a:pt x="11673979" y="3305894"/>
                  <a:pt x="11667185" y="3292353"/>
                </a:cubicBezTo>
                <a:cubicBezTo>
                  <a:pt x="11660390" y="3278813"/>
                  <a:pt x="11672233" y="3268660"/>
                  <a:pt x="11692628" y="3268660"/>
                </a:cubicBezTo>
                <a:close/>
                <a:moveTo>
                  <a:pt x="11585570" y="3266954"/>
                </a:moveTo>
                <a:cubicBezTo>
                  <a:pt x="11605976" y="3266954"/>
                  <a:pt x="11628023" y="3278812"/>
                  <a:pt x="11634817" y="3290659"/>
                </a:cubicBezTo>
                <a:cubicBezTo>
                  <a:pt x="11641612" y="3304199"/>
                  <a:pt x="11629769" y="3314352"/>
                  <a:pt x="11609374" y="3314352"/>
                </a:cubicBezTo>
                <a:cubicBezTo>
                  <a:pt x="11588979" y="3314352"/>
                  <a:pt x="11566826" y="3304199"/>
                  <a:pt x="11560020" y="3290659"/>
                </a:cubicBezTo>
                <a:cubicBezTo>
                  <a:pt x="11553225" y="3277118"/>
                  <a:pt x="11565174" y="3266954"/>
                  <a:pt x="11585570" y="3266954"/>
                </a:cubicBezTo>
                <a:close/>
                <a:moveTo>
                  <a:pt x="11471644" y="3266954"/>
                </a:moveTo>
                <a:cubicBezTo>
                  <a:pt x="11492039" y="3266954"/>
                  <a:pt x="11514192" y="3277118"/>
                  <a:pt x="11520998" y="3290659"/>
                </a:cubicBezTo>
                <a:cubicBezTo>
                  <a:pt x="11527792" y="3304199"/>
                  <a:pt x="11515843" y="3314352"/>
                  <a:pt x="11495437" y="3314352"/>
                </a:cubicBezTo>
                <a:cubicBezTo>
                  <a:pt x="11475041" y="3314352"/>
                  <a:pt x="11452995" y="3304199"/>
                  <a:pt x="11446200" y="3290659"/>
                </a:cubicBezTo>
                <a:cubicBezTo>
                  <a:pt x="11439394" y="3277118"/>
                  <a:pt x="11451237" y="3266954"/>
                  <a:pt x="11471644" y="3266954"/>
                </a:cubicBezTo>
                <a:close/>
                <a:moveTo>
                  <a:pt x="11371379" y="3266954"/>
                </a:moveTo>
                <a:cubicBezTo>
                  <a:pt x="11391786" y="3266954"/>
                  <a:pt x="11413832" y="3277118"/>
                  <a:pt x="11420627" y="3290659"/>
                </a:cubicBezTo>
                <a:cubicBezTo>
                  <a:pt x="11427422" y="3304199"/>
                  <a:pt x="11415578" y="3314352"/>
                  <a:pt x="11395183" y="3314352"/>
                </a:cubicBezTo>
                <a:cubicBezTo>
                  <a:pt x="11374788" y="3314352"/>
                  <a:pt x="11352624" y="3304199"/>
                  <a:pt x="11345829" y="3290659"/>
                </a:cubicBezTo>
                <a:cubicBezTo>
                  <a:pt x="11339023" y="3277118"/>
                  <a:pt x="11350984" y="3266954"/>
                  <a:pt x="11371379" y="3266954"/>
                </a:cubicBezTo>
                <a:close/>
                <a:moveTo>
                  <a:pt x="11259189" y="3266954"/>
                </a:moveTo>
                <a:cubicBezTo>
                  <a:pt x="11279584" y="3266954"/>
                  <a:pt x="11301631" y="3277118"/>
                  <a:pt x="11308425" y="3290659"/>
                </a:cubicBezTo>
                <a:cubicBezTo>
                  <a:pt x="11315231" y="3304199"/>
                  <a:pt x="11303388" y="3314352"/>
                  <a:pt x="11282981" y="3314352"/>
                </a:cubicBezTo>
                <a:cubicBezTo>
                  <a:pt x="11262587" y="3314352"/>
                  <a:pt x="11240433" y="3304199"/>
                  <a:pt x="11233627" y="3290659"/>
                </a:cubicBezTo>
                <a:cubicBezTo>
                  <a:pt x="11226833" y="3277118"/>
                  <a:pt x="11238782" y="3266954"/>
                  <a:pt x="11259189" y="3266954"/>
                </a:cubicBezTo>
                <a:close/>
                <a:moveTo>
                  <a:pt x="11150395" y="3265272"/>
                </a:moveTo>
                <a:cubicBezTo>
                  <a:pt x="11170803" y="3266966"/>
                  <a:pt x="11192849" y="3277118"/>
                  <a:pt x="11199643" y="3288965"/>
                </a:cubicBezTo>
                <a:cubicBezTo>
                  <a:pt x="11206450" y="3302506"/>
                  <a:pt x="11194595" y="3312658"/>
                  <a:pt x="11172442" y="3312658"/>
                </a:cubicBezTo>
                <a:cubicBezTo>
                  <a:pt x="11152047" y="3312658"/>
                  <a:pt x="11130000" y="3302506"/>
                  <a:pt x="11123206" y="3288965"/>
                </a:cubicBezTo>
                <a:cubicBezTo>
                  <a:pt x="11116400" y="3275425"/>
                  <a:pt x="11128243" y="3265272"/>
                  <a:pt x="11150395" y="3265272"/>
                </a:cubicBezTo>
                <a:close/>
                <a:moveTo>
                  <a:pt x="7501868" y="3255096"/>
                </a:moveTo>
                <a:cubicBezTo>
                  <a:pt x="7522275" y="3255096"/>
                  <a:pt x="7540970" y="3265260"/>
                  <a:pt x="7542671" y="3278813"/>
                </a:cubicBezTo>
                <a:cubicBezTo>
                  <a:pt x="7544367" y="3292354"/>
                  <a:pt x="7529071" y="3302506"/>
                  <a:pt x="7508674" y="3302506"/>
                </a:cubicBezTo>
                <a:cubicBezTo>
                  <a:pt x="7488257" y="3302506"/>
                  <a:pt x="7469560" y="3292354"/>
                  <a:pt x="7467859" y="3278813"/>
                </a:cubicBezTo>
                <a:cubicBezTo>
                  <a:pt x="7466164" y="3265260"/>
                  <a:pt x="7481460" y="3255096"/>
                  <a:pt x="7501868" y="3255096"/>
                </a:cubicBezTo>
                <a:close/>
                <a:moveTo>
                  <a:pt x="6964649" y="3251720"/>
                </a:moveTo>
                <a:cubicBezTo>
                  <a:pt x="6985041" y="3251720"/>
                  <a:pt x="7003759" y="3263566"/>
                  <a:pt x="7003759" y="3275425"/>
                </a:cubicBezTo>
                <a:cubicBezTo>
                  <a:pt x="7005454" y="3288966"/>
                  <a:pt x="6988450" y="3299118"/>
                  <a:pt x="6968045" y="3299118"/>
                </a:cubicBezTo>
                <a:cubicBezTo>
                  <a:pt x="6947656" y="3299118"/>
                  <a:pt x="6928948" y="3288966"/>
                  <a:pt x="6928948" y="3275425"/>
                </a:cubicBezTo>
                <a:cubicBezTo>
                  <a:pt x="6927256" y="3261873"/>
                  <a:pt x="6944260" y="3251720"/>
                  <a:pt x="6964649" y="3251720"/>
                </a:cubicBezTo>
                <a:close/>
                <a:moveTo>
                  <a:pt x="6855853" y="3251720"/>
                </a:moveTo>
                <a:cubicBezTo>
                  <a:pt x="6876261" y="3251720"/>
                  <a:pt x="6894959" y="3263566"/>
                  <a:pt x="6894959" y="3275425"/>
                </a:cubicBezTo>
                <a:cubicBezTo>
                  <a:pt x="6896660" y="3288966"/>
                  <a:pt x="6879653" y="3299118"/>
                  <a:pt x="6859261" y="3299118"/>
                </a:cubicBezTo>
                <a:cubicBezTo>
                  <a:pt x="6838861" y="3299118"/>
                  <a:pt x="6820165" y="3288966"/>
                  <a:pt x="6820165" y="3275425"/>
                </a:cubicBezTo>
                <a:cubicBezTo>
                  <a:pt x="6818469" y="3261873"/>
                  <a:pt x="6835461" y="3251720"/>
                  <a:pt x="6855853" y="3251720"/>
                </a:cubicBezTo>
                <a:close/>
                <a:moveTo>
                  <a:pt x="6748810" y="3251720"/>
                </a:moveTo>
                <a:cubicBezTo>
                  <a:pt x="6769217" y="3251720"/>
                  <a:pt x="6786209" y="3261873"/>
                  <a:pt x="6787901" y="3275425"/>
                </a:cubicBezTo>
                <a:cubicBezTo>
                  <a:pt x="6789605" y="3288966"/>
                  <a:pt x="6772611" y="3299118"/>
                  <a:pt x="6752209" y="3299118"/>
                </a:cubicBezTo>
                <a:cubicBezTo>
                  <a:pt x="6731810" y="3299118"/>
                  <a:pt x="6713111" y="3288966"/>
                  <a:pt x="6713111" y="3275425"/>
                </a:cubicBezTo>
                <a:cubicBezTo>
                  <a:pt x="6711410" y="3261873"/>
                  <a:pt x="6728407" y="3251720"/>
                  <a:pt x="6748810" y="3251720"/>
                </a:cubicBezTo>
                <a:close/>
                <a:moveTo>
                  <a:pt x="6641717" y="3251720"/>
                </a:moveTo>
                <a:cubicBezTo>
                  <a:pt x="6662119" y="3251720"/>
                  <a:pt x="6679111" y="3261873"/>
                  <a:pt x="6680820" y="3275425"/>
                </a:cubicBezTo>
                <a:cubicBezTo>
                  <a:pt x="6680820" y="3288966"/>
                  <a:pt x="6665513" y="3299118"/>
                  <a:pt x="6645112" y="3299118"/>
                </a:cubicBezTo>
                <a:cubicBezTo>
                  <a:pt x="6624717" y="3299118"/>
                  <a:pt x="6606027" y="3288966"/>
                  <a:pt x="6606027" y="3275425"/>
                </a:cubicBezTo>
                <a:cubicBezTo>
                  <a:pt x="6606027" y="3261873"/>
                  <a:pt x="6621323" y="3251720"/>
                  <a:pt x="6641717" y="3251720"/>
                </a:cubicBezTo>
                <a:close/>
                <a:moveTo>
                  <a:pt x="6531213" y="3251720"/>
                </a:moveTo>
                <a:cubicBezTo>
                  <a:pt x="6551623" y="3251720"/>
                  <a:pt x="6568615" y="3261873"/>
                  <a:pt x="6570317" y="3275425"/>
                </a:cubicBezTo>
                <a:cubicBezTo>
                  <a:pt x="6570317" y="3288966"/>
                  <a:pt x="6555018" y="3299118"/>
                  <a:pt x="6534627" y="3299118"/>
                </a:cubicBezTo>
                <a:cubicBezTo>
                  <a:pt x="6514221" y="3299118"/>
                  <a:pt x="6497223" y="3288966"/>
                  <a:pt x="6495520" y="3275425"/>
                </a:cubicBezTo>
                <a:cubicBezTo>
                  <a:pt x="6495520" y="3261873"/>
                  <a:pt x="6510817" y="3251720"/>
                  <a:pt x="6531213" y="3251720"/>
                </a:cubicBezTo>
                <a:close/>
                <a:moveTo>
                  <a:pt x="6422428" y="3250025"/>
                </a:moveTo>
                <a:cubicBezTo>
                  <a:pt x="6444517" y="3251719"/>
                  <a:pt x="6461522" y="3261872"/>
                  <a:pt x="6461522" y="3273730"/>
                </a:cubicBezTo>
                <a:cubicBezTo>
                  <a:pt x="6461522" y="3287271"/>
                  <a:pt x="6446225" y="3297423"/>
                  <a:pt x="6424119" y="3297423"/>
                </a:cubicBezTo>
                <a:cubicBezTo>
                  <a:pt x="6403726" y="3297423"/>
                  <a:pt x="6386715" y="3287271"/>
                  <a:pt x="6385013" y="3273730"/>
                </a:cubicBezTo>
                <a:cubicBezTo>
                  <a:pt x="6385013" y="3260178"/>
                  <a:pt x="6400312" y="3250025"/>
                  <a:pt x="6422428" y="3250025"/>
                </a:cubicBezTo>
                <a:close/>
                <a:moveTo>
                  <a:pt x="6315339" y="3250025"/>
                </a:moveTo>
                <a:cubicBezTo>
                  <a:pt x="6337427" y="3250025"/>
                  <a:pt x="6354420" y="3260178"/>
                  <a:pt x="6354420" y="3273730"/>
                </a:cubicBezTo>
                <a:cubicBezTo>
                  <a:pt x="6354420" y="3287271"/>
                  <a:pt x="6339133" y="3297423"/>
                  <a:pt x="6317040" y="3297423"/>
                </a:cubicBezTo>
                <a:cubicBezTo>
                  <a:pt x="6296634" y="3297423"/>
                  <a:pt x="6279629" y="3287271"/>
                  <a:pt x="6277930" y="3273730"/>
                </a:cubicBezTo>
                <a:cubicBezTo>
                  <a:pt x="6277930" y="3260178"/>
                  <a:pt x="6294940" y="3250025"/>
                  <a:pt x="6315339" y="3250025"/>
                </a:cubicBezTo>
                <a:close/>
                <a:moveTo>
                  <a:pt x="6211650" y="3250025"/>
                </a:moveTo>
                <a:cubicBezTo>
                  <a:pt x="6232045" y="3250025"/>
                  <a:pt x="6249039" y="3260178"/>
                  <a:pt x="6249039" y="3273730"/>
                </a:cubicBezTo>
                <a:cubicBezTo>
                  <a:pt x="6249039" y="3287271"/>
                  <a:pt x="6232045" y="3297423"/>
                  <a:pt x="6211650" y="3297423"/>
                </a:cubicBezTo>
                <a:cubicBezTo>
                  <a:pt x="6191244" y="3297423"/>
                  <a:pt x="6174248" y="3287271"/>
                  <a:pt x="6174248" y="3273730"/>
                </a:cubicBezTo>
                <a:cubicBezTo>
                  <a:pt x="6174248" y="3260178"/>
                  <a:pt x="6191244" y="3250025"/>
                  <a:pt x="6211650" y="3250025"/>
                </a:cubicBezTo>
                <a:close/>
                <a:moveTo>
                  <a:pt x="6102847" y="3250025"/>
                </a:moveTo>
                <a:cubicBezTo>
                  <a:pt x="6123251" y="3250025"/>
                  <a:pt x="6140245" y="3260178"/>
                  <a:pt x="6140245" y="3273730"/>
                </a:cubicBezTo>
                <a:cubicBezTo>
                  <a:pt x="6140245" y="3287271"/>
                  <a:pt x="6123251" y="3297423"/>
                  <a:pt x="6102847" y="3297423"/>
                </a:cubicBezTo>
                <a:cubicBezTo>
                  <a:pt x="6082455" y="3297423"/>
                  <a:pt x="6065462" y="3287271"/>
                  <a:pt x="6065462" y="3273730"/>
                </a:cubicBezTo>
                <a:cubicBezTo>
                  <a:pt x="6065462" y="3260178"/>
                  <a:pt x="6082455" y="3250025"/>
                  <a:pt x="6102847" y="3250025"/>
                </a:cubicBezTo>
                <a:close/>
                <a:moveTo>
                  <a:pt x="7608955" y="3248331"/>
                </a:moveTo>
                <a:cubicBezTo>
                  <a:pt x="7629373" y="3250025"/>
                  <a:pt x="7648070" y="3260177"/>
                  <a:pt x="7649768" y="3272036"/>
                </a:cubicBezTo>
                <a:cubicBezTo>
                  <a:pt x="7651466" y="3285576"/>
                  <a:pt x="7636167" y="3295741"/>
                  <a:pt x="7615760" y="3295741"/>
                </a:cubicBezTo>
                <a:cubicBezTo>
                  <a:pt x="7595354" y="3295741"/>
                  <a:pt x="7576666" y="3285576"/>
                  <a:pt x="7574960" y="3272036"/>
                </a:cubicBezTo>
                <a:cubicBezTo>
                  <a:pt x="7573266" y="3258484"/>
                  <a:pt x="7588559" y="3248331"/>
                  <a:pt x="7608955" y="3248331"/>
                </a:cubicBezTo>
                <a:close/>
                <a:moveTo>
                  <a:pt x="5995761" y="3248331"/>
                </a:moveTo>
                <a:cubicBezTo>
                  <a:pt x="6016150" y="3250025"/>
                  <a:pt x="6033158" y="3260177"/>
                  <a:pt x="6033158" y="3272036"/>
                </a:cubicBezTo>
                <a:cubicBezTo>
                  <a:pt x="6033158" y="3285576"/>
                  <a:pt x="6016150" y="3295741"/>
                  <a:pt x="5995761" y="3295741"/>
                </a:cubicBezTo>
                <a:cubicBezTo>
                  <a:pt x="5975371" y="3295741"/>
                  <a:pt x="5958366" y="3285576"/>
                  <a:pt x="5958366" y="3272036"/>
                </a:cubicBezTo>
                <a:cubicBezTo>
                  <a:pt x="5958366" y="3258484"/>
                  <a:pt x="5975371" y="3248331"/>
                  <a:pt x="5995761" y="3248331"/>
                </a:cubicBezTo>
                <a:close/>
                <a:moveTo>
                  <a:pt x="3314596" y="3233097"/>
                </a:moveTo>
                <a:cubicBezTo>
                  <a:pt x="3336702" y="3233097"/>
                  <a:pt x="3350302" y="3243261"/>
                  <a:pt x="3346905" y="3256802"/>
                </a:cubicBezTo>
                <a:cubicBezTo>
                  <a:pt x="3343497" y="3270343"/>
                  <a:pt x="3324797" y="3280507"/>
                  <a:pt x="3302696" y="3280507"/>
                </a:cubicBezTo>
                <a:cubicBezTo>
                  <a:pt x="3282291" y="3280507"/>
                  <a:pt x="3266990" y="3270343"/>
                  <a:pt x="3270387" y="3256802"/>
                </a:cubicBezTo>
                <a:cubicBezTo>
                  <a:pt x="3273798" y="3243261"/>
                  <a:pt x="3292494" y="3233097"/>
                  <a:pt x="3314596" y="3233097"/>
                </a:cubicBezTo>
                <a:close/>
                <a:moveTo>
                  <a:pt x="3205785" y="3233097"/>
                </a:moveTo>
                <a:cubicBezTo>
                  <a:pt x="3227888" y="3233097"/>
                  <a:pt x="3241489" y="3243261"/>
                  <a:pt x="3238090" y="3256802"/>
                </a:cubicBezTo>
                <a:cubicBezTo>
                  <a:pt x="3234693" y="3270343"/>
                  <a:pt x="3215988" y="3280507"/>
                  <a:pt x="3193885" y="3280507"/>
                </a:cubicBezTo>
                <a:cubicBezTo>
                  <a:pt x="3171777" y="3280507"/>
                  <a:pt x="3158173" y="3270343"/>
                  <a:pt x="3161584" y="3256802"/>
                </a:cubicBezTo>
                <a:cubicBezTo>
                  <a:pt x="3164981" y="3243261"/>
                  <a:pt x="3183681" y="3233097"/>
                  <a:pt x="3205785" y="3233097"/>
                </a:cubicBezTo>
                <a:close/>
                <a:moveTo>
                  <a:pt x="3100373" y="3231403"/>
                </a:moveTo>
                <a:cubicBezTo>
                  <a:pt x="3120770" y="3233097"/>
                  <a:pt x="3134370" y="3243249"/>
                  <a:pt x="3130974" y="3255096"/>
                </a:cubicBezTo>
                <a:cubicBezTo>
                  <a:pt x="3127577" y="3268648"/>
                  <a:pt x="3107168" y="3278813"/>
                  <a:pt x="3086771" y="3278813"/>
                </a:cubicBezTo>
                <a:cubicBezTo>
                  <a:pt x="3066363" y="3278813"/>
                  <a:pt x="3051062" y="3268648"/>
                  <a:pt x="3056157" y="3255096"/>
                </a:cubicBezTo>
                <a:cubicBezTo>
                  <a:pt x="3059554" y="3241555"/>
                  <a:pt x="3079965" y="3231403"/>
                  <a:pt x="3100373" y="3231403"/>
                </a:cubicBezTo>
                <a:close/>
                <a:moveTo>
                  <a:pt x="2993246" y="3231403"/>
                </a:moveTo>
                <a:cubicBezTo>
                  <a:pt x="3013653" y="3231403"/>
                  <a:pt x="3027256" y="3243249"/>
                  <a:pt x="3023846" y="3255096"/>
                </a:cubicBezTo>
                <a:cubicBezTo>
                  <a:pt x="3020448" y="3268648"/>
                  <a:pt x="3000051" y="3278813"/>
                  <a:pt x="2979643" y="3278813"/>
                </a:cubicBezTo>
                <a:cubicBezTo>
                  <a:pt x="2959235" y="3278813"/>
                  <a:pt x="2945636" y="3268648"/>
                  <a:pt x="2949031" y="3255096"/>
                </a:cubicBezTo>
                <a:cubicBezTo>
                  <a:pt x="2952442" y="3241555"/>
                  <a:pt x="2972849" y="3231403"/>
                  <a:pt x="2993246" y="3231403"/>
                </a:cubicBezTo>
                <a:close/>
                <a:moveTo>
                  <a:pt x="2886175" y="3231403"/>
                </a:moveTo>
                <a:cubicBezTo>
                  <a:pt x="2906583" y="3231403"/>
                  <a:pt x="2920180" y="3241555"/>
                  <a:pt x="2916771" y="3255096"/>
                </a:cubicBezTo>
                <a:cubicBezTo>
                  <a:pt x="2913376" y="3268648"/>
                  <a:pt x="2892982" y="3278813"/>
                  <a:pt x="2872575" y="3278813"/>
                </a:cubicBezTo>
                <a:cubicBezTo>
                  <a:pt x="2852183" y="3278813"/>
                  <a:pt x="2838581" y="3268648"/>
                  <a:pt x="2841979" y="3255096"/>
                </a:cubicBezTo>
                <a:cubicBezTo>
                  <a:pt x="2845375" y="3241555"/>
                  <a:pt x="2865784" y="3231403"/>
                  <a:pt x="2886175" y="3231403"/>
                </a:cubicBezTo>
                <a:close/>
                <a:moveTo>
                  <a:pt x="2779024" y="3231403"/>
                </a:moveTo>
                <a:cubicBezTo>
                  <a:pt x="2799476" y="3231403"/>
                  <a:pt x="2813080" y="3241555"/>
                  <a:pt x="2809666" y="3255096"/>
                </a:cubicBezTo>
                <a:cubicBezTo>
                  <a:pt x="2806271" y="3268648"/>
                  <a:pt x="2785830" y="3278813"/>
                  <a:pt x="2765425" y="3278813"/>
                </a:cubicBezTo>
                <a:cubicBezTo>
                  <a:pt x="2745029" y="3278813"/>
                  <a:pt x="2731429" y="3268648"/>
                  <a:pt x="2734826" y="3255096"/>
                </a:cubicBezTo>
                <a:cubicBezTo>
                  <a:pt x="2738223" y="3241555"/>
                  <a:pt x="2758630" y="3231403"/>
                  <a:pt x="2779024" y="3231403"/>
                </a:cubicBezTo>
                <a:close/>
                <a:moveTo>
                  <a:pt x="2670220" y="3229720"/>
                </a:moveTo>
                <a:cubicBezTo>
                  <a:pt x="2690616" y="3231414"/>
                  <a:pt x="2704215" y="3241566"/>
                  <a:pt x="2700819" y="3253413"/>
                </a:cubicBezTo>
                <a:cubicBezTo>
                  <a:pt x="2697411" y="3266965"/>
                  <a:pt x="2677015" y="3277118"/>
                  <a:pt x="2656620" y="3277118"/>
                </a:cubicBezTo>
                <a:cubicBezTo>
                  <a:pt x="2636213" y="3277118"/>
                  <a:pt x="2622613" y="3266965"/>
                  <a:pt x="2626022" y="3253413"/>
                </a:cubicBezTo>
                <a:cubicBezTo>
                  <a:pt x="2629419" y="3239873"/>
                  <a:pt x="2649813" y="3229720"/>
                  <a:pt x="2670220" y="3229720"/>
                </a:cubicBezTo>
                <a:close/>
                <a:moveTo>
                  <a:pt x="2561394" y="3229720"/>
                </a:moveTo>
                <a:cubicBezTo>
                  <a:pt x="2583498" y="3231414"/>
                  <a:pt x="2597100" y="3241566"/>
                  <a:pt x="2592003" y="3253413"/>
                </a:cubicBezTo>
                <a:cubicBezTo>
                  <a:pt x="2588595" y="3266965"/>
                  <a:pt x="2568199" y="3277118"/>
                  <a:pt x="2546094" y="3277118"/>
                </a:cubicBezTo>
                <a:cubicBezTo>
                  <a:pt x="2525700" y="3277118"/>
                  <a:pt x="2512099" y="3266965"/>
                  <a:pt x="2515496" y="3253413"/>
                </a:cubicBezTo>
                <a:cubicBezTo>
                  <a:pt x="2518906" y="3239873"/>
                  <a:pt x="2539300" y="3229720"/>
                  <a:pt x="2561394" y="3229720"/>
                </a:cubicBezTo>
                <a:close/>
                <a:moveTo>
                  <a:pt x="2455999" y="3229720"/>
                </a:moveTo>
                <a:cubicBezTo>
                  <a:pt x="2476407" y="3229720"/>
                  <a:pt x="2490006" y="3239873"/>
                  <a:pt x="2486609" y="3253413"/>
                </a:cubicBezTo>
                <a:cubicBezTo>
                  <a:pt x="2483213" y="3266965"/>
                  <a:pt x="2462793" y="3277118"/>
                  <a:pt x="2440699" y="3277118"/>
                </a:cubicBezTo>
                <a:cubicBezTo>
                  <a:pt x="2420304" y="3277118"/>
                  <a:pt x="2406705" y="3266965"/>
                  <a:pt x="2410102" y="3253413"/>
                </a:cubicBezTo>
                <a:cubicBezTo>
                  <a:pt x="2415197" y="3239873"/>
                  <a:pt x="2433894" y="3229720"/>
                  <a:pt x="2455999" y="3229720"/>
                </a:cubicBezTo>
                <a:close/>
                <a:moveTo>
                  <a:pt x="2347185" y="3229720"/>
                </a:moveTo>
                <a:cubicBezTo>
                  <a:pt x="2369290" y="3229720"/>
                  <a:pt x="2382891" y="3239873"/>
                  <a:pt x="2377782" y="3253413"/>
                </a:cubicBezTo>
                <a:cubicBezTo>
                  <a:pt x="2372687" y="3266965"/>
                  <a:pt x="2352292" y="3277118"/>
                  <a:pt x="2331874" y="3277118"/>
                </a:cubicBezTo>
                <a:cubicBezTo>
                  <a:pt x="2311479" y="3277118"/>
                  <a:pt x="2297879" y="3266965"/>
                  <a:pt x="2301276" y="3253413"/>
                </a:cubicBezTo>
                <a:cubicBezTo>
                  <a:pt x="2306384" y="3239873"/>
                  <a:pt x="2326778" y="3229720"/>
                  <a:pt x="2347185" y="3229720"/>
                </a:cubicBezTo>
                <a:close/>
                <a:moveTo>
                  <a:pt x="2241778" y="3229720"/>
                </a:moveTo>
                <a:cubicBezTo>
                  <a:pt x="2262185" y="3229720"/>
                  <a:pt x="2275786" y="3239873"/>
                  <a:pt x="2270690" y="3253413"/>
                </a:cubicBezTo>
                <a:cubicBezTo>
                  <a:pt x="2265582" y="3266965"/>
                  <a:pt x="2245187" y="3277118"/>
                  <a:pt x="2224780" y="3277118"/>
                </a:cubicBezTo>
                <a:cubicBezTo>
                  <a:pt x="2204374" y="3277118"/>
                  <a:pt x="2190773" y="3266965"/>
                  <a:pt x="2195881" y="3253413"/>
                </a:cubicBezTo>
                <a:cubicBezTo>
                  <a:pt x="2200977" y="3239873"/>
                  <a:pt x="2221384" y="3229720"/>
                  <a:pt x="2241778" y="3229720"/>
                </a:cubicBezTo>
                <a:close/>
                <a:moveTo>
                  <a:pt x="2132963" y="3228026"/>
                </a:moveTo>
                <a:cubicBezTo>
                  <a:pt x="2153380" y="3229708"/>
                  <a:pt x="2166981" y="3239873"/>
                  <a:pt x="2161873" y="3251719"/>
                </a:cubicBezTo>
                <a:cubicBezTo>
                  <a:pt x="2156779" y="3265272"/>
                  <a:pt x="2136372" y="3275424"/>
                  <a:pt x="2115965" y="3275424"/>
                </a:cubicBezTo>
                <a:cubicBezTo>
                  <a:pt x="2095570" y="3275424"/>
                  <a:pt x="2081970" y="3265272"/>
                  <a:pt x="2087065" y="3251719"/>
                </a:cubicBezTo>
                <a:cubicBezTo>
                  <a:pt x="2092173" y="3238179"/>
                  <a:pt x="2112568" y="3228026"/>
                  <a:pt x="2132963" y="3228026"/>
                </a:cubicBezTo>
                <a:close/>
                <a:moveTo>
                  <a:pt x="2025870" y="3228026"/>
                </a:moveTo>
                <a:cubicBezTo>
                  <a:pt x="2046277" y="3228026"/>
                  <a:pt x="2059865" y="3239873"/>
                  <a:pt x="2054769" y="3251719"/>
                </a:cubicBezTo>
                <a:cubicBezTo>
                  <a:pt x="2049674" y="3265272"/>
                  <a:pt x="2029268" y="3275424"/>
                  <a:pt x="2008872" y="3275424"/>
                </a:cubicBezTo>
                <a:cubicBezTo>
                  <a:pt x="1988466" y="3275424"/>
                  <a:pt x="1974865" y="3265272"/>
                  <a:pt x="1979961" y="3251719"/>
                </a:cubicBezTo>
                <a:cubicBezTo>
                  <a:pt x="1985057" y="3238179"/>
                  <a:pt x="2005475" y="3228026"/>
                  <a:pt x="2025870" y="3228026"/>
                </a:cubicBezTo>
                <a:close/>
                <a:moveTo>
                  <a:pt x="1918764" y="3228026"/>
                </a:moveTo>
                <a:cubicBezTo>
                  <a:pt x="1939171" y="3228026"/>
                  <a:pt x="1952759" y="3238179"/>
                  <a:pt x="1947663" y="3251719"/>
                </a:cubicBezTo>
                <a:cubicBezTo>
                  <a:pt x="1942569" y="3265272"/>
                  <a:pt x="1922162" y="3275424"/>
                  <a:pt x="1901767" y="3275424"/>
                </a:cubicBezTo>
                <a:cubicBezTo>
                  <a:pt x="1881360" y="3275424"/>
                  <a:pt x="1867760" y="3265272"/>
                  <a:pt x="1872855" y="3251719"/>
                </a:cubicBezTo>
                <a:cubicBezTo>
                  <a:pt x="1877951" y="3238179"/>
                  <a:pt x="1898369" y="3228026"/>
                  <a:pt x="1918764" y="3228026"/>
                </a:cubicBezTo>
                <a:close/>
                <a:moveTo>
                  <a:pt x="12410172" y="3202627"/>
                </a:moveTo>
                <a:cubicBezTo>
                  <a:pt x="12430580" y="3204321"/>
                  <a:pt x="12454288" y="3214485"/>
                  <a:pt x="12461131" y="3226332"/>
                </a:cubicBezTo>
                <a:cubicBezTo>
                  <a:pt x="12469741" y="3239873"/>
                  <a:pt x="12457709" y="3250025"/>
                  <a:pt x="12437303" y="3250025"/>
                </a:cubicBezTo>
                <a:cubicBezTo>
                  <a:pt x="12416896" y="3250025"/>
                  <a:pt x="12393186" y="3239873"/>
                  <a:pt x="12386345" y="3226332"/>
                </a:cubicBezTo>
                <a:cubicBezTo>
                  <a:pt x="12377851" y="3212791"/>
                  <a:pt x="12389765" y="3202627"/>
                  <a:pt x="12410172" y="3202627"/>
                </a:cubicBezTo>
                <a:close/>
                <a:moveTo>
                  <a:pt x="12304717" y="3202627"/>
                </a:moveTo>
                <a:cubicBezTo>
                  <a:pt x="12325124" y="3202627"/>
                  <a:pt x="12348952" y="3214485"/>
                  <a:pt x="12355675" y="3226332"/>
                </a:cubicBezTo>
                <a:cubicBezTo>
                  <a:pt x="12362517" y="3239873"/>
                  <a:pt x="12352373" y="3250025"/>
                  <a:pt x="12331965" y="3250025"/>
                </a:cubicBezTo>
                <a:cubicBezTo>
                  <a:pt x="12311558" y="3250025"/>
                  <a:pt x="12287730" y="3239873"/>
                  <a:pt x="12280889" y="3226332"/>
                </a:cubicBezTo>
                <a:cubicBezTo>
                  <a:pt x="12274166" y="3212791"/>
                  <a:pt x="12284311" y="3202627"/>
                  <a:pt x="12304717" y="3202627"/>
                </a:cubicBezTo>
                <a:close/>
                <a:moveTo>
                  <a:pt x="12189116" y="3202627"/>
                </a:moveTo>
                <a:cubicBezTo>
                  <a:pt x="12209523" y="3202627"/>
                  <a:pt x="12231581" y="3212791"/>
                  <a:pt x="12240193" y="3226332"/>
                </a:cubicBezTo>
                <a:cubicBezTo>
                  <a:pt x="12246916" y="3239873"/>
                  <a:pt x="12236772" y="3250025"/>
                  <a:pt x="12216365" y="3250025"/>
                </a:cubicBezTo>
                <a:cubicBezTo>
                  <a:pt x="12195959" y="3250025"/>
                  <a:pt x="12172131" y="3239873"/>
                  <a:pt x="12165288" y="3226332"/>
                </a:cubicBezTo>
                <a:cubicBezTo>
                  <a:pt x="12158565" y="3212791"/>
                  <a:pt x="12168710" y="3202627"/>
                  <a:pt x="12189116" y="3202627"/>
                </a:cubicBezTo>
                <a:close/>
                <a:moveTo>
                  <a:pt x="12080360" y="3202627"/>
                </a:moveTo>
                <a:cubicBezTo>
                  <a:pt x="12100766" y="3202627"/>
                  <a:pt x="12124476" y="3212791"/>
                  <a:pt x="12131317" y="3226332"/>
                </a:cubicBezTo>
                <a:cubicBezTo>
                  <a:pt x="12138160" y="3239873"/>
                  <a:pt x="12127897" y="3250025"/>
                  <a:pt x="12107491" y="3250025"/>
                </a:cubicBezTo>
                <a:cubicBezTo>
                  <a:pt x="12087083" y="3250025"/>
                  <a:pt x="12063373" y="3239873"/>
                  <a:pt x="12056532" y="3226332"/>
                </a:cubicBezTo>
                <a:cubicBezTo>
                  <a:pt x="12049691" y="3212791"/>
                  <a:pt x="12059953" y="3202627"/>
                  <a:pt x="12080360" y="3202627"/>
                </a:cubicBezTo>
                <a:close/>
                <a:moveTo>
                  <a:pt x="11976556" y="3200945"/>
                </a:moveTo>
                <a:cubicBezTo>
                  <a:pt x="11996962" y="3202639"/>
                  <a:pt x="12020790" y="3212792"/>
                  <a:pt x="12027632" y="3224638"/>
                </a:cubicBezTo>
                <a:cubicBezTo>
                  <a:pt x="12034355" y="3238179"/>
                  <a:pt x="12024211" y="3248332"/>
                  <a:pt x="12003804" y="3248332"/>
                </a:cubicBezTo>
                <a:cubicBezTo>
                  <a:pt x="11983397" y="3248332"/>
                  <a:pt x="11959569" y="3238179"/>
                  <a:pt x="11952728" y="3224638"/>
                </a:cubicBezTo>
                <a:cubicBezTo>
                  <a:pt x="11946004" y="3211098"/>
                  <a:pt x="11956149" y="3200945"/>
                  <a:pt x="11976556" y="3200945"/>
                </a:cubicBezTo>
                <a:close/>
                <a:moveTo>
                  <a:pt x="11867797" y="3200945"/>
                </a:moveTo>
                <a:cubicBezTo>
                  <a:pt x="11889973" y="3200945"/>
                  <a:pt x="11911914" y="3212792"/>
                  <a:pt x="11918755" y="3224638"/>
                </a:cubicBezTo>
                <a:cubicBezTo>
                  <a:pt x="11925597" y="3238179"/>
                  <a:pt x="11915335" y="3248332"/>
                  <a:pt x="11894928" y="3248332"/>
                </a:cubicBezTo>
                <a:cubicBezTo>
                  <a:pt x="11874521" y="3248332"/>
                  <a:pt x="11852581" y="3238179"/>
                  <a:pt x="11843970" y="3224638"/>
                </a:cubicBezTo>
                <a:cubicBezTo>
                  <a:pt x="11837128" y="3211098"/>
                  <a:pt x="11847391" y="3200945"/>
                  <a:pt x="11867797" y="3200945"/>
                </a:cubicBezTo>
                <a:close/>
                <a:moveTo>
                  <a:pt x="11762390" y="3200945"/>
                </a:moveTo>
                <a:cubicBezTo>
                  <a:pt x="11782785" y="3200945"/>
                  <a:pt x="11804926" y="3211098"/>
                  <a:pt x="11811767" y="3224638"/>
                </a:cubicBezTo>
                <a:cubicBezTo>
                  <a:pt x="11818491" y="3238179"/>
                  <a:pt x="11808346" y="3248332"/>
                  <a:pt x="11786182" y="3248332"/>
                </a:cubicBezTo>
                <a:cubicBezTo>
                  <a:pt x="11765787" y="3248332"/>
                  <a:pt x="11743740" y="3238179"/>
                  <a:pt x="11736946" y="3224638"/>
                </a:cubicBezTo>
                <a:cubicBezTo>
                  <a:pt x="11730140" y="3211098"/>
                  <a:pt x="11740343" y="3200945"/>
                  <a:pt x="11762390" y="3200945"/>
                </a:cubicBezTo>
                <a:close/>
                <a:moveTo>
                  <a:pt x="11656993" y="3200945"/>
                </a:moveTo>
                <a:cubicBezTo>
                  <a:pt x="11677388" y="3200945"/>
                  <a:pt x="11699435" y="3211098"/>
                  <a:pt x="11706241" y="3224638"/>
                </a:cubicBezTo>
                <a:cubicBezTo>
                  <a:pt x="11713141" y="3238179"/>
                  <a:pt x="11701192" y="3248332"/>
                  <a:pt x="11680797" y="3248332"/>
                </a:cubicBezTo>
                <a:cubicBezTo>
                  <a:pt x="11660390" y="3248332"/>
                  <a:pt x="11638237" y="3238179"/>
                  <a:pt x="11631443" y="3224638"/>
                </a:cubicBezTo>
                <a:cubicBezTo>
                  <a:pt x="11624637" y="3211098"/>
                  <a:pt x="11636598" y="3200945"/>
                  <a:pt x="11656993" y="3200945"/>
                </a:cubicBezTo>
                <a:close/>
                <a:moveTo>
                  <a:pt x="11551597" y="3200945"/>
                </a:moveTo>
                <a:cubicBezTo>
                  <a:pt x="11571992" y="3200945"/>
                  <a:pt x="11594039" y="3211098"/>
                  <a:pt x="11600833" y="3224638"/>
                </a:cubicBezTo>
                <a:cubicBezTo>
                  <a:pt x="11607639" y="3238179"/>
                  <a:pt x="11595796" y="3248332"/>
                  <a:pt x="11575389" y="3248332"/>
                </a:cubicBezTo>
                <a:cubicBezTo>
                  <a:pt x="11554994" y="3248332"/>
                  <a:pt x="11532841" y="3238179"/>
                  <a:pt x="11526035" y="3224638"/>
                </a:cubicBezTo>
                <a:cubicBezTo>
                  <a:pt x="11519241" y="3211098"/>
                  <a:pt x="11531190" y="3200945"/>
                  <a:pt x="11551597" y="3200945"/>
                </a:cubicBezTo>
                <a:close/>
                <a:moveTo>
                  <a:pt x="11437637" y="3199251"/>
                </a:moveTo>
                <a:cubicBezTo>
                  <a:pt x="11458032" y="3200945"/>
                  <a:pt x="11480185" y="3211097"/>
                  <a:pt x="11486991" y="3222944"/>
                </a:cubicBezTo>
                <a:cubicBezTo>
                  <a:pt x="11493785" y="3236485"/>
                  <a:pt x="11481836" y="3246637"/>
                  <a:pt x="11461430" y="3246637"/>
                </a:cubicBezTo>
                <a:cubicBezTo>
                  <a:pt x="11441034" y="3246637"/>
                  <a:pt x="11418988" y="3236485"/>
                  <a:pt x="11412193" y="3222944"/>
                </a:cubicBezTo>
                <a:cubicBezTo>
                  <a:pt x="11405387" y="3209404"/>
                  <a:pt x="11417230" y="3199251"/>
                  <a:pt x="11437637" y="3199251"/>
                </a:cubicBezTo>
                <a:close/>
                <a:moveTo>
                  <a:pt x="11337372" y="3199251"/>
                </a:moveTo>
                <a:cubicBezTo>
                  <a:pt x="11357778" y="3199251"/>
                  <a:pt x="11379825" y="3211097"/>
                  <a:pt x="11386619" y="3222944"/>
                </a:cubicBezTo>
                <a:cubicBezTo>
                  <a:pt x="11393426" y="3236485"/>
                  <a:pt x="11381582" y="3246637"/>
                  <a:pt x="11361176" y="3246637"/>
                </a:cubicBezTo>
                <a:cubicBezTo>
                  <a:pt x="11340781" y="3246637"/>
                  <a:pt x="11318628" y="3236485"/>
                  <a:pt x="11311822" y="3222944"/>
                </a:cubicBezTo>
                <a:cubicBezTo>
                  <a:pt x="11305027" y="3209404"/>
                  <a:pt x="11316976" y="3199251"/>
                  <a:pt x="11337372" y="3199251"/>
                </a:cubicBezTo>
                <a:close/>
                <a:moveTo>
                  <a:pt x="7705858" y="3187404"/>
                </a:moveTo>
                <a:cubicBezTo>
                  <a:pt x="7726265" y="3187404"/>
                  <a:pt x="7744972" y="3197557"/>
                  <a:pt x="7746671" y="3211097"/>
                </a:cubicBezTo>
                <a:cubicBezTo>
                  <a:pt x="7748369" y="3224638"/>
                  <a:pt x="7733059" y="3234791"/>
                  <a:pt x="7712663" y="3234791"/>
                </a:cubicBezTo>
                <a:cubicBezTo>
                  <a:pt x="7692257" y="3234791"/>
                  <a:pt x="7673559" y="3224638"/>
                  <a:pt x="7671862" y="3211097"/>
                </a:cubicBezTo>
                <a:cubicBezTo>
                  <a:pt x="7670165" y="3197557"/>
                  <a:pt x="7685463" y="3187404"/>
                  <a:pt x="7705858" y="3187404"/>
                </a:cubicBezTo>
                <a:close/>
                <a:moveTo>
                  <a:pt x="7598751" y="3187404"/>
                </a:moveTo>
                <a:cubicBezTo>
                  <a:pt x="7619156" y="3187404"/>
                  <a:pt x="7637865" y="3199251"/>
                  <a:pt x="7639566" y="3211097"/>
                </a:cubicBezTo>
                <a:cubicBezTo>
                  <a:pt x="7641263" y="3224638"/>
                  <a:pt x="7625964" y="3234791"/>
                  <a:pt x="7605557" y="3234791"/>
                </a:cubicBezTo>
                <a:cubicBezTo>
                  <a:pt x="7585153" y="3234791"/>
                  <a:pt x="7566455" y="3224638"/>
                  <a:pt x="7564759" y="3211097"/>
                </a:cubicBezTo>
                <a:cubicBezTo>
                  <a:pt x="7563064" y="3197557"/>
                  <a:pt x="7578366" y="3187404"/>
                  <a:pt x="7598751" y="3187404"/>
                </a:cubicBezTo>
                <a:close/>
                <a:moveTo>
                  <a:pt x="7493358" y="3187404"/>
                </a:moveTo>
                <a:cubicBezTo>
                  <a:pt x="7513771" y="3187404"/>
                  <a:pt x="7530768" y="3197557"/>
                  <a:pt x="7534163" y="3211097"/>
                </a:cubicBezTo>
                <a:cubicBezTo>
                  <a:pt x="7535862" y="3224638"/>
                  <a:pt x="7520563" y="3234791"/>
                  <a:pt x="7500157" y="3234791"/>
                </a:cubicBezTo>
                <a:cubicBezTo>
                  <a:pt x="7479766" y="3234791"/>
                  <a:pt x="7461053" y="3224638"/>
                  <a:pt x="7459358" y="3211097"/>
                </a:cubicBezTo>
                <a:cubicBezTo>
                  <a:pt x="7457656" y="3197557"/>
                  <a:pt x="7472957" y="3187404"/>
                  <a:pt x="7493358" y="3187404"/>
                </a:cubicBezTo>
                <a:close/>
                <a:moveTo>
                  <a:pt x="7064933" y="3185710"/>
                </a:moveTo>
                <a:cubicBezTo>
                  <a:pt x="7085325" y="3185710"/>
                  <a:pt x="7102327" y="3197556"/>
                  <a:pt x="7104029" y="3209403"/>
                </a:cubicBezTo>
                <a:cubicBezTo>
                  <a:pt x="7105730" y="3222944"/>
                  <a:pt x="7090429" y="3233096"/>
                  <a:pt x="7068326" y="3233096"/>
                </a:cubicBezTo>
                <a:cubicBezTo>
                  <a:pt x="7047937" y="3233096"/>
                  <a:pt x="7029232" y="3222944"/>
                  <a:pt x="7029232" y="3209403"/>
                </a:cubicBezTo>
                <a:cubicBezTo>
                  <a:pt x="7027536" y="3195863"/>
                  <a:pt x="7042832" y="3185710"/>
                  <a:pt x="7064933" y="3185710"/>
                </a:cubicBezTo>
                <a:close/>
                <a:moveTo>
                  <a:pt x="6959534" y="3185710"/>
                </a:moveTo>
                <a:cubicBezTo>
                  <a:pt x="6979934" y="3185710"/>
                  <a:pt x="6996932" y="3195863"/>
                  <a:pt x="6998628" y="3209403"/>
                </a:cubicBezTo>
                <a:cubicBezTo>
                  <a:pt x="7000326" y="3222944"/>
                  <a:pt x="6983332" y="3233096"/>
                  <a:pt x="6962940" y="3233096"/>
                </a:cubicBezTo>
                <a:cubicBezTo>
                  <a:pt x="6942535" y="3233096"/>
                  <a:pt x="6923846" y="3222944"/>
                  <a:pt x="6923846" y="3209403"/>
                </a:cubicBezTo>
                <a:cubicBezTo>
                  <a:pt x="6922146" y="3195863"/>
                  <a:pt x="6939142" y="3185710"/>
                  <a:pt x="6959534" y="3185710"/>
                </a:cubicBezTo>
                <a:close/>
                <a:moveTo>
                  <a:pt x="6850747" y="3185710"/>
                </a:moveTo>
                <a:cubicBezTo>
                  <a:pt x="6871140" y="3185710"/>
                  <a:pt x="6888143" y="3195863"/>
                  <a:pt x="6889841" y="3209403"/>
                </a:cubicBezTo>
                <a:cubicBezTo>
                  <a:pt x="6891555" y="3222944"/>
                  <a:pt x="6874535" y="3233096"/>
                  <a:pt x="6854145" y="3233096"/>
                </a:cubicBezTo>
                <a:cubicBezTo>
                  <a:pt x="6833752" y="3233096"/>
                  <a:pt x="6815047" y="3222944"/>
                  <a:pt x="6815047" y="3209403"/>
                </a:cubicBezTo>
                <a:cubicBezTo>
                  <a:pt x="6813351" y="3195863"/>
                  <a:pt x="6830347" y="3185710"/>
                  <a:pt x="6850747" y="3185710"/>
                </a:cubicBezTo>
                <a:close/>
                <a:moveTo>
                  <a:pt x="6743697" y="3184016"/>
                </a:moveTo>
                <a:cubicBezTo>
                  <a:pt x="6764084" y="3185710"/>
                  <a:pt x="6781090" y="3195863"/>
                  <a:pt x="6782786" y="3207709"/>
                </a:cubicBezTo>
                <a:cubicBezTo>
                  <a:pt x="6784486" y="3221250"/>
                  <a:pt x="6767492" y="3231403"/>
                  <a:pt x="6747093" y="3231403"/>
                </a:cubicBezTo>
                <a:cubicBezTo>
                  <a:pt x="6726689" y="3231403"/>
                  <a:pt x="6709689" y="3221250"/>
                  <a:pt x="6707998" y="3207709"/>
                </a:cubicBezTo>
                <a:cubicBezTo>
                  <a:pt x="6706293" y="3194169"/>
                  <a:pt x="6723288" y="3184016"/>
                  <a:pt x="6743697" y="3184016"/>
                </a:cubicBezTo>
                <a:close/>
                <a:moveTo>
                  <a:pt x="6636591" y="3184016"/>
                </a:moveTo>
                <a:cubicBezTo>
                  <a:pt x="6658711" y="3184016"/>
                  <a:pt x="6675705" y="3195863"/>
                  <a:pt x="6675705" y="3207709"/>
                </a:cubicBezTo>
                <a:cubicBezTo>
                  <a:pt x="6675705" y="3221250"/>
                  <a:pt x="6660407" y="3231403"/>
                  <a:pt x="6640002" y="3231403"/>
                </a:cubicBezTo>
                <a:cubicBezTo>
                  <a:pt x="6619607" y="3231403"/>
                  <a:pt x="6602602" y="3221250"/>
                  <a:pt x="6600902" y="3207709"/>
                </a:cubicBezTo>
                <a:cubicBezTo>
                  <a:pt x="6600902" y="3194169"/>
                  <a:pt x="6616208" y="3184016"/>
                  <a:pt x="6636591" y="3184016"/>
                </a:cubicBezTo>
                <a:close/>
                <a:moveTo>
                  <a:pt x="6526136" y="3184016"/>
                </a:moveTo>
                <a:cubicBezTo>
                  <a:pt x="6548235" y="3184016"/>
                  <a:pt x="6565235" y="3194169"/>
                  <a:pt x="6565235" y="3207709"/>
                </a:cubicBezTo>
                <a:cubicBezTo>
                  <a:pt x="6565235" y="3221250"/>
                  <a:pt x="6549937" y="3231403"/>
                  <a:pt x="6529531" y="3231403"/>
                </a:cubicBezTo>
                <a:cubicBezTo>
                  <a:pt x="6509127" y="3231403"/>
                  <a:pt x="6492127" y="3221250"/>
                  <a:pt x="6490433" y="3207709"/>
                </a:cubicBezTo>
                <a:cubicBezTo>
                  <a:pt x="6490433" y="3194169"/>
                  <a:pt x="6505727" y="3184016"/>
                  <a:pt x="6526136" y="3184016"/>
                </a:cubicBezTo>
                <a:close/>
                <a:moveTo>
                  <a:pt x="6419033" y="3184016"/>
                </a:moveTo>
                <a:cubicBezTo>
                  <a:pt x="6441140" y="3184016"/>
                  <a:pt x="6458143" y="3194169"/>
                  <a:pt x="6458143" y="3207709"/>
                </a:cubicBezTo>
                <a:cubicBezTo>
                  <a:pt x="6458143" y="3221250"/>
                  <a:pt x="6442840" y="3231403"/>
                  <a:pt x="6422428" y="3231403"/>
                </a:cubicBezTo>
                <a:cubicBezTo>
                  <a:pt x="6402036" y="3231403"/>
                  <a:pt x="6385045" y="3221250"/>
                  <a:pt x="6383343" y="3207709"/>
                </a:cubicBezTo>
                <a:cubicBezTo>
                  <a:pt x="6383343" y="3194169"/>
                  <a:pt x="6398636" y="3184016"/>
                  <a:pt x="6419033" y="3184016"/>
                </a:cubicBezTo>
                <a:close/>
                <a:moveTo>
                  <a:pt x="6315339" y="3182322"/>
                </a:moveTo>
                <a:cubicBezTo>
                  <a:pt x="6335731" y="3184016"/>
                  <a:pt x="6352722" y="3194168"/>
                  <a:pt x="6352722" y="3206015"/>
                </a:cubicBezTo>
                <a:cubicBezTo>
                  <a:pt x="6352722" y="3219556"/>
                  <a:pt x="6337427" y="3229708"/>
                  <a:pt x="6315339" y="3229708"/>
                </a:cubicBezTo>
                <a:cubicBezTo>
                  <a:pt x="6294940" y="3229708"/>
                  <a:pt x="6277930" y="3219556"/>
                  <a:pt x="6277930" y="3206015"/>
                </a:cubicBezTo>
                <a:cubicBezTo>
                  <a:pt x="6277930" y="3192474"/>
                  <a:pt x="6293234" y="3182322"/>
                  <a:pt x="6315339" y="3182322"/>
                </a:cubicBezTo>
                <a:close/>
                <a:moveTo>
                  <a:pt x="6209948" y="3182322"/>
                </a:moveTo>
                <a:cubicBezTo>
                  <a:pt x="6230352" y="3184016"/>
                  <a:pt x="6247354" y="3194168"/>
                  <a:pt x="6247354" y="3206015"/>
                </a:cubicBezTo>
                <a:cubicBezTo>
                  <a:pt x="6247354" y="3219556"/>
                  <a:pt x="6230352" y="3229708"/>
                  <a:pt x="6209948" y="3229708"/>
                </a:cubicBezTo>
                <a:cubicBezTo>
                  <a:pt x="6189559" y="3229708"/>
                  <a:pt x="6172553" y="3219556"/>
                  <a:pt x="6172553" y="3206015"/>
                </a:cubicBezTo>
                <a:cubicBezTo>
                  <a:pt x="6172553" y="3192474"/>
                  <a:pt x="6189559" y="3182322"/>
                  <a:pt x="6209948" y="3182322"/>
                </a:cubicBezTo>
                <a:close/>
                <a:moveTo>
                  <a:pt x="6102847" y="3182322"/>
                </a:moveTo>
                <a:cubicBezTo>
                  <a:pt x="6123251" y="3182322"/>
                  <a:pt x="6140245" y="3192474"/>
                  <a:pt x="6140245" y="3206015"/>
                </a:cubicBezTo>
                <a:cubicBezTo>
                  <a:pt x="6140245" y="3219556"/>
                  <a:pt x="6123251" y="3229708"/>
                  <a:pt x="6102847" y="3229708"/>
                </a:cubicBezTo>
                <a:cubicBezTo>
                  <a:pt x="6082455" y="3229708"/>
                  <a:pt x="6065462" y="3219556"/>
                  <a:pt x="6065462" y="3206015"/>
                </a:cubicBezTo>
                <a:cubicBezTo>
                  <a:pt x="6065462" y="3192474"/>
                  <a:pt x="6082455" y="3182322"/>
                  <a:pt x="6102847" y="3182322"/>
                </a:cubicBezTo>
                <a:close/>
                <a:moveTo>
                  <a:pt x="5995761" y="3182322"/>
                </a:moveTo>
                <a:cubicBezTo>
                  <a:pt x="6016150" y="3182322"/>
                  <a:pt x="6033158" y="3192474"/>
                  <a:pt x="6033158" y="3206015"/>
                </a:cubicBezTo>
                <a:cubicBezTo>
                  <a:pt x="6033158" y="3219556"/>
                  <a:pt x="6016150" y="3229708"/>
                  <a:pt x="5995761" y="3229708"/>
                </a:cubicBezTo>
                <a:cubicBezTo>
                  <a:pt x="5975371" y="3229708"/>
                  <a:pt x="5958366" y="3219556"/>
                  <a:pt x="5958366" y="3206015"/>
                </a:cubicBezTo>
                <a:cubicBezTo>
                  <a:pt x="5958366" y="3192474"/>
                  <a:pt x="5975371" y="3182322"/>
                  <a:pt x="5995761" y="3182322"/>
                </a:cubicBezTo>
                <a:close/>
                <a:moveTo>
                  <a:pt x="3331584" y="3165393"/>
                </a:moveTo>
                <a:cubicBezTo>
                  <a:pt x="3351990" y="3165393"/>
                  <a:pt x="3367287" y="3177240"/>
                  <a:pt x="3363893" y="3189098"/>
                </a:cubicBezTo>
                <a:cubicBezTo>
                  <a:pt x="3360482" y="3202639"/>
                  <a:pt x="3341787" y="3212791"/>
                  <a:pt x="3321392" y="3212791"/>
                </a:cubicBezTo>
                <a:cubicBezTo>
                  <a:pt x="3300976" y="3212791"/>
                  <a:pt x="3285674" y="3202639"/>
                  <a:pt x="3289074" y="3189098"/>
                </a:cubicBezTo>
                <a:cubicBezTo>
                  <a:pt x="3292481" y="3175557"/>
                  <a:pt x="3311189" y="3165393"/>
                  <a:pt x="3331584" y="3165393"/>
                </a:cubicBezTo>
                <a:close/>
                <a:moveTo>
                  <a:pt x="3224481" y="3165393"/>
                </a:moveTo>
                <a:cubicBezTo>
                  <a:pt x="3246573" y="3165393"/>
                  <a:pt x="3258474" y="3177240"/>
                  <a:pt x="3255077" y="3189098"/>
                </a:cubicBezTo>
                <a:cubicBezTo>
                  <a:pt x="3251680" y="3202639"/>
                  <a:pt x="3232973" y="3212791"/>
                  <a:pt x="3210882" y="3212791"/>
                </a:cubicBezTo>
                <a:cubicBezTo>
                  <a:pt x="3190476" y="3212791"/>
                  <a:pt x="3176877" y="3202639"/>
                  <a:pt x="3180270" y="3189098"/>
                </a:cubicBezTo>
                <a:cubicBezTo>
                  <a:pt x="3183668" y="3175557"/>
                  <a:pt x="3202376" y="3165393"/>
                  <a:pt x="3224481" y="3165393"/>
                </a:cubicBezTo>
                <a:close/>
                <a:moveTo>
                  <a:pt x="3117387" y="3165393"/>
                </a:moveTo>
                <a:cubicBezTo>
                  <a:pt x="3137781" y="3165393"/>
                  <a:pt x="3151383" y="3175557"/>
                  <a:pt x="3147983" y="3189098"/>
                </a:cubicBezTo>
                <a:cubicBezTo>
                  <a:pt x="3144589" y="3202639"/>
                  <a:pt x="3125880" y="3212791"/>
                  <a:pt x="3103785" y="3212791"/>
                </a:cubicBezTo>
                <a:cubicBezTo>
                  <a:pt x="3083376" y="3212791"/>
                  <a:pt x="3069785" y="3202639"/>
                  <a:pt x="3073182" y="3189098"/>
                </a:cubicBezTo>
                <a:cubicBezTo>
                  <a:pt x="3076578" y="3175557"/>
                  <a:pt x="3096978" y="3165393"/>
                  <a:pt x="3117387" y="3165393"/>
                </a:cubicBezTo>
                <a:close/>
                <a:moveTo>
                  <a:pt x="3011968" y="3165393"/>
                </a:moveTo>
                <a:cubicBezTo>
                  <a:pt x="3032377" y="3165393"/>
                  <a:pt x="3045980" y="3175557"/>
                  <a:pt x="3042570" y="3189098"/>
                </a:cubicBezTo>
                <a:cubicBezTo>
                  <a:pt x="3039172" y="3202639"/>
                  <a:pt x="3018774" y="3212791"/>
                  <a:pt x="2998364" y="3212791"/>
                </a:cubicBezTo>
                <a:cubicBezTo>
                  <a:pt x="2977968" y="3212791"/>
                  <a:pt x="2964369" y="3202639"/>
                  <a:pt x="2967765" y="3189098"/>
                </a:cubicBezTo>
                <a:cubicBezTo>
                  <a:pt x="2971162" y="3175557"/>
                  <a:pt x="2991570" y="3165393"/>
                  <a:pt x="3011968" y="3165393"/>
                </a:cubicBezTo>
                <a:close/>
                <a:moveTo>
                  <a:pt x="2904862" y="3165393"/>
                </a:moveTo>
                <a:cubicBezTo>
                  <a:pt x="2925266" y="3165393"/>
                  <a:pt x="2938868" y="3175557"/>
                  <a:pt x="2935457" y="3189098"/>
                </a:cubicBezTo>
                <a:cubicBezTo>
                  <a:pt x="2932062" y="3202639"/>
                  <a:pt x="2911667" y="3212791"/>
                  <a:pt x="2891260" y="3212791"/>
                </a:cubicBezTo>
                <a:cubicBezTo>
                  <a:pt x="2870867" y="3212791"/>
                  <a:pt x="2857267" y="3202639"/>
                  <a:pt x="2860665" y="3189098"/>
                </a:cubicBezTo>
                <a:cubicBezTo>
                  <a:pt x="2864061" y="3175557"/>
                  <a:pt x="2884468" y="3165393"/>
                  <a:pt x="2904862" y="3165393"/>
                </a:cubicBezTo>
                <a:close/>
                <a:moveTo>
                  <a:pt x="2799463" y="3163699"/>
                </a:moveTo>
                <a:cubicBezTo>
                  <a:pt x="2819863" y="3165393"/>
                  <a:pt x="2833464" y="3175545"/>
                  <a:pt x="2830065" y="3187404"/>
                </a:cubicBezTo>
                <a:cubicBezTo>
                  <a:pt x="2826670" y="3200944"/>
                  <a:pt x="2806259" y="3211097"/>
                  <a:pt x="2785819" y="3211097"/>
                </a:cubicBezTo>
                <a:cubicBezTo>
                  <a:pt x="2765414" y="3211097"/>
                  <a:pt x="2751813" y="3200944"/>
                  <a:pt x="2755221" y="3187404"/>
                </a:cubicBezTo>
                <a:cubicBezTo>
                  <a:pt x="2758620" y="3173863"/>
                  <a:pt x="2779013" y="3163699"/>
                  <a:pt x="2799463" y="3163699"/>
                </a:cubicBezTo>
                <a:close/>
                <a:moveTo>
                  <a:pt x="2690606" y="3163699"/>
                </a:moveTo>
                <a:cubicBezTo>
                  <a:pt x="2711013" y="3163699"/>
                  <a:pt x="2724614" y="3175545"/>
                  <a:pt x="2721216" y="3187404"/>
                </a:cubicBezTo>
                <a:cubicBezTo>
                  <a:pt x="2717818" y="3200944"/>
                  <a:pt x="2697411" y="3211097"/>
                  <a:pt x="2677005" y="3211097"/>
                </a:cubicBezTo>
                <a:cubicBezTo>
                  <a:pt x="2656611" y="3211097"/>
                  <a:pt x="2643010" y="3200944"/>
                  <a:pt x="2646407" y="3187404"/>
                </a:cubicBezTo>
                <a:cubicBezTo>
                  <a:pt x="2649804" y="3173863"/>
                  <a:pt x="2670210" y="3163699"/>
                  <a:pt x="2690606" y="3163699"/>
                </a:cubicBezTo>
                <a:close/>
                <a:moveTo>
                  <a:pt x="2583500" y="3163699"/>
                </a:moveTo>
                <a:cubicBezTo>
                  <a:pt x="2603907" y="3163699"/>
                  <a:pt x="2617508" y="3173863"/>
                  <a:pt x="2614110" y="3187404"/>
                </a:cubicBezTo>
                <a:cubicBezTo>
                  <a:pt x="2610712" y="3200944"/>
                  <a:pt x="2590307" y="3211097"/>
                  <a:pt x="2569899" y="3211097"/>
                </a:cubicBezTo>
                <a:cubicBezTo>
                  <a:pt x="2549505" y="3211097"/>
                  <a:pt x="2535904" y="3200944"/>
                  <a:pt x="2539302" y="3187404"/>
                </a:cubicBezTo>
                <a:cubicBezTo>
                  <a:pt x="2542698" y="3173863"/>
                  <a:pt x="2563105" y="3163699"/>
                  <a:pt x="2583500" y="3163699"/>
                </a:cubicBezTo>
                <a:close/>
                <a:moveTo>
                  <a:pt x="2476407" y="3163699"/>
                </a:moveTo>
                <a:cubicBezTo>
                  <a:pt x="2498501" y="3163699"/>
                  <a:pt x="2512100" y="3173863"/>
                  <a:pt x="2507005" y="3187404"/>
                </a:cubicBezTo>
                <a:cubicBezTo>
                  <a:pt x="2503607" y="3200944"/>
                  <a:pt x="2483200" y="3211097"/>
                  <a:pt x="2462793" y="3211097"/>
                </a:cubicBezTo>
                <a:cubicBezTo>
                  <a:pt x="2442399" y="3211097"/>
                  <a:pt x="2428798" y="3200944"/>
                  <a:pt x="2432196" y="3187404"/>
                </a:cubicBezTo>
                <a:cubicBezTo>
                  <a:pt x="2437292" y="3173863"/>
                  <a:pt x="2455999" y="3163699"/>
                  <a:pt x="2476407" y="3163699"/>
                </a:cubicBezTo>
                <a:close/>
                <a:moveTo>
                  <a:pt x="2370981" y="3162005"/>
                </a:moveTo>
                <a:cubicBezTo>
                  <a:pt x="2391388" y="3163699"/>
                  <a:pt x="2404988" y="3173852"/>
                  <a:pt x="2399892" y="3185710"/>
                </a:cubicBezTo>
                <a:cubicBezTo>
                  <a:pt x="2394797" y="3197557"/>
                  <a:pt x="2376076" y="3209403"/>
                  <a:pt x="2353983" y="3209403"/>
                </a:cubicBezTo>
                <a:cubicBezTo>
                  <a:pt x="2333589" y="3209403"/>
                  <a:pt x="2319987" y="3199251"/>
                  <a:pt x="2325083" y="3185710"/>
                </a:cubicBezTo>
                <a:cubicBezTo>
                  <a:pt x="2330180" y="3172169"/>
                  <a:pt x="2350586" y="3162005"/>
                  <a:pt x="2370981" y="3162005"/>
                </a:cubicBezTo>
                <a:close/>
                <a:moveTo>
                  <a:pt x="2265587" y="3162005"/>
                </a:moveTo>
                <a:cubicBezTo>
                  <a:pt x="2285993" y="3162005"/>
                  <a:pt x="2299593" y="3173852"/>
                  <a:pt x="2294485" y="3185710"/>
                </a:cubicBezTo>
                <a:cubicBezTo>
                  <a:pt x="2289390" y="3197557"/>
                  <a:pt x="2268995" y="3209403"/>
                  <a:pt x="2248589" y="3209403"/>
                </a:cubicBezTo>
                <a:cubicBezTo>
                  <a:pt x="2228182" y="3209403"/>
                  <a:pt x="2214581" y="3199251"/>
                  <a:pt x="2219677" y="3185710"/>
                </a:cubicBezTo>
                <a:cubicBezTo>
                  <a:pt x="2224785" y="3172169"/>
                  <a:pt x="2245190" y="3162005"/>
                  <a:pt x="2265587" y="3162005"/>
                </a:cubicBezTo>
                <a:close/>
                <a:moveTo>
                  <a:pt x="2156783" y="3162005"/>
                </a:moveTo>
                <a:cubicBezTo>
                  <a:pt x="2177177" y="3162005"/>
                  <a:pt x="2190778" y="3172169"/>
                  <a:pt x="2185682" y="3185710"/>
                </a:cubicBezTo>
                <a:cubicBezTo>
                  <a:pt x="2180574" y="3197557"/>
                  <a:pt x="2160179" y="3209403"/>
                  <a:pt x="2139784" y="3209403"/>
                </a:cubicBezTo>
                <a:cubicBezTo>
                  <a:pt x="2119366" y="3209403"/>
                  <a:pt x="2105766" y="3199251"/>
                  <a:pt x="2110873" y="3185710"/>
                </a:cubicBezTo>
                <a:cubicBezTo>
                  <a:pt x="2115969" y="3172169"/>
                  <a:pt x="2136376" y="3162005"/>
                  <a:pt x="2156783" y="3162005"/>
                </a:cubicBezTo>
                <a:close/>
                <a:moveTo>
                  <a:pt x="2049665" y="3162005"/>
                </a:moveTo>
                <a:cubicBezTo>
                  <a:pt x="2071759" y="3162005"/>
                  <a:pt x="2083660" y="3172169"/>
                  <a:pt x="2078565" y="3185710"/>
                </a:cubicBezTo>
                <a:cubicBezTo>
                  <a:pt x="2073456" y="3197557"/>
                  <a:pt x="2053062" y="3209403"/>
                  <a:pt x="2032667" y="3209403"/>
                </a:cubicBezTo>
                <a:cubicBezTo>
                  <a:pt x="2012260" y="3209403"/>
                  <a:pt x="1998661" y="3199251"/>
                  <a:pt x="2003768" y="3185710"/>
                </a:cubicBezTo>
                <a:cubicBezTo>
                  <a:pt x="2008863" y="3172169"/>
                  <a:pt x="2029258" y="3162005"/>
                  <a:pt x="2049665" y="3162005"/>
                </a:cubicBezTo>
                <a:close/>
                <a:moveTo>
                  <a:pt x="1944259" y="3160323"/>
                </a:moveTo>
                <a:cubicBezTo>
                  <a:pt x="1964666" y="3162017"/>
                  <a:pt x="1978266" y="3172170"/>
                  <a:pt x="1973160" y="3184016"/>
                </a:cubicBezTo>
                <a:cubicBezTo>
                  <a:pt x="1968064" y="3195863"/>
                  <a:pt x="1947657" y="3207710"/>
                  <a:pt x="1927262" y="3207710"/>
                </a:cubicBezTo>
                <a:cubicBezTo>
                  <a:pt x="1906867" y="3207710"/>
                  <a:pt x="1893266" y="3197557"/>
                  <a:pt x="1898362" y="3184016"/>
                </a:cubicBezTo>
                <a:cubicBezTo>
                  <a:pt x="1903470" y="3170476"/>
                  <a:pt x="1923865" y="3160323"/>
                  <a:pt x="1944259" y="3160323"/>
                </a:cubicBezTo>
                <a:close/>
                <a:moveTo>
                  <a:pt x="12369358" y="3136618"/>
                </a:moveTo>
                <a:cubicBezTo>
                  <a:pt x="12389765" y="3136618"/>
                  <a:pt x="12413593" y="3146782"/>
                  <a:pt x="12420316" y="3160323"/>
                </a:cubicBezTo>
                <a:cubicBezTo>
                  <a:pt x="12428928" y="3173863"/>
                  <a:pt x="12416896" y="3184016"/>
                  <a:pt x="12396489" y="3184016"/>
                </a:cubicBezTo>
                <a:cubicBezTo>
                  <a:pt x="12376081" y="3184016"/>
                  <a:pt x="12352373" y="3173863"/>
                  <a:pt x="12345530" y="3160323"/>
                </a:cubicBezTo>
                <a:cubicBezTo>
                  <a:pt x="12337038" y="3146782"/>
                  <a:pt x="12348952" y="3136618"/>
                  <a:pt x="12369358" y="3136618"/>
                </a:cubicBezTo>
                <a:close/>
                <a:moveTo>
                  <a:pt x="12265554" y="3134924"/>
                </a:moveTo>
                <a:cubicBezTo>
                  <a:pt x="12285962" y="3136606"/>
                  <a:pt x="12308138" y="3146782"/>
                  <a:pt x="12316749" y="3158629"/>
                </a:cubicBezTo>
                <a:cubicBezTo>
                  <a:pt x="12323472" y="3172170"/>
                  <a:pt x="12313327" y="3182322"/>
                  <a:pt x="12292921" y="3182322"/>
                </a:cubicBezTo>
                <a:cubicBezTo>
                  <a:pt x="12272396" y="3182322"/>
                  <a:pt x="12248568" y="3172170"/>
                  <a:pt x="12241727" y="3158629"/>
                </a:cubicBezTo>
                <a:cubicBezTo>
                  <a:pt x="12235003" y="3145088"/>
                  <a:pt x="12245147" y="3134924"/>
                  <a:pt x="12265554" y="3134924"/>
                </a:cubicBezTo>
                <a:close/>
                <a:moveTo>
                  <a:pt x="11939163" y="3134924"/>
                </a:moveTo>
                <a:cubicBezTo>
                  <a:pt x="11959569" y="3134924"/>
                  <a:pt x="11981746" y="3145088"/>
                  <a:pt x="11990120" y="3158629"/>
                </a:cubicBezTo>
                <a:cubicBezTo>
                  <a:pt x="11996962" y="3172170"/>
                  <a:pt x="11986818" y="3182322"/>
                  <a:pt x="11966411" y="3182322"/>
                </a:cubicBezTo>
                <a:cubicBezTo>
                  <a:pt x="11946004" y="3182322"/>
                  <a:pt x="11923945" y="3172170"/>
                  <a:pt x="11915335" y="3158629"/>
                </a:cubicBezTo>
                <a:cubicBezTo>
                  <a:pt x="11908611" y="3145088"/>
                  <a:pt x="11918755" y="3134924"/>
                  <a:pt x="11939163" y="3134924"/>
                </a:cubicBezTo>
                <a:close/>
                <a:moveTo>
                  <a:pt x="11832174" y="3134924"/>
                </a:moveTo>
                <a:cubicBezTo>
                  <a:pt x="11852581" y="3134924"/>
                  <a:pt x="11874521" y="3145088"/>
                  <a:pt x="11881363" y="3158629"/>
                </a:cubicBezTo>
                <a:cubicBezTo>
                  <a:pt x="11888204" y="3172170"/>
                  <a:pt x="11877942" y="3182322"/>
                  <a:pt x="11857535" y="3182322"/>
                </a:cubicBezTo>
                <a:cubicBezTo>
                  <a:pt x="11837128" y="3182322"/>
                  <a:pt x="11815188" y="3172170"/>
                  <a:pt x="11808346" y="3158629"/>
                </a:cubicBezTo>
                <a:cubicBezTo>
                  <a:pt x="11801504" y="3145088"/>
                  <a:pt x="11811767" y="3134924"/>
                  <a:pt x="11832174" y="3134924"/>
                </a:cubicBezTo>
                <a:close/>
                <a:moveTo>
                  <a:pt x="11726743" y="3133230"/>
                </a:moveTo>
                <a:cubicBezTo>
                  <a:pt x="11747149" y="3134924"/>
                  <a:pt x="11769196" y="3145088"/>
                  <a:pt x="11775990" y="3156935"/>
                </a:cubicBezTo>
                <a:cubicBezTo>
                  <a:pt x="11782785" y="3170475"/>
                  <a:pt x="11772593" y="3180628"/>
                  <a:pt x="11752186" y="3180628"/>
                </a:cubicBezTo>
                <a:cubicBezTo>
                  <a:pt x="11731791" y="3180628"/>
                  <a:pt x="11709639" y="3170475"/>
                  <a:pt x="11702832" y="3156935"/>
                </a:cubicBezTo>
                <a:cubicBezTo>
                  <a:pt x="11696038" y="3143394"/>
                  <a:pt x="11706229" y="3133230"/>
                  <a:pt x="11726743" y="3133230"/>
                </a:cubicBezTo>
                <a:close/>
                <a:moveTo>
                  <a:pt x="11621228" y="3133230"/>
                </a:moveTo>
                <a:cubicBezTo>
                  <a:pt x="11641635" y="3133230"/>
                  <a:pt x="11663787" y="3143394"/>
                  <a:pt x="11670581" y="3156935"/>
                </a:cubicBezTo>
                <a:cubicBezTo>
                  <a:pt x="11677388" y="3170475"/>
                  <a:pt x="11665427" y="3180628"/>
                  <a:pt x="11645032" y="3180628"/>
                </a:cubicBezTo>
                <a:cubicBezTo>
                  <a:pt x="11624637" y="3180628"/>
                  <a:pt x="11602590" y="3170475"/>
                  <a:pt x="11595784" y="3156935"/>
                </a:cubicBezTo>
                <a:cubicBezTo>
                  <a:pt x="11588989" y="3143394"/>
                  <a:pt x="11600833" y="3133230"/>
                  <a:pt x="11621228" y="3133230"/>
                </a:cubicBezTo>
                <a:close/>
                <a:moveTo>
                  <a:pt x="11515832" y="3133230"/>
                </a:moveTo>
                <a:cubicBezTo>
                  <a:pt x="11536228" y="3133230"/>
                  <a:pt x="11558380" y="3143394"/>
                  <a:pt x="11565186" y="3156935"/>
                </a:cubicBezTo>
                <a:cubicBezTo>
                  <a:pt x="11571980" y="3170475"/>
                  <a:pt x="11560031" y="3180628"/>
                  <a:pt x="11539624" y="3180628"/>
                </a:cubicBezTo>
                <a:cubicBezTo>
                  <a:pt x="11519229" y="3180628"/>
                  <a:pt x="11497183" y="3170475"/>
                  <a:pt x="11490388" y="3156935"/>
                </a:cubicBezTo>
                <a:cubicBezTo>
                  <a:pt x="11483582" y="3143394"/>
                  <a:pt x="11495425" y="3133230"/>
                  <a:pt x="11515832" y="3133230"/>
                </a:cubicBezTo>
                <a:close/>
                <a:moveTo>
                  <a:pt x="11403629" y="3133230"/>
                </a:moveTo>
                <a:cubicBezTo>
                  <a:pt x="11424036" y="3133230"/>
                  <a:pt x="11446188" y="3143394"/>
                  <a:pt x="11452983" y="3156935"/>
                </a:cubicBezTo>
                <a:cubicBezTo>
                  <a:pt x="11459789" y="3170475"/>
                  <a:pt x="11447828" y="3180628"/>
                  <a:pt x="11427433" y="3180628"/>
                </a:cubicBezTo>
                <a:cubicBezTo>
                  <a:pt x="11407026" y="3180628"/>
                  <a:pt x="11384980" y="3170475"/>
                  <a:pt x="11378185" y="3156935"/>
                </a:cubicBezTo>
                <a:cubicBezTo>
                  <a:pt x="11371379" y="3143394"/>
                  <a:pt x="11383234" y="3133230"/>
                  <a:pt x="11403629" y="3133230"/>
                </a:cubicBezTo>
                <a:close/>
                <a:moveTo>
                  <a:pt x="7695654" y="3121383"/>
                </a:moveTo>
                <a:cubicBezTo>
                  <a:pt x="7716048" y="3121383"/>
                  <a:pt x="7734757" y="3131536"/>
                  <a:pt x="7736468" y="3145076"/>
                </a:cubicBezTo>
                <a:cubicBezTo>
                  <a:pt x="7738165" y="3158629"/>
                  <a:pt x="7722867" y="3168781"/>
                  <a:pt x="7702448" y="3168781"/>
                </a:cubicBezTo>
                <a:cubicBezTo>
                  <a:pt x="7682054" y="3168781"/>
                  <a:pt x="7663356" y="3158629"/>
                  <a:pt x="7661658" y="3145076"/>
                </a:cubicBezTo>
                <a:cubicBezTo>
                  <a:pt x="7659959" y="3131536"/>
                  <a:pt x="7675259" y="3121383"/>
                  <a:pt x="7695654" y="3121383"/>
                </a:cubicBezTo>
                <a:close/>
                <a:moveTo>
                  <a:pt x="7588559" y="3121383"/>
                </a:moveTo>
                <a:cubicBezTo>
                  <a:pt x="7608955" y="3121383"/>
                  <a:pt x="7627653" y="3131536"/>
                  <a:pt x="7629361" y="3145076"/>
                </a:cubicBezTo>
                <a:cubicBezTo>
                  <a:pt x="7631061" y="3158629"/>
                  <a:pt x="7615761" y="3168781"/>
                  <a:pt x="7595354" y="3168781"/>
                </a:cubicBezTo>
                <a:cubicBezTo>
                  <a:pt x="7574957" y="3168781"/>
                  <a:pt x="7556252" y="3158629"/>
                  <a:pt x="7554559" y="3145076"/>
                </a:cubicBezTo>
                <a:cubicBezTo>
                  <a:pt x="7552850" y="3131536"/>
                  <a:pt x="7568163" y="3121383"/>
                  <a:pt x="7588559" y="3121383"/>
                </a:cubicBezTo>
                <a:close/>
                <a:moveTo>
                  <a:pt x="7265546" y="3119689"/>
                </a:moveTo>
                <a:cubicBezTo>
                  <a:pt x="7287654" y="3119689"/>
                  <a:pt x="7304650" y="3129842"/>
                  <a:pt x="7306350" y="3143394"/>
                </a:cubicBezTo>
                <a:cubicBezTo>
                  <a:pt x="7308048" y="3156934"/>
                  <a:pt x="7292750" y="3167087"/>
                  <a:pt x="7272353" y="3167087"/>
                </a:cubicBezTo>
                <a:cubicBezTo>
                  <a:pt x="7251946" y="3167087"/>
                  <a:pt x="7233247" y="3156934"/>
                  <a:pt x="7231550" y="3143394"/>
                </a:cubicBezTo>
                <a:cubicBezTo>
                  <a:pt x="7229851" y="3129842"/>
                  <a:pt x="7245150" y="3119689"/>
                  <a:pt x="7265546" y="3119689"/>
                </a:cubicBezTo>
                <a:close/>
                <a:moveTo>
                  <a:pt x="7165230" y="3119689"/>
                </a:moveTo>
                <a:cubicBezTo>
                  <a:pt x="7185640" y="3119689"/>
                  <a:pt x="7202637" y="3129842"/>
                  <a:pt x="7204336" y="3143394"/>
                </a:cubicBezTo>
                <a:cubicBezTo>
                  <a:pt x="7206035" y="3156934"/>
                  <a:pt x="7190734" y="3167087"/>
                  <a:pt x="7170337" y="3167087"/>
                </a:cubicBezTo>
                <a:cubicBezTo>
                  <a:pt x="7149932" y="3167087"/>
                  <a:pt x="7131235" y="3156934"/>
                  <a:pt x="7131235" y="3143394"/>
                </a:cubicBezTo>
                <a:cubicBezTo>
                  <a:pt x="7129537" y="3129842"/>
                  <a:pt x="7144835" y="3119689"/>
                  <a:pt x="7165230" y="3119689"/>
                </a:cubicBezTo>
                <a:close/>
                <a:moveTo>
                  <a:pt x="7058135" y="3117995"/>
                </a:moveTo>
                <a:cubicBezTo>
                  <a:pt x="7078541" y="3119689"/>
                  <a:pt x="7095537" y="3129842"/>
                  <a:pt x="7097237" y="3141688"/>
                </a:cubicBezTo>
                <a:cubicBezTo>
                  <a:pt x="7098935" y="3155241"/>
                  <a:pt x="7083640" y="3165393"/>
                  <a:pt x="7063232" y="3165393"/>
                </a:cubicBezTo>
                <a:cubicBezTo>
                  <a:pt x="7042840" y="3165393"/>
                  <a:pt x="7024149" y="3155241"/>
                  <a:pt x="7024149" y="3141688"/>
                </a:cubicBezTo>
                <a:cubicBezTo>
                  <a:pt x="7022448" y="3128148"/>
                  <a:pt x="7037746" y="3117995"/>
                  <a:pt x="7058135" y="3117995"/>
                </a:cubicBezTo>
                <a:close/>
                <a:moveTo>
                  <a:pt x="6952739" y="3117995"/>
                </a:moveTo>
                <a:cubicBezTo>
                  <a:pt x="6973142" y="3119689"/>
                  <a:pt x="6990135" y="3129842"/>
                  <a:pt x="6991846" y="3141688"/>
                </a:cubicBezTo>
                <a:cubicBezTo>
                  <a:pt x="6993542" y="3155241"/>
                  <a:pt x="6976538" y="3165393"/>
                  <a:pt x="6956135" y="3165393"/>
                </a:cubicBezTo>
                <a:cubicBezTo>
                  <a:pt x="6935743" y="3165393"/>
                  <a:pt x="6918750" y="3155241"/>
                  <a:pt x="6917054" y="3141688"/>
                </a:cubicBezTo>
                <a:cubicBezTo>
                  <a:pt x="6915354" y="3128148"/>
                  <a:pt x="6932347" y="3117995"/>
                  <a:pt x="6952739" y="3117995"/>
                </a:cubicBezTo>
                <a:close/>
                <a:moveTo>
                  <a:pt x="6845654" y="3117995"/>
                </a:moveTo>
                <a:cubicBezTo>
                  <a:pt x="6866058" y="3117995"/>
                  <a:pt x="6883050" y="3128148"/>
                  <a:pt x="6884750" y="3141688"/>
                </a:cubicBezTo>
                <a:cubicBezTo>
                  <a:pt x="6886445" y="3155241"/>
                  <a:pt x="6869452" y="3165393"/>
                  <a:pt x="6849049" y="3165393"/>
                </a:cubicBezTo>
                <a:cubicBezTo>
                  <a:pt x="6828661" y="3165393"/>
                  <a:pt x="6811667" y="3155241"/>
                  <a:pt x="6809966" y="3141688"/>
                </a:cubicBezTo>
                <a:cubicBezTo>
                  <a:pt x="6808265" y="3128148"/>
                  <a:pt x="6825258" y="3117995"/>
                  <a:pt x="6845654" y="3117995"/>
                </a:cubicBezTo>
                <a:close/>
                <a:moveTo>
                  <a:pt x="6738602" y="3117995"/>
                </a:moveTo>
                <a:cubicBezTo>
                  <a:pt x="6758992" y="3117995"/>
                  <a:pt x="6775994" y="3128148"/>
                  <a:pt x="6777706" y="3141688"/>
                </a:cubicBezTo>
                <a:cubicBezTo>
                  <a:pt x="6779402" y="3155241"/>
                  <a:pt x="6762398" y="3165393"/>
                  <a:pt x="6741999" y="3165393"/>
                </a:cubicBezTo>
                <a:cubicBezTo>
                  <a:pt x="6721601" y="3165393"/>
                  <a:pt x="6704606" y="3155241"/>
                  <a:pt x="6702908" y="3141688"/>
                </a:cubicBezTo>
                <a:cubicBezTo>
                  <a:pt x="6701202" y="3128148"/>
                  <a:pt x="6718207" y="3117995"/>
                  <a:pt x="6738602" y="3117995"/>
                </a:cubicBezTo>
                <a:close/>
                <a:moveTo>
                  <a:pt x="6633211" y="3117995"/>
                </a:moveTo>
                <a:cubicBezTo>
                  <a:pt x="6653615" y="3117995"/>
                  <a:pt x="6670624" y="3128148"/>
                  <a:pt x="6672318" y="3141688"/>
                </a:cubicBezTo>
                <a:cubicBezTo>
                  <a:pt x="6672318" y="3155241"/>
                  <a:pt x="6657023" y="3165393"/>
                  <a:pt x="6636619" y="3165393"/>
                </a:cubicBezTo>
                <a:cubicBezTo>
                  <a:pt x="6616217" y="3165393"/>
                  <a:pt x="6599218" y="3155241"/>
                  <a:pt x="6597523" y="3141688"/>
                </a:cubicBezTo>
                <a:cubicBezTo>
                  <a:pt x="6597523" y="3128148"/>
                  <a:pt x="6612822" y="3117995"/>
                  <a:pt x="6633211" y="3117995"/>
                </a:cubicBezTo>
                <a:close/>
                <a:moveTo>
                  <a:pt x="6522723" y="3116301"/>
                </a:moveTo>
                <a:cubicBezTo>
                  <a:pt x="6544815" y="3117995"/>
                  <a:pt x="6561819" y="3128147"/>
                  <a:pt x="6561819" y="3139994"/>
                </a:cubicBezTo>
                <a:cubicBezTo>
                  <a:pt x="6561819" y="3153546"/>
                  <a:pt x="6546524" y="3163699"/>
                  <a:pt x="6526122" y="3163699"/>
                </a:cubicBezTo>
                <a:cubicBezTo>
                  <a:pt x="6505715" y="3163699"/>
                  <a:pt x="6488723" y="3153546"/>
                  <a:pt x="6487026" y="3139994"/>
                </a:cubicBezTo>
                <a:cubicBezTo>
                  <a:pt x="6487026" y="3126453"/>
                  <a:pt x="6502321" y="3116301"/>
                  <a:pt x="6522723" y="3116301"/>
                </a:cubicBezTo>
                <a:close/>
                <a:moveTo>
                  <a:pt x="6419033" y="3116301"/>
                </a:moveTo>
                <a:cubicBezTo>
                  <a:pt x="6437729" y="3116301"/>
                  <a:pt x="6454728" y="3128147"/>
                  <a:pt x="6456439" y="3139994"/>
                </a:cubicBezTo>
                <a:cubicBezTo>
                  <a:pt x="6456439" y="3153546"/>
                  <a:pt x="6441129" y="3163699"/>
                  <a:pt x="6420729" y="3163699"/>
                </a:cubicBezTo>
                <a:cubicBezTo>
                  <a:pt x="6400335" y="3163699"/>
                  <a:pt x="6383343" y="3153546"/>
                  <a:pt x="6383343" y="3139994"/>
                </a:cubicBezTo>
                <a:cubicBezTo>
                  <a:pt x="6383343" y="3126453"/>
                  <a:pt x="6398636" y="3116301"/>
                  <a:pt x="6419033" y="3116301"/>
                </a:cubicBezTo>
                <a:close/>
                <a:moveTo>
                  <a:pt x="6311943" y="3116301"/>
                </a:moveTo>
                <a:cubicBezTo>
                  <a:pt x="6332341" y="3116301"/>
                  <a:pt x="6349347" y="3126453"/>
                  <a:pt x="6349347" y="3139994"/>
                </a:cubicBezTo>
                <a:cubicBezTo>
                  <a:pt x="6349347" y="3153546"/>
                  <a:pt x="6334045" y="3163699"/>
                  <a:pt x="6313638" y="3163699"/>
                </a:cubicBezTo>
                <a:cubicBezTo>
                  <a:pt x="6293251" y="3163699"/>
                  <a:pt x="6276257" y="3153546"/>
                  <a:pt x="6276257" y="3139994"/>
                </a:cubicBezTo>
                <a:cubicBezTo>
                  <a:pt x="6276257" y="3126453"/>
                  <a:pt x="6291548" y="3116301"/>
                  <a:pt x="6311943" y="3116301"/>
                </a:cubicBezTo>
                <a:close/>
                <a:moveTo>
                  <a:pt x="6208261" y="3116301"/>
                </a:moveTo>
                <a:cubicBezTo>
                  <a:pt x="6228658" y="3116301"/>
                  <a:pt x="6245653" y="3126453"/>
                  <a:pt x="6245653" y="3139994"/>
                </a:cubicBezTo>
                <a:cubicBezTo>
                  <a:pt x="6245653" y="3153546"/>
                  <a:pt x="6230352" y="3163699"/>
                  <a:pt x="6208261" y="3163699"/>
                </a:cubicBezTo>
                <a:cubicBezTo>
                  <a:pt x="6187863" y="3163699"/>
                  <a:pt x="6170866" y="3153546"/>
                  <a:pt x="6170866" y="3139994"/>
                </a:cubicBezTo>
                <a:cubicBezTo>
                  <a:pt x="6170866" y="3126453"/>
                  <a:pt x="6187863" y="3116301"/>
                  <a:pt x="6208261" y="3116301"/>
                </a:cubicBezTo>
                <a:close/>
                <a:moveTo>
                  <a:pt x="6101175" y="3114607"/>
                </a:moveTo>
                <a:cubicBezTo>
                  <a:pt x="6121568" y="3116301"/>
                  <a:pt x="6138558" y="3126453"/>
                  <a:pt x="6138558" y="3138300"/>
                </a:cubicBezTo>
                <a:cubicBezTo>
                  <a:pt x="6138558" y="3151852"/>
                  <a:pt x="6121568" y="3162005"/>
                  <a:pt x="6101175" y="3162005"/>
                </a:cubicBezTo>
                <a:cubicBezTo>
                  <a:pt x="6080768" y="3162005"/>
                  <a:pt x="6063772" y="3151852"/>
                  <a:pt x="6063772" y="3138300"/>
                </a:cubicBezTo>
                <a:cubicBezTo>
                  <a:pt x="6063772" y="3124760"/>
                  <a:pt x="6080768" y="3114607"/>
                  <a:pt x="6101175" y="3114607"/>
                </a:cubicBezTo>
                <a:close/>
                <a:moveTo>
                  <a:pt x="5995761" y="3114607"/>
                </a:moveTo>
                <a:cubicBezTo>
                  <a:pt x="6016150" y="3116301"/>
                  <a:pt x="6033158" y="3126453"/>
                  <a:pt x="6033158" y="3138300"/>
                </a:cubicBezTo>
                <a:cubicBezTo>
                  <a:pt x="6033158" y="3151852"/>
                  <a:pt x="6016150" y="3162005"/>
                  <a:pt x="5995761" y="3162005"/>
                </a:cubicBezTo>
                <a:cubicBezTo>
                  <a:pt x="5975371" y="3162005"/>
                  <a:pt x="5958366" y="3151852"/>
                  <a:pt x="5958366" y="3138300"/>
                </a:cubicBezTo>
                <a:cubicBezTo>
                  <a:pt x="5958366" y="3124760"/>
                  <a:pt x="5975371" y="3114607"/>
                  <a:pt x="5995761" y="3114607"/>
                </a:cubicBezTo>
                <a:close/>
                <a:moveTo>
                  <a:pt x="5895467" y="3114607"/>
                </a:moveTo>
                <a:cubicBezTo>
                  <a:pt x="5915875" y="3114607"/>
                  <a:pt x="5932883" y="3126453"/>
                  <a:pt x="5932883" y="3138300"/>
                </a:cubicBezTo>
                <a:cubicBezTo>
                  <a:pt x="5932883" y="3151852"/>
                  <a:pt x="5915875" y="3162005"/>
                  <a:pt x="5895467" y="3162005"/>
                </a:cubicBezTo>
                <a:cubicBezTo>
                  <a:pt x="5875069" y="3162005"/>
                  <a:pt x="5858054" y="3151852"/>
                  <a:pt x="5858054" y="3138300"/>
                </a:cubicBezTo>
                <a:cubicBezTo>
                  <a:pt x="5858054" y="3124760"/>
                  <a:pt x="5875069" y="3114607"/>
                  <a:pt x="5895467" y="3114607"/>
                </a:cubicBezTo>
                <a:close/>
                <a:moveTo>
                  <a:pt x="3350293" y="3099372"/>
                </a:moveTo>
                <a:cubicBezTo>
                  <a:pt x="3368988" y="3099372"/>
                  <a:pt x="3384298" y="3109525"/>
                  <a:pt x="3380889" y="3123065"/>
                </a:cubicBezTo>
                <a:cubicBezTo>
                  <a:pt x="3377492" y="3136606"/>
                  <a:pt x="3358797" y="3146759"/>
                  <a:pt x="3338388" y="3146759"/>
                </a:cubicBezTo>
                <a:cubicBezTo>
                  <a:pt x="3317996" y="3146759"/>
                  <a:pt x="3304383" y="3136606"/>
                  <a:pt x="3307781" y="3123065"/>
                </a:cubicBezTo>
                <a:cubicBezTo>
                  <a:pt x="3311201" y="3109525"/>
                  <a:pt x="3329900" y="3099372"/>
                  <a:pt x="3350293" y="3099372"/>
                </a:cubicBezTo>
                <a:close/>
                <a:moveTo>
                  <a:pt x="3243176" y="3099372"/>
                </a:moveTo>
                <a:cubicBezTo>
                  <a:pt x="3261872" y="3099372"/>
                  <a:pt x="3275473" y="3109525"/>
                  <a:pt x="3273774" y="3123065"/>
                </a:cubicBezTo>
                <a:cubicBezTo>
                  <a:pt x="3270378" y="3136606"/>
                  <a:pt x="3251680" y="3146759"/>
                  <a:pt x="3231274" y="3146759"/>
                </a:cubicBezTo>
                <a:cubicBezTo>
                  <a:pt x="3210882" y="3146759"/>
                  <a:pt x="3197280" y="3136606"/>
                  <a:pt x="3200680" y="3123065"/>
                </a:cubicBezTo>
                <a:cubicBezTo>
                  <a:pt x="3204086" y="3109525"/>
                  <a:pt x="3222780" y="3099372"/>
                  <a:pt x="3243176" y="3099372"/>
                </a:cubicBezTo>
                <a:close/>
                <a:moveTo>
                  <a:pt x="3136069" y="3099372"/>
                </a:moveTo>
                <a:cubicBezTo>
                  <a:pt x="3156465" y="3099372"/>
                  <a:pt x="3170070" y="3109525"/>
                  <a:pt x="3166670" y="3123065"/>
                </a:cubicBezTo>
                <a:cubicBezTo>
                  <a:pt x="3163272" y="3136606"/>
                  <a:pt x="3144564" y="3146759"/>
                  <a:pt x="3122471" y="3146759"/>
                </a:cubicBezTo>
                <a:cubicBezTo>
                  <a:pt x="3102063" y="3146759"/>
                  <a:pt x="3088472" y="3136606"/>
                  <a:pt x="3091869" y="3123065"/>
                </a:cubicBezTo>
                <a:cubicBezTo>
                  <a:pt x="3095266" y="3109525"/>
                  <a:pt x="3113964" y="3099372"/>
                  <a:pt x="3136069" y="3099372"/>
                </a:cubicBezTo>
                <a:close/>
                <a:moveTo>
                  <a:pt x="3030656" y="3097690"/>
                </a:moveTo>
                <a:cubicBezTo>
                  <a:pt x="3051065" y="3099372"/>
                  <a:pt x="3064666" y="3109536"/>
                  <a:pt x="3061255" y="3121383"/>
                </a:cubicBezTo>
                <a:cubicBezTo>
                  <a:pt x="3057858" y="3134924"/>
                  <a:pt x="3037462" y="3145088"/>
                  <a:pt x="3017052" y="3145088"/>
                </a:cubicBezTo>
                <a:cubicBezTo>
                  <a:pt x="2996656" y="3145088"/>
                  <a:pt x="2983052" y="3134924"/>
                  <a:pt x="2986452" y="3121383"/>
                </a:cubicBezTo>
                <a:cubicBezTo>
                  <a:pt x="2989847" y="3107842"/>
                  <a:pt x="3010257" y="3097690"/>
                  <a:pt x="3030656" y="3097690"/>
                </a:cubicBezTo>
                <a:close/>
                <a:moveTo>
                  <a:pt x="2923568" y="3097690"/>
                </a:moveTo>
                <a:cubicBezTo>
                  <a:pt x="2943972" y="3097690"/>
                  <a:pt x="2957560" y="3109536"/>
                  <a:pt x="2954163" y="3121383"/>
                </a:cubicBezTo>
                <a:cubicBezTo>
                  <a:pt x="2950766" y="3134924"/>
                  <a:pt x="2930375" y="3145088"/>
                  <a:pt x="2909968" y="3145088"/>
                </a:cubicBezTo>
                <a:cubicBezTo>
                  <a:pt x="2889574" y="3145088"/>
                  <a:pt x="2875974" y="3134924"/>
                  <a:pt x="2879372" y="3121383"/>
                </a:cubicBezTo>
                <a:cubicBezTo>
                  <a:pt x="2882769" y="3107842"/>
                  <a:pt x="2903174" y="3097690"/>
                  <a:pt x="2923568" y="3097690"/>
                </a:cubicBezTo>
                <a:close/>
                <a:moveTo>
                  <a:pt x="2818174" y="3097690"/>
                </a:moveTo>
                <a:cubicBezTo>
                  <a:pt x="2838584" y="3097690"/>
                  <a:pt x="2852184" y="3107842"/>
                  <a:pt x="2848787" y="3121383"/>
                </a:cubicBezTo>
                <a:cubicBezTo>
                  <a:pt x="2845377" y="3134924"/>
                  <a:pt x="2824984" y="3145088"/>
                  <a:pt x="2804576" y="3145088"/>
                </a:cubicBezTo>
                <a:cubicBezTo>
                  <a:pt x="2784122" y="3145088"/>
                  <a:pt x="2770521" y="3134924"/>
                  <a:pt x="2773930" y="3121383"/>
                </a:cubicBezTo>
                <a:cubicBezTo>
                  <a:pt x="2777327" y="3107842"/>
                  <a:pt x="2797769" y="3097690"/>
                  <a:pt x="2818174" y="3097690"/>
                </a:cubicBezTo>
                <a:close/>
                <a:moveTo>
                  <a:pt x="2711024" y="3097690"/>
                </a:moveTo>
                <a:cubicBezTo>
                  <a:pt x="2731429" y="3097690"/>
                  <a:pt x="2745030" y="3107842"/>
                  <a:pt x="2741633" y="3121383"/>
                </a:cubicBezTo>
                <a:cubicBezTo>
                  <a:pt x="2738224" y="3134924"/>
                  <a:pt x="2717830" y="3145088"/>
                  <a:pt x="2697423" y="3145088"/>
                </a:cubicBezTo>
                <a:cubicBezTo>
                  <a:pt x="2677015" y="3145088"/>
                  <a:pt x="2663416" y="3134924"/>
                  <a:pt x="2666813" y="3121383"/>
                </a:cubicBezTo>
                <a:cubicBezTo>
                  <a:pt x="2670221" y="3107842"/>
                  <a:pt x="2690617" y="3097690"/>
                  <a:pt x="2711024" y="3097690"/>
                </a:cubicBezTo>
                <a:close/>
                <a:moveTo>
                  <a:pt x="2603907" y="3095984"/>
                </a:moveTo>
                <a:cubicBezTo>
                  <a:pt x="2626024" y="3097678"/>
                  <a:pt x="2639625" y="3107842"/>
                  <a:pt x="2634516" y="3119689"/>
                </a:cubicBezTo>
                <a:cubicBezTo>
                  <a:pt x="2631120" y="3133230"/>
                  <a:pt x="2610725" y="3143382"/>
                  <a:pt x="2590317" y="3143382"/>
                </a:cubicBezTo>
                <a:cubicBezTo>
                  <a:pt x="2569911" y="3143382"/>
                  <a:pt x="2556311" y="3133230"/>
                  <a:pt x="2559708" y="3119689"/>
                </a:cubicBezTo>
                <a:cubicBezTo>
                  <a:pt x="2563116" y="3106148"/>
                  <a:pt x="2583512" y="3095984"/>
                  <a:pt x="2603907" y="3095984"/>
                </a:cubicBezTo>
                <a:close/>
                <a:moveTo>
                  <a:pt x="2500210" y="3095984"/>
                </a:moveTo>
                <a:cubicBezTo>
                  <a:pt x="2520605" y="3097678"/>
                  <a:pt x="2534206" y="3107842"/>
                  <a:pt x="2529098" y="3119689"/>
                </a:cubicBezTo>
                <a:cubicBezTo>
                  <a:pt x="2525700" y="3133230"/>
                  <a:pt x="2505306" y="3143382"/>
                  <a:pt x="2484899" y="3143382"/>
                </a:cubicBezTo>
                <a:cubicBezTo>
                  <a:pt x="2464493" y="3143382"/>
                  <a:pt x="2450893" y="3133230"/>
                  <a:pt x="2455999" y="3119689"/>
                </a:cubicBezTo>
                <a:cubicBezTo>
                  <a:pt x="2461095" y="3106148"/>
                  <a:pt x="2479803" y="3095984"/>
                  <a:pt x="2500210" y="3095984"/>
                </a:cubicBezTo>
                <a:close/>
                <a:moveTo>
                  <a:pt x="2393085" y="3095984"/>
                </a:moveTo>
                <a:cubicBezTo>
                  <a:pt x="2415191" y="3095984"/>
                  <a:pt x="2427092" y="3106148"/>
                  <a:pt x="2423696" y="3119689"/>
                </a:cubicBezTo>
                <a:cubicBezTo>
                  <a:pt x="2418587" y="3133230"/>
                  <a:pt x="2399892" y="3143382"/>
                  <a:pt x="2377786" y="3143382"/>
                </a:cubicBezTo>
                <a:cubicBezTo>
                  <a:pt x="2357379" y="3143382"/>
                  <a:pt x="2343779" y="3133230"/>
                  <a:pt x="2348886" y="3119689"/>
                </a:cubicBezTo>
                <a:cubicBezTo>
                  <a:pt x="2353982" y="3106148"/>
                  <a:pt x="2372690" y="3095984"/>
                  <a:pt x="2393085" y="3095984"/>
                </a:cubicBezTo>
                <a:close/>
                <a:moveTo>
                  <a:pt x="2289378" y="3095984"/>
                </a:moveTo>
                <a:cubicBezTo>
                  <a:pt x="2309784" y="3095984"/>
                  <a:pt x="2321686" y="3106148"/>
                  <a:pt x="2318277" y="3119689"/>
                </a:cubicBezTo>
                <a:cubicBezTo>
                  <a:pt x="2313181" y="3133230"/>
                  <a:pt x="2292788" y="3143382"/>
                  <a:pt x="2272381" y="3143382"/>
                </a:cubicBezTo>
                <a:cubicBezTo>
                  <a:pt x="2251986" y="3143382"/>
                  <a:pt x="2238373" y="3133230"/>
                  <a:pt x="2243481" y="3119689"/>
                </a:cubicBezTo>
                <a:cubicBezTo>
                  <a:pt x="2248588" y="3106148"/>
                  <a:pt x="2268982" y="3095984"/>
                  <a:pt x="2289378" y="3095984"/>
                </a:cubicBezTo>
                <a:close/>
                <a:moveTo>
                  <a:pt x="2180563" y="3095984"/>
                </a:moveTo>
                <a:cubicBezTo>
                  <a:pt x="2200970" y="3095984"/>
                  <a:pt x="2214570" y="3106148"/>
                  <a:pt x="2209462" y="3119689"/>
                </a:cubicBezTo>
                <a:cubicBezTo>
                  <a:pt x="2204366" y="3133230"/>
                  <a:pt x="2183972" y="3143382"/>
                  <a:pt x="2163566" y="3143382"/>
                </a:cubicBezTo>
                <a:cubicBezTo>
                  <a:pt x="2143171" y="3143382"/>
                  <a:pt x="2129569" y="3133230"/>
                  <a:pt x="2134665" y="3119689"/>
                </a:cubicBezTo>
                <a:cubicBezTo>
                  <a:pt x="2139774" y="3106148"/>
                  <a:pt x="2160169" y="3095984"/>
                  <a:pt x="2180563" y="3095984"/>
                </a:cubicBezTo>
                <a:close/>
                <a:moveTo>
                  <a:pt x="2075168" y="3094290"/>
                </a:moveTo>
                <a:cubicBezTo>
                  <a:pt x="2095562" y="3095984"/>
                  <a:pt x="2109163" y="3106148"/>
                  <a:pt x="2104068" y="3117995"/>
                </a:cubicBezTo>
                <a:cubicBezTo>
                  <a:pt x="2098972" y="3131535"/>
                  <a:pt x="2078565" y="3141700"/>
                  <a:pt x="2058170" y="3141700"/>
                </a:cubicBezTo>
                <a:cubicBezTo>
                  <a:pt x="2037764" y="3141700"/>
                  <a:pt x="2024164" y="3131535"/>
                  <a:pt x="2029270" y="3117995"/>
                </a:cubicBezTo>
                <a:cubicBezTo>
                  <a:pt x="2034366" y="3104454"/>
                  <a:pt x="2054773" y="3094290"/>
                  <a:pt x="2075168" y="3094290"/>
                </a:cubicBezTo>
                <a:close/>
                <a:moveTo>
                  <a:pt x="1969762" y="3094290"/>
                </a:moveTo>
                <a:cubicBezTo>
                  <a:pt x="1990168" y="3094290"/>
                  <a:pt x="2002082" y="3106148"/>
                  <a:pt x="1998662" y="3117995"/>
                </a:cubicBezTo>
                <a:cubicBezTo>
                  <a:pt x="1993566" y="3131535"/>
                  <a:pt x="1973171" y="3141700"/>
                  <a:pt x="1952765" y="3141700"/>
                </a:cubicBezTo>
                <a:cubicBezTo>
                  <a:pt x="1932370" y="3141700"/>
                  <a:pt x="1918769" y="3131535"/>
                  <a:pt x="1923865" y="3117995"/>
                </a:cubicBezTo>
                <a:cubicBezTo>
                  <a:pt x="1928973" y="3104454"/>
                  <a:pt x="1949368" y="3094290"/>
                  <a:pt x="1969762" y="3094290"/>
                </a:cubicBezTo>
                <a:close/>
                <a:moveTo>
                  <a:pt x="1859244" y="3094290"/>
                </a:moveTo>
                <a:cubicBezTo>
                  <a:pt x="1881361" y="3094290"/>
                  <a:pt x="1893263" y="3104454"/>
                  <a:pt x="1888155" y="3117995"/>
                </a:cubicBezTo>
                <a:cubicBezTo>
                  <a:pt x="1883060" y="3131535"/>
                  <a:pt x="1862641" y="3141700"/>
                  <a:pt x="1842247" y="3141700"/>
                </a:cubicBezTo>
                <a:cubicBezTo>
                  <a:pt x="1821851" y="3141700"/>
                  <a:pt x="1808250" y="3131535"/>
                  <a:pt x="1813347" y="3117995"/>
                </a:cubicBezTo>
                <a:cubicBezTo>
                  <a:pt x="1818442" y="3104454"/>
                  <a:pt x="1838849" y="3094290"/>
                  <a:pt x="1859244" y="3094290"/>
                </a:cubicBezTo>
                <a:close/>
                <a:moveTo>
                  <a:pt x="1755547" y="3094290"/>
                </a:moveTo>
                <a:cubicBezTo>
                  <a:pt x="1774244" y="3094290"/>
                  <a:pt x="1787845" y="3104454"/>
                  <a:pt x="1782749" y="3117995"/>
                </a:cubicBezTo>
                <a:cubicBezTo>
                  <a:pt x="1777653" y="3131535"/>
                  <a:pt x="1757246" y="3141700"/>
                  <a:pt x="1736840" y="3141700"/>
                </a:cubicBezTo>
                <a:cubicBezTo>
                  <a:pt x="1716433" y="3141700"/>
                  <a:pt x="1704543" y="3131535"/>
                  <a:pt x="1709639" y="3117995"/>
                </a:cubicBezTo>
                <a:cubicBezTo>
                  <a:pt x="1714735" y="3104454"/>
                  <a:pt x="1735142" y="3094290"/>
                  <a:pt x="1755547" y="3094290"/>
                </a:cubicBezTo>
                <a:close/>
                <a:moveTo>
                  <a:pt x="12325123" y="3065527"/>
                </a:moveTo>
                <a:cubicBezTo>
                  <a:pt x="12347300" y="3065527"/>
                  <a:pt x="12371128" y="3075680"/>
                  <a:pt x="12377851" y="3089220"/>
                </a:cubicBezTo>
                <a:cubicBezTo>
                  <a:pt x="12386345" y="3102761"/>
                  <a:pt x="12376081" y="3112913"/>
                  <a:pt x="12354141" y="3112913"/>
                </a:cubicBezTo>
                <a:cubicBezTo>
                  <a:pt x="12333734" y="3112913"/>
                  <a:pt x="12311558" y="3102761"/>
                  <a:pt x="12302947" y="3089220"/>
                </a:cubicBezTo>
                <a:cubicBezTo>
                  <a:pt x="12294572" y="3075680"/>
                  <a:pt x="12306368" y="3065527"/>
                  <a:pt x="12325123" y="3065527"/>
                </a:cubicBezTo>
                <a:close/>
                <a:moveTo>
                  <a:pt x="12223089" y="3065527"/>
                </a:moveTo>
                <a:cubicBezTo>
                  <a:pt x="12243495" y="3065527"/>
                  <a:pt x="12267323" y="3075680"/>
                  <a:pt x="12274166" y="3089220"/>
                </a:cubicBezTo>
                <a:cubicBezTo>
                  <a:pt x="12282541" y="3102761"/>
                  <a:pt x="12270745" y="3112913"/>
                  <a:pt x="12250338" y="3112913"/>
                </a:cubicBezTo>
                <a:cubicBezTo>
                  <a:pt x="12229931" y="3112913"/>
                  <a:pt x="12207755" y="3102761"/>
                  <a:pt x="12199379" y="3089220"/>
                </a:cubicBezTo>
                <a:cubicBezTo>
                  <a:pt x="12192538" y="3075680"/>
                  <a:pt x="12202682" y="3065527"/>
                  <a:pt x="12223089" y="3065527"/>
                </a:cubicBezTo>
                <a:close/>
                <a:moveTo>
                  <a:pt x="11794734" y="3063832"/>
                </a:moveTo>
                <a:cubicBezTo>
                  <a:pt x="11813419" y="3063832"/>
                  <a:pt x="11835595" y="3073985"/>
                  <a:pt x="11843970" y="3087525"/>
                </a:cubicBezTo>
                <a:cubicBezTo>
                  <a:pt x="11850811" y="3101066"/>
                  <a:pt x="11840549" y="3111230"/>
                  <a:pt x="11820142" y="3111230"/>
                </a:cubicBezTo>
                <a:cubicBezTo>
                  <a:pt x="11799736" y="3111230"/>
                  <a:pt x="11777737" y="3101066"/>
                  <a:pt x="11770942" y="3087525"/>
                </a:cubicBezTo>
                <a:cubicBezTo>
                  <a:pt x="11764136" y="3073985"/>
                  <a:pt x="11774339" y="3063832"/>
                  <a:pt x="11794734" y="3063832"/>
                </a:cubicBezTo>
                <a:close/>
                <a:moveTo>
                  <a:pt x="11687580" y="3063832"/>
                </a:moveTo>
                <a:cubicBezTo>
                  <a:pt x="11707987" y="3063832"/>
                  <a:pt x="11730139" y="3073985"/>
                  <a:pt x="11736946" y="3087525"/>
                </a:cubicBezTo>
                <a:cubicBezTo>
                  <a:pt x="11743740" y="3101066"/>
                  <a:pt x="11733537" y="3111230"/>
                  <a:pt x="11713035" y="3111230"/>
                </a:cubicBezTo>
                <a:cubicBezTo>
                  <a:pt x="11692629" y="3111230"/>
                  <a:pt x="11670582" y="3101066"/>
                  <a:pt x="11663788" y="3087525"/>
                </a:cubicBezTo>
                <a:cubicBezTo>
                  <a:pt x="11656982" y="3073985"/>
                  <a:pt x="11667185" y="3063832"/>
                  <a:pt x="11687580" y="3063832"/>
                </a:cubicBezTo>
                <a:close/>
                <a:moveTo>
                  <a:pt x="11478439" y="3062139"/>
                </a:moveTo>
                <a:cubicBezTo>
                  <a:pt x="11498834" y="3062139"/>
                  <a:pt x="11520987" y="3073985"/>
                  <a:pt x="11527793" y="3085832"/>
                </a:cubicBezTo>
                <a:cubicBezTo>
                  <a:pt x="11534587" y="3099373"/>
                  <a:pt x="11522638" y="3109537"/>
                  <a:pt x="11502232" y="3109537"/>
                </a:cubicBezTo>
                <a:cubicBezTo>
                  <a:pt x="11481836" y="3109537"/>
                  <a:pt x="11459790" y="3099373"/>
                  <a:pt x="11452995" y="3085832"/>
                </a:cubicBezTo>
                <a:cubicBezTo>
                  <a:pt x="11446189" y="3072292"/>
                  <a:pt x="11458032" y="3062139"/>
                  <a:pt x="11478439" y="3062139"/>
                </a:cubicBezTo>
                <a:close/>
                <a:moveTo>
                  <a:pt x="7685474" y="3053680"/>
                </a:moveTo>
                <a:cubicBezTo>
                  <a:pt x="7705870" y="3053680"/>
                  <a:pt x="7722879" y="3065526"/>
                  <a:pt x="7726276" y="3077373"/>
                </a:cubicBezTo>
                <a:cubicBezTo>
                  <a:pt x="7727987" y="3090914"/>
                  <a:pt x="7714374" y="3101066"/>
                  <a:pt x="7692268" y="3101066"/>
                </a:cubicBezTo>
                <a:cubicBezTo>
                  <a:pt x="7671873" y="3101066"/>
                  <a:pt x="7653165" y="3090914"/>
                  <a:pt x="7651466" y="3077373"/>
                </a:cubicBezTo>
                <a:cubicBezTo>
                  <a:pt x="7649768" y="3063832"/>
                  <a:pt x="7665067" y="3053680"/>
                  <a:pt x="7685474" y="3053680"/>
                </a:cubicBezTo>
                <a:close/>
                <a:moveTo>
                  <a:pt x="7260438" y="3051986"/>
                </a:moveTo>
                <a:cubicBezTo>
                  <a:pt x="7279146" y="3053680"/>
                  <a:pt x="7297844" y="3063832"/>
                  <a:pt x="7299543" y="3075679"/>
                </a:cubicBezTo>
                <a:cubicBezTo>
                  <a:pt x="7301241" y="3089220"/>
                  <a:pt x="7285941" y="3099372"/>
                  <a:pt x="7265546" y="3099372"/>
                </a:cubicBezTo>
                <a:cubicBezTo>
                  <a:pt x="7245137" y="3099372"/>
                  <a:pt x="7226431" y="3089220"/>
                  <a:pt x="7226431" y="3075679"/>
                </a:cubicBezTo>
                <a:cubicBezTo>
                  <a:pt x="7224731" y="3062139"/>
                  <a:pt x="7240030" y="3051986"/>
                  <a:pt x="7260438" y="3051986"/>
                </a:cubicBezTo>
                <a:close/>
                <a:moveTo>
                  <a:pt x="7158425" y="3051986"/>
                </a:moveTo>
                <a:cubicBezTo>
                  <a:pt x="7177120" y="3051986"/>
                  <a:pt x="7195817" y="3063832"/>
                  <a:pt x="7197528" y="3075679"/>
                </a:cubicBezTo>
                <a:cubicBezTo>
                  <a:pt x="7199227" y="3089220"/>
                  <a:pt x="7183926" y="3099372"/>
                  <a:pt x="7163521" y="3099372"/>
                </a:cubicBezTo>
                <a:cubicBezTo>
                  <a:pt x="7143114" y="3099372"/>
                  <a:pt x="7126117" y="3089220"/>
                  <a:pt x="7124421" y="3075679"/>
                </a:cubicBezTo>
                <a:cubicBezTo>
                  <a:pt x="7122722" y="3062139"/>
                  <a:pt x="7138018" y="3051986"/>
                  <a:pt x="7158425" y="3051986"/>
                </a:cubicBezTo>
                <a:close/>
                <a:moveTo>
                  <a:pt x="7051343" y="3051986"/>
                </a:moveTo>
                <a:cubicBezTo>
                  <a:pt x="7071736" y="3051986"/>
                  <a:pt x="7088734" y="3062139"/>
                  <a:pt x="7090440" y="3075679"/>
                </a:cubicBezTo>
                <a:cubicBezTo>
                  <a:pt x="7092138" y="3089220"/>
                  <a:pt x="7076840" y="3099372"/>
                  <a:pt x="7056440" y="3099372"/>
                </a:cubicBezTo>
                <a:cubicBezTo>
                  <a:pt x="7036051" y="3099372"/>
                  <a:pt x="7019052" y="3089220"/>
                  <a:pt x="7017354" y="3075679"/>
                </a:cubicBezTo>
                <a:cubicBezTo>
                  <a:pt x="7015645" y="3062139"/>
                  <a:pt x="7030954" y="3051986"/>
                  <a:pt x="7051343" y="3051986"/>
                </a:cubicBezTo>
                <a:close/>
                <a:moveTo>
                  <a:pt x="6947642" y="3051986"/>
                </a:moveTo>
                <a:cubicBezTo>
                  <a:pt x="6968045" y="3051986"/>
                  <a:pt x="6983343" y="3062139"/>
                  <a:pt x="6985041" y="3075679"/>
                </a:cubicBezTo>
                <a:cubicBezTo>
                  <a:pt x="6986742" y="3089220"/>
                  <a:pt x="6971444" y="3099372"/>
                  <a:pt x="6951052" y="3099372"/>
                </a:cubicBezTo>
                <a:cubicBezTo>
                  <a:pt x="6930649" y="3099372"/>
                  <a:pt x="6913653" y="3089220"/>
                  <a:pt x="6911955" y="3075679"/>
                </a:cubicBezTo>
                <a:cubicBezTo>
                  <a:pt x="6910254" y="3062139"/>
                  <a:pt x="6927256" y="3051986"/>
                  <a:pt x="6947642" y="3051986"/>
                </a:cubicBezTo>
                <a:close/>
                <a:moveTo>
                  <a:pt x="6838861" y="3050292"/>
                </a:moveTo>
                <a:cubicBezTo>
                  <a:pt x="6859248" y="3051986"/>
                  <a:pt x="6877943" y="3062139"/>
                  <a:pt x="6877943" y="3073985"/>
                </a:cubicBezTo>
                <a:cubicBezTo>
                  <a:pt x="6879653" y="3087526"/>
                  <a:pt x="6862644" y="3097690"/>
                  <a:pt x="6842256" y="3097690"/>
                </a:cubicBezTo>
                <a:cubicBezTo>
                  <a:pt x="6821862" y="3097690"/>
                  <a:pt x="6804871" y="3087526"/>
                  <a:pt x="6803162" y="3073985"/>
                </a:cubicBezTo>
                <a:cubicBezTo>
                  <a:pt x="6801458" y="3060445"/>
                  <a:pt x="6818457" y="3050292"/>
                  <a:pt x="6838861" y="3050292"/>
                </a:cubicBezTo>
                <a:close/>
                <a:moveTo>
                  <a:pt x="6733510" y="3050292"/>
                </a:moveTo>
                <a:cubicBezTo>
                  <a:pt x="6753909" y="3051986"/>
                  <a:pt x="6770899" y="3062139"/>
                  <a:pt x="6772598" y="3073985"/>
                </a:cubicBezTo>
                <a:cubicBezTo>
                  <a:pt x="6774298" y="3087526"/>
                  <a:pt x="6757305" y="3097690"/>
                  <a:pt x="6736903" y="3097690"/>
                </a:cubicBezTo>
                <a:cubicBezTo>
                  <a:pt x="6716506" y="3097690"/>
                  <a:pt x="6699520" y="3087526"/>
                  <a:pt x="6697816" y="3073985"/>
                </a:cubicBezTo>
                <a:cubicBezTo>
                  <a:pt x="6696117" y="3060445"/>
                  <a:pt x="6713111" y="3050292"/>
                  <a:pt x="6733510" y="3050292"/>
                </a:cubicBezTo>
                <a:close/>
                <a:moveTo>
                  <a:pt x="6628101" y="3050292"/>
                </a:moveTo>
                <a:cubicBezTo>
                  <a:pt x="6650206" y="3050292"/>
                  <a:pt x="6667200" y="3060445"/>
                  <a:pt x="6667200" y="3073985"/>
                </a:cubicBezTo>
                <a:cubicBezTo>
                  <a:pt x="6667200" y="3087526"/>
                  <a:pt x="6651898" y="3097690"/>
                  <a:pt x="6631501" y="3097690"/>
                </a:cubicBezTo>
                <a:cubicBezTo>
                  <a:pt x="6611104" y="3097690"/>
                  <a:pt x="6594097" y="3087526"/>
                  <a:pt x="6592405" y="3073985"/>
                </a:cubicBezTo>
                <a:cubicBezTo>
                  <a:pt x="6592405" y="3060445"/>
                  <a:pt x="6607698" y="3050292"/>
                  <a:pt x="6628101" y="3050292"/>
                </a:cubicBezTo>
                <a:close/>
                <a:moveTo>
                  <a:pt x="6521015" y="3050292"/>
                </a:moveTo>
                <a:cubicBezTo>
                  <a:pt x="6541420" y="3050292"/>
                  <a:pt x="6558414" y="3060445"/>
                  <a:pt x="6558414" y="3073985"/>
                </a:cubicBezTo>
                <a:cubicBezTo>
                  <a:pt x="6558414" y="3087526"/>
                  <a:pt x="6543116" y="3097690"/>
                  <a:pt x="6522715" y="3097690"/>
                </a:cubicBezTo>
                <a:cubicBezTo>
                  <a:pt x="6502313" y="3097690"/>
                  <a:pt x="6485312" y="3087526"/>
                  <a:pt x="6485312" y="3073985"/>
                </a:cubicBezTo>
                <a:cubicBezTo>
                  <a:pt x="6485312" y="3060445"/>
                  <a:pt x="6500610" y="3050292"/>
                  <a:pt x="6521015" y="3050292"/>
                </a:cubicBezTo>
                <a:close/>
                <a:moveTo>
                  <a:pt x="6415639" y="3050292"/>
                </a:moveTo>
                <a:cubicBezTo>
                  <a:pt x="6436023" y="3050292"/>
                  <a:pt x="6453023" y="3060445"/>
                  <a:pt x="6453023" y="3073985"/>
                </a:cubicBezTo>
                <a:cubicBezTo>
                  <a:pt x="6453023" y="3087526"/>
                  <a:pt x="6437719" y="3097690"/>
                  <a:pt x="6417336" y="3097690"/>
                </a:cubicBezTo>
                <a:cubicBezTo>
                  <a:pt x="6396928" y="3097690"/>
                  <a:pt x="6379934" y="3087526"/>
                  <a:pt x="6379934" y="3073985"/>
                </a:cubicBezTo>
                <a:cubicBezTo>
                  <a:pt x="6379934" y="3060445"/>
                  <a:pt x="6395231" y="3050292"/>
                  <a:pt x="6415639" y="3050292"/>
                </a:cubicBezTo>
                <a:close/>
                <a:moveTo>
                  <a:pt x="6310235" y="3048598"/>
                </a:moveTo>
                <a:cubicBezTo>
                  <a:pt x="6330652" y="3050292"/>
                  <a:pt x="6347644" y="3060444"/>
                  <a:pt x="6347644" y="3072291"/>
                </a:cubicBezTo>
                <a:cubicBezTo>
                  <a:pt x="6347644" y="3085832"/>
                  <a:pt x="6332349" y="3095996"/>
                  <a:pt x="6311952" y="3095996"/>
                </a:cubicBezTo>
                <a:cubicBezTo>
                  <a:pt x="6291540" y="3095996"/>
                  <a:pt x="6274548" y="3085832"/>
                  <a:pt x="6274548" y="3072291"/>
                </a:cubicBezTo>
                <a:cubicBezTo>
                  <a:pt x="6274548" y="3058751"/>
                  <a:pt x="6289839" y="3048598"/>
                  <a:pt x="6310235" y="3048598"/>
                </a:cubicBezTo>
                <a:close/>
                <a:moveTo>
                  <a:pt x="6206556" y="3048598"/>
                </a:moveTo>
                <a:cubicBezTo>
                  <a:pt x="6226963" y="3048598"/>
                  <a:pt x="6243955" y="3060444"/>
                  <a:pt x="6243955" y="3072291"/>
                </a:cubicBezTo>
                <a:cubicBezTo>
                  <a:pt x="6243955" y="3085832"/>
                  <a:pt x="6228658" y="3095996"/>
                  <a:pt x="6208261" y="3095996"/>
                </a:cubicBezTo>
                <a:cubicBezTo>
                  <a:pt x="6187863" y="3095996"/>
                  <a:pt x="6170866" y="3085832"/>
                  <a:pt x="6170866" y="3072291"/>
                </a:cubicBezTo>
                <a:cubicBezTo>
                  <a:pt x="6170866" y="3058751"/>
                  <a:pt x="6186156" y="3048598"/>
                  <a:pt x="6206556" y="3048598"/>
                </a:cubicBezTo>
                <a:close/>
                <a:moveTo>
                  <a:pt x="6101175" y="3048598"/>
                </a:moveTo>
                <a:cubicBezTo>
                  <a:pt x="6121568" y="3048598"/>
                  <a:pt x="6136862" y="3058751"/>
                  <a:pt x="6138558" y="3072291"/>
                </a:cubicBezTo>
                <a:cubicBezTo>
                  <a:pt x="6138558" y="3085832"/>
                  <a:pt x="6121568" y="3095996"/>
                  <a:pt x="6101175" y="3095996"/>
                </a:cubicBezTo>
                <a:cubicBezTo>
                  <a:pt x="6080768" y="3095996"/>
                  <a:pt x="6063772" y="3085832"/>
                  <a:pt x="6063772" y="3072291"/>
                </a:cubicBezTo>
                <a:cubicBezTo>
                  <a:pt x="6063772" y="3058751"/>
                  <a:pt x="6080768" y="3048598"/>
                  <a:pt x="6101175" y="3048598"/>
                </a:cubicBezTo>
                <a:close/>
                <a:moveTo>
                  <a:pt x="5995761" y="3048598"/>
                </a:moveTo>
                <a:cubicBezTo>
                  <a:pt x="6016150" y="3048598"/>
                  <a:pt x="6033158" y="3058751"/>
                  <a:pt x="6033158" y="3072291"/>
                </a:cubicBezTo>
                <a:cubicBezTo>
                  <a:pt x="6033158" y="3085832"/>
                  <a:pt x="6016150" y="3095996"/>
                  <a:pt x="5995761" y="3095996"/>
                </a:cubicBezTo>
                <a:cubicBezTo>
                  <a:pt x="5975371" y="3095996"/>
                  <a:pt x="5958366" y="3085832"/>
                  <a:pt x="5958366" y="3072291"/>
                </a:cubicBezTo>
                <a:cubicBezTo>
                  <a:pt x="5958366" y="3058751"/>
                  <a:pt x="5975371" y="3048598"/>
                  <a:pt x="5995761" y="3048598"/>
                </a:cubicBezTo>
                <a:close/>
                <a:moveTo>
                  <a:pt x="3365591" y="3036751"/>
                </a:moveTo>
                <a:cubicBezTo>
                  <a:pt x="3385999" y="3036751"/>
                  <a:pt x="3399587" y="3046904"/>
                  <a:pt x="3396189" y="3060444"/>
                </a:cubicBezTo>
                <a:cubicBezTo>
                  <a:pt x="3392792" y="3073985"/>
                  <a:pt x="3374095" y="3084138"/>
                  <a:pt x="3353689" y="3084138"/>
                </a:cubicBezTo>
                <a:cubicBezTo>
                  <a:pt x="3333285" y="3084138"/>
                  <a:pt x="3319683" y="3073985"/>
                  <a:pt x="3323082" y="3060444"/>
                </a:cubicBezTo>
                <a:cubicBezTo>
                  <a:pt x="3326490" y="3046904"/>
                  <a:pt x="3345197" y="3036751"/>
                  <a:pt x="3365591" y="3036751"/>
                </a:cubicBezTo>
                <a:close/>
                <a:moveTo>
                  <a:pt x="3258476" y="3035057"/>
                </a:moveTo>
                <a:cubicBezTo>
                  <a:pt x="3278884" y="3036751"/>
                  <a:pt x="3292481" y="3046903"/>
                  <a:pt x="3289074" y="3058750"/>
                </a:cubicBezTo>
                <a:cubicBezTo>
                  <a:pt x="3285677" y="3072291"/>
                  <a:pt x="3266979" y="3082455"/>
                  <a:pt x="3246573" y="3082455"/>
                </a:cubicBezTo>
                <a:cubicBezTo>
                  <a:pt x="3226182" y="3082455"/>
                  <a:pt x="3212581" y="3072291"/>
                  <a:pt x="3215979" y="3058750"/>
                </a:cubicBezTo>
                <a:cubicBezTo>
                  <a:pt x="3219373" y="3045221"/>
                  <a:pt x="3238079" y="3035057"/>
                  <a:pt x="3258476" y="3035057"/>
                </a:cubicBezTo>
                <a:close/>
                <a:moveTo>
                  <a:pt x="3153079" y="3035057"/>
                </a:moveTo>
                <a:cubicBezTo>
                  <a:pt x="3173478" y="3036751"/>
                  <a:pt x="3187083" y="3046903"/>
                  <a:pt x="3183685" y="3058750"/>
                </a:cubicBezTo>
                <a:cubicBezTo>
                  <a:pt x="3180270" y="3072291"/>
                  <a:pt x="3161577" y="3082455"/>
                  <a:pt x="3141181" y="3082455"/>
                </a:cubicBezTo>
                <a:cubicBezTo>
                  <a:pt x="3120774" y="3082455"/>
                  <a:pt x="3107171" y="3072291"/>
                  <a:pt x="3110581" y="3058750"/>
                </a:cubicBezTo>
                <a:cubicBezTo>
                  <a:pt x="3113977" y="3045221"/>
                  <a:pt x="3132677" y="3035057"/>
                  <a:pt x="3153079" y="3035057"/>
                </a:cubicBezTo>
                <a:close/>
                <a:moveTo>
                  <a:pt x="3047666" y="3035057"/>
                </a:moveTo>
                <a:cubicBezTo>
                  <a:pt x="3068076" y="3035057"/>
                  <a:pt x="3081679" y="3045221"/>
                  <a:pt x="3078281" y="3058750"/>
                </a:cubicBezTo>
                <a:cubicBezTo>
                  <a:pt x="3074873" y="3072291"/>
                  <a:pt x="3056159" y="3082455"/>
                  <a:pt x="3034066" y="3082455"/>
                </a:cubicBezTo>
                <a:cubicBezTo>
                  <a:pt x="3013655" y="3082455"/>
                  <a:pt x="3000053" y="3072291"/>
                  <a:pt x="3003462" y="3058750"/>
                </a:cubicBezTo>
                <a:cubicBezTo>
                  <a:pt x="3006859" y="3045221"/>
                  <a:pt x="3027258" y="3035057"/>
                  <a:pt x="3047666" y="3035057"/>
                </a:cubicBezTo>
                <a:close/>
                <a:moveTo>
                  <a:pt x="2942277" y="3035057"/>
                </a:moveTo>
                <a:cubicBezTo>
                  <a:pt x="2962679" y="3035057"/>
                  <a:pt x="2976281" y="3045221"/>
                  <a:pt x="2972884" y="3058750"/>
                </a:cubicBezTo>
                <a:cubicBezTo>
                  <a:pt x="2969485" y="3072291"/>
                  <a:pt x="2949082" y="3082455"/>
                  <a:pt x="2928677" y="3082455"/>
                </a:cubicBezTo>
                <a:cubicBezTo>
                  <a:pt x="2908283" y="3082455"/>
                  <a:pt x="2894683" y="3072291"/>
                  <a:pt x="2898079" y="3058750"/>
                </a:cubicBezTo>
                <a:cubicBezTo>
                  <a:pt x="2901477" y="3045221"/>
                  <a:pt x="2921882" y="3035057"/>
                  <a:pt x="2942277" y="3035057"/>
                </a:cubicBezTo>
                <a:close/>
                <a:moveTo>
                  <a:pt x="2836886" y="3035057"/>
                </a:moveTo>
                <a:cubicBezTo>
                  <a:pt x="2858989" y="3035057"/>
                  <a:pt x="2870892" y="3045221"/>
                  <a:pt x="2867494" y="3058750"/>
                </a:cubicBezTo>
                <a:cubicBezTo>
                  <a:pt x="2864087" y="3072291"/>
                  <a:pt x="2843690" y="3082455"/>
                  <a:pt x="2823284" y="3082455"/>
                </a:cubicBezTo>
                <a:cubicBezTo>
                  <a:pt x="2802876" y="3082455"/>
                  <a:pt x="2789231" y="3072291"/>
                  <a:pt x="2792640" y="3058750"/>
                </a:cubicBezTo>
                <a:cubicBezTo>
                  <a:pt x="2796081" y="3045221"/>
                  <a:pt x="2816476" y="3035057"/>
                  <a:pt x="2836886" y="3035057"/>
                </a:cubicBezTo>
                <a:close/>
                <a:moveTo>
                  <a:pt x="2729697" y="3033363"/>
                </a:moveTo>
                <a:cubicBezTo>
                  <a:pt x="2751814" y="3035057"/>
                  <a:pt x="2765416" y="3045210"/>
                  <a:pt x="2760306" y="3057056"/>
                </a:cubicBezTo>
                <a:cubicBezTo>
                  <a:pt x="2756909" y="3070597"/>
                  <a:pt x="2736516" y="3080761"/>
                  <a:pt x="2716109" y="3080761"/>
                </a:cubicBezTo>
                <a:cubicBezTo>
                  <a:pt x="2695702" y="3080761"/>
                  <a:pt x="2682103" y="3070597"/>
                  <a:pt x="2685499" y="3057056"/>
                </a:cubicBezTo>
                <a:cubicBezTo>
                  <a:pt x="2688907" y="3043516"/>
                  <a:pt x="2709303" y="3033363"/>
                  <a:pt x="2729697" y="3033363"/>
                </a:cubicBezTo>
                <a:close/>
                <a:moveTo>
                  <a:pt x="2626024" y="3033363"/>
                </a:moveTo>
                <a:cubicBezTo>
                  <a:pt x="2646420" y="3033363"/>
                  <a:pt x="2660022" y="3045210"/>
                  <a:pt x="2654925" y="3057056"/>
                </a:cubicBezTo>
                <a:cubicBezTo>
                  <a:pt x="2651516" y="3070597"/>
                  <a:pt x="2631121" y="3080761"/>
                  <a:pt x="2610726" y="3080761"/>
                </a:cubicBezTo>
                <a:cubicBezTo>
                  <a:pt x="2590308" y="3080761"/>
                  <a:pt x="2576708" y="3070597"/>
                  <a:pt x="2581814" y="3057056"/>
                </a:cubicBezTo>
                <a:cubicBezTo>
                  <a:pt x="2585211" y="3043516"/>
                  <a:pt x="2605618" y="3033363"/>
                  <a:pt x="2626024" y="3033363"/>
                </a:cubicBezTo>
                <a:close/>
                <a:moveTo>
                  <a:pt x="2520596" y="3033363"/>
                </a:moveTo>
                <a:cubicBezTo>
                  <a:pt x="2541003" y="3033363"/>
                  <a:pt x="2554591" y="3043516"/>
                  <a:pt x="2549495" y="3057056"/>
                </a:cubicBezTo>
                <a:cubicBezTo>
                  <a:pt x="2546098" y="3070597"/>
                  <a:pt x="2525691" y="3080761"/>
                  <a:pt x="2505297" y="3080761"/>
                </a:cubicBezTo>
                <a:cubicBezTo>
                  <a:pt x="2484890" y="3080761"/>
                  <a:pt x="2471289" y="3070597"/>
                  <a:pt x="2476385" y="3057056"/>
                </a:cubicBezTo>
                <a:cubicBezTo>
                  <a:pt x="2481480" y="3043516"/>
                  <a:pt x="2500200" y="3033363"/>
                  <a:pt x="2520596" y="3033363"/>
                </a:cubicBezTo>
                <a:close/>
                <a:moveTo>
                  <a:pt x="2415204" y="3033363"/>
                </a:moveTo>
                <a:cubicBezTo>
                  <a:pt x="2435600" y="3033363"/>
                  <a:pt x="2449200" y="3043516"/>
                  <a:pt x="2444104" y="3057056"/>
                </a:cubicBezTo>
                <a:cubicBezTo>
                  <a:pt x="2438997" y="3070597"/>
                  <a:pt x="2420301" y="3080761"/>
                  <a:pt x="2399893" y="3080761"/>
                </a:cubicBezTo>
                <a:cubicBezTo>
                  <a:pt x="2379499" y="3080761"/>
                  <a:pt x="2365898" y="3070597"/>
                  <a:pt x="2371006" y="3057056"/>
                </a:cubicBezTo>
                <a:cubicBezTo>
                  <a:pt x="2376101" y="3043516"/>
                  <a:pt x="2394798" y="3033363"/>
                  <a:pt x="2415204" y="3033363"/>
                </a:cubicBezTo>
                <a:close/>
                <a:moveTo>
                  <a:pt x="2311473" y="3031669"/>
                </a:moveTo>
                <a:cubicBezTo>
                  <a:pt x="2331879" y="3033363"/>
                  <a:pt x="2343769" y="3043516"/>
                  <a:pt x="2340372" y="3055362"/>
                </a:cubicBezTo>
                <a:cubicBezTo>
                  <a:pt x="2335277" y="3068903"/>
                  <a:pt x="2316580" y="3079067"/>
                  <a:pt x="2294475" y="3079067"/>
                </a:cubicBezTo>
                <a:cubicBezTo>
                  <a:pt x="2274080" y="3079067"/>
                  <a:pt x="2260479" y="3068903"/>
                  <a:pt x="2265575" y="3055362"/>
                </a:cubicBezTo>
                <a:cubicBezTo>
                  <a:pt x="2270671" y="3041821"/>
                  <a:pt x="2291078" y="3031669"/>
                  <a:pt x="2311473" y="3031669"/>
                </a:cubicBezTo>
                <a:close/>
                <a:moveTo>
                  <a:pt x="2204368" y="3031669"/>
                </a:moveTo>
                <a:cubicBezTo>
                  <a:pt x="2224775" y="3033363"/>
                  <a:pt x="2236677" y="3043516"/>
                  <a:pt x="2233279" y="3055362"/>
                </a:cubicBezTo>
                <a:cubicBezTo>
                  <a:pt x="2228184" y="3068903"/>
                  <a:pt x="2207766" y="3079067"/>
                  <a:pt x="2187370" y="3079067"/>
                </a:cubicBezTo>
                <a:cubicBezTo>
                  <a:pt x="2166976" y="3079067"/>
                  <a:pt x="2153375" y="3068903"/>
                  <a:pt x="2158471" y="3055362"/>
                </a:cubicBezTo>
                <a:cubicBezTo>
                  <a:pt x="2163567" y="3041821"/>
                  <a:pt x="2183974" y="3031669"/>
                  <a:pt x="2204368" y="3031669"/>
                </a:cubicBezTo>
                <a:close/>
                <a:moveTo>
                  <a:pt x="2097263" y="3031669"/>
                </a:moveTo>
                <a:cubicBezTo>
                  <a:pt x="2119357" y="3031669"/>
                  <a:pt x="2131270" y="3041821"/>
                  <a:pt x="2126175" y="3055362"/>
                </a:cubicBezTo>
                <a:cubicBezTo>
                  <a:pt x="2121067" y="3068903"/>
                  <a:pt x="2100661" y="3079067"/>
                  <a:pt x="2080265" y="3079067"/>
                </a:cubicBezTo>
                <a:cubicBezTo>
                  <a:pt x="2059860" y="3079067"/>
                  <a:pt x="2046271" y="3068903"/>
                  <a:pt x="2051366" y="3055362"/>
                </a:cubicBezTo>
                <a:cubicBezTo>
                  <a:pt x="2056461" y="3041821"/>
                  <a:pt x="2076869" y="3031669"/>
                  <a:pt x="2097263" y="3031669"/>
                </a:cubicBezTo>
                <a:close/>
                <a:moveTo>
                  <a:pt x="1993568" y="3031669"/>
                </a:moveTo>
                <a:cubicBezTo>
                  <a:pt x="2013963" y="3031669"/>
                  <a:pt x="2027562" y="3041821"/>
                  <a:pt x="2022466" y="3055362"/>
                </a:cubicBezTo>
                <a:cubicBezTo>
                  <a:pt x="2017359" y="3068903"/>
                  <a:pt x="1996965" y="3079067"/>
                  <a:pt x="1976558" y="3079067"/>
                </a:cubicBezTo>
                <a:cubicBezTo>
                  <a:pt x="1956151" y="3079067"/>
                  <a:pt x="1944249" y="3068903"/>
                  <a:pt x="1947659" y="3055362"/>
                </a:cubicBezTo>
                <a:cubicBezTo>
                  <a:pt x="1952754" y="3041821"/>
                  <a:pt x="1973149" y="3031669"/>
                  <a:pt x="1993568" y="3031669"/>
                </a:cubicBezTo>
                <a:close/>
                <a:moveTo>
                  <a:pt x="1886444" y="3031669"/>
                </a:moveTo>
                <a:cubicBezTo>
                  <a:pt x="1905153" y="3031669"/>
                  <a:pt x="1918753" y="3041821"/>
                  <a:pt x="1913658" y="3055362"/>
                </a:cubicBezTo>
                <a:cubicBezTo>
                  <a:pt x="1908550" y="3068903"/>
                  <a:pt x="1888143" y="3079067"/>
                  <a:pt x="1867748" y="3079067"/>
                </a:cubicBezTo>
                <a:cubicBezTo>
                  <a:pt x="1847342" y="3079067"/>
                  <a:pt x="1835439" y="3068903"/>
                  <a:pt x="1840548" y="3055362"/>
                </a:cubicBezTo>
                <a:cubicBezTo>
                  <a:pt x="1845644" y="3041821"/>
                  <a:pt x="1866038" y="3031669"/>
                  <a:pt x="1886444" y="3031669"/>
                </a:cubicBezTo>
                <a:close/>
                <a:moveTo>
                  <a:pt x="1779351" y="3029975"/>
                </a:moveTo>
                <a:cubicBezTo>
                  <a:pt x="1799747" y="3031669"/>
                  <a:pt x="1811648" y="3041833"/>
                  <a:pt x="1806541" y="3053680"/>
                </a:cubicBezTo>
                <a:cubicBezTo>
                  <a:pt x="1801445" y="3067220"/>
                  <a:pt x="1781050" y="3077373"/>
                  <a:pt x="1760643" y="3077373"/>
                </a:cubicBezTo>
                <a:cubicBezTo>
                  <a:pt x="1740248" y="3077373"/>
                  <a:pt x="1728334" y="3067220"/>
                  <a:pt x="1733443" y="3053680"/>
                </a:cubicBezTo>
                <a:cubicBezTo>
                  <a:pt x="1738551" y="3040139"/>
                  <a:pt x="1758945" y="3029975"/>
                  <a:pt x="1779351" y="3029975"/>
                </a:cubicBezTo>
                <a:close/>
                <a:moveTo>
                  <a:pt x="1675656" y="3029975"/>
                </a:moveTo>
                <a:cubicBezTo>
                  <a:pt x="1694352" y="3029975"/>
                  <a:pt x="1707953" y="3041833"/>
                  <a:pt x="1702857" y="3053680"/>
                </a:cubicBezTo>
                <a:cubicBezTo>
                  <a:pt x="1697749" y="3067220"/>
                  <a:pt x="1677354" y="3077373"/>
                  <a:pt x="1656948" y="3077373"/>
                </a:cubicBezTo>
                <a:cubicBezTo>
                  <a:pt x="1636541" y="3077373"/>
                  <a:pt x="1624639" y="3067220"/>
                  <a:pt x="1629747" y="3053680"/>
                </a:cubicBezTo>
                <a:cubicBezTo>
                  <a:pt x="1634843" y="3040139"/>
                  <a:pt x="1655250" y="3029975"/>
                  <a:pt x="1675656" y="3029975"/>
                </a:cubicBezTo>
                <a:close/>
                <a:moveTo>
                  <a:pt x="12185697" y="2997812"/>
                </a:moveTo>
                <a:cubicBezTo>
                  <a:pt x="12204334" y="2997812"/>
                  <a:pt x="12226510" y="3007964"/>
                  <a:pt x="12235003" y="3021505"/>
                </a:cubicBezTo>
                <a:cubicBezTo>
                  <a:pt x="12241727" y="3035058"/>
                  <a:pt x="12231581" y="3045210"/>
                  <a:pt x="12212944" y="3045210"/>
                </a:cubicBezTo>
                <a:cubicBezTo>
                  <a:pt x="12192538" y="3045210"/>
                  <a:pt x="12170361" y="3035058"/>
                  <a:pt x="12161987" y="3021505"/>
                </a:cubicBezTo>
                <a:cubicBezTo>
                  <a:pt x="12155144" y="3007964"/>
                  <a:pt x="12165288" y="2997812"/>
                  <a:pt x="12185697" y="2997812"/>
                </a:cubicBezTo>
                <a:close/>
                <a:moveTo>
                  <a:pt x="11862725" y="2996117"/>
                </a:moveTo>
                <a:cubicBezTo>
                  <a:pt x="11883132" y="2997811"/>
                  <a:pt x="11905191" y="3007964"/>
                  <a:pt x="11911914" y="3019810"/>
                </a:cubicBezTo>
                <a:cubicBezTo>
                  <a:pt x="11918755" y="3033363"/>
                  <a:pt x="11908611" y="3043527"/>
                  <a:pt x="11888204" y="3043527"/>
                </a:cubicBezTo>
                <a:cubicBezTo>
                  <a:pt x="11867797" y="3043527"/>
                  <a:pt x="11845739" y="3033363"/>
                  <a:pt x="11838898" y="3019810"/>
                </a:cubicBezTo>
                <a:cubicBezTo>
                  <a:pt x="11832174" y="3006270"/>
                  <a:pt x="11842318" y="2996117"/>
                  <a:pt x="11862725" y="2996117"/>
                </a:cubicBezTo>
                <a:close/>
                <a:moveTo>
                  <a:pt x="11757329" y="2996117"/>
                </a:moveTo>
                <a:cubicBezTo>
                  <a:pt x="11775978" y="2996117"/>
                  <a:pt x="11798084" y="3007964"/>
                  <a:pt x="11806577" y="3019810"/>
                </a:cubicBezTo>
                <a:cubicBezTo>
                  <a:pt x="11813418" y="3033363"/>
                  <a:pt x="11803156" y="3043527"/>
                  <a:pt x="11782773" y="3043527"/>
                </a:cubicBezTo>
                <a:cubicBezTo>
                  <a:pt x="11762378" y="3043527"/>
                  <a:pt x="11740331" y="3033363"/>
                  <a:pt x="11733419" y="3019810"/>
                </a:cubicBezTo>
                <a:cubicBezTo>
                  <a:pt x="11726625" y="3006270"/>
                  <a:pt x="11736934" y="2996117"/>
                  <a:pt x="11757329" y="2996117"/>
                </a:cubicBezTo>
                <a:close/>
                <a:moveTo>
                  <a:pt x="7251946" y="2989353"/>
                </a:moveTo>
                <a:cubicBezTo>
                  <a:pt x="7272340" y="2989353"/>
                  <a:pt x="7289339" y="2999506"/>
                  <a:pt x="7291048" y="3013046"/>
                </a:cubicBezTo>
                <a:cubicBezTo>
                  <a:pt x="7292750" y="3026587"/>
                  <a:pt x="7277451" y="3036751"/>
                  <a:pt x="7257041" y="3036751"/>
                </a:cubicBezTo>
                <a:cubicBezTo>
                  <a:pt x="7236635" y="3036751"/>
                  <a:pt x="7219635" y="3026587"/>
                  <a:pt x="7217924" y="3013046"/>
                </a:cubicBezTo>
                <a:cubicBezTo>
                  <a:pt x="7216226" y="2999506"/>
                  <a:pt x="7231527" y="2989353"/>
                  <a:pt x="7251946" y="2989353"/>
                </a:cubicBezTo>
                <a:close/>
                <a:moveTo>
                  <a:pt x="7149921" y="2989353"/>
                </a:moveTo>
                <a:cubicBezTo>
                  <a:pt x="7170327" y="2989353"/>
                  <a:pt x="7187327" y="2999506"/>
                  <a:pt x="7189025" y="3013046"/>
                </a:cubicBezTo>
                <a:cubicBezTo>
                  <a:pt x="7190724" y="3026587"/>
                  <a:pt x="7175424" y="3036751"/>
                  <a:pt x="7155026" y="3036751"/>
                </a:cubicBezTo>
                <a:cubicBezTo>
                  <a:pt x="7134607" y="3036751"/>
                  <a:pt x="7117613" y="3026587"/>
                  <a:pt x="7115915" y="3013046"/>
                </a:cubicBezTo>
                <a:cubicBezTo>
                  <a:pt x="7114216" y="2999506"/>
                  <a:pt x="7129512" y="2989353"/>
                  <a:pt x="7149921" y="2989353"/>
                </a:cubicBezTo>
                <a:close/>
                <a:moveTo>
                  <a:pt x="7044527" y="2987647"/>
                </a:moveTo>
                <a:cubicBezTo>
                  <a:pt x="7064919" y="2989341"/>
                  <a:pt x="7081915" y="2999505"/>
                  <a:pt x="7083613" y="3011352"/>
                </a:cubicBezTo>
                <a:cubicBezTo>
                  <a:pt x="7085325" y="3024893"/>
                  <a:pt x="7070027" y="3035057"/>
                  <a:pt x="7049624" y="3035057"/>
                </a:cubicBezTo>
                <a:cubicBezTo>
                  <a:pt x="7029232" y="3035057"/>
                  <a:pt x="7012236" y="3024893"/>
                  <a:pt x="7010527" y="3011352"/>
                </a:cubicBezTo>
                <a:cubicBezTo>
                  <a:pt x="7008826" y="2997811"/>
                  <a:pt x="7024124" y="2987647"/>
                  <a:pt x="7044527" y="2987647"/>
                </a:cubicBezTo>
                <a:close/>
                <a:moveTo>
                  <a:pt x="6940850" y="2987647"/>
                </a:moveTo>
                <a:cubicBezTo>
                  <a:pt x="6961242" y="2987647"/>
                  <a:pt x="6978236" y="2999505"/>
                  <a:pt x="6979934" y="3011352"/>
                </a:cubicBezTo>
                <a:cubicBezTo>
                  <a:pt x="6981645" y="3024893"/>
                  <a:pt x="6966350" y="3035057"/>
                  <a:pt x="6945947" y="3035057"/>
                </a:cubicBezTo>
                <a:cubicBezTo>
                  <a:pt x="6925555" y="3035057"/>
                  <a:pt x="6908559" y="3024893"/>
                  <a:pt x="6906850" y="3011352"/>
                </a:cubicBezTo>
                <a:cubicBezTo>
                  <a:pt x="6905152" y="2997811"/>
                  <a:pt x="6920445" y="2987647"/>
                  <a:pt x="6940850" y="2987647"/>
                </a:cubicBezTo>
                <a:close/>
                <a:moveTo>
                  <a:pt x="6832044" y="2987647"/>
                </a:moveTo>
                <a:cubicBezTo>
                  <a:pt x="6854145" y="2987647"/>
                  <a:pt x="6872835" y="2997811"/>
                  <a:pt x="6872835" y="3011352"/>
                </a:cubicBezTo>
                <a:cubicBezTo>
                  <a:pt x="6874535" y="3024893"/>
                  <a:pt x="6857540" y="3035057"/>
                  <a:pt x="6837150" y="3035057"/>
                </a:cubicBezTo>
                <a:cubicBezTo>
                  <a:pt x="6816745" y="3035057"/>
                  <a:pt x="6799751" y="3024893"/>
                  <a:pt x="6798055" y="3011352"/>
                </a:cubicBezTo>
                <a:cubicBezTo>
                  <a:pt x="6796357" y="2997811"/>
                  <a:pt x="6813351" y="2987647"/>
                  <a:pt x="6832044" y="2987647"/>
                </a:cubicBezTo>
                <a:close/>
                <a:moveTo>
                  <a:pt x="6728399" y="2987647"/>
                </a:moveTo>
                <a:cubicBezTo>
                  <a:pt x="6750488" y="2987647"/>
                  <a:pt x="6767492" y="2997811"/>
                  <a:pt x="6767492" y="3011352"/>
                </a:cubicBezTo>
                <a:cubicBezTo>
                  <a:pt x="6769193" y="3024893"/>
                  <a:pt x="6752197" y="3035057"/>
                  <a:pt x="6731793" y="3035057"/>
                </a:cubicBezTo>
                <a:cubicBezTo>
                  <a:pt x="6711401" y="3035057"/>
                  <a:pt x="6694396" y="3024893"/>
                  <a:pt x="6692695" y="3011352"/>
                </a:cubicBezTo>
                <a:cubicBezTo>
                  <a:pt x="6690998" y="2997811"/>
                  <a:pt x="6707998" y="2987647"/>
                  <a:pt x="6728399" y="2987647"/>
                </a:cubicBezTo>
                <a:close/>
                <a:moveTo>
                  <a:pt x="6626416" y="2987647"/>
                </a:moveTo>
                <a:cubicBezTo>
                  <a:pt x="6645108" y="2987647"/>
                  <a:pt x="6662119" y="2997811"/>
                  <a:pt x="6663826" y="3011352"/>
                </a:cubicBezTo>
                <a:cubicBezTo>
                  <a:pt x="6663826" y="3024893"/>
                  <a:pt x="6648517" y="3035057"/>
                  <a:pt x="6628113" y="3035057"/>
                </a:cubicBezTo>
                <a:cubicBezTo>
                  <a:pt x="6607729" y="3035057"/>
                  <a:pt x="6590732" y="3024893"/>
                  <a:pt x="6590732" y="3011352"/>
                </a:cubicBezTo>
                <a:cubicBezTo>
                  <a:pt x="6590732" y="2997811"/>
                  <a:pt x="6606027" y="2987647"/>
                  <a:pt x="6626416" y="2987647"/>
                </a:cubicBezTo>
                <a:close/>
                <a:moveTo>
                  <a:pt x="6517628" y="2985965"/>
                </a:moveTo>
                <a:cubicBezTo>
                  <a:pt x="6538032" y="2987659"/>
                  <a:pt x="6555031" y="2997812"/>
                  <a:pt x="6555031" y="3009658"/>
                </a:cubicBezTo>
                <a:cubicBezTo>
                  <a:pt x="6555031" y="3023211"/>
                  <a:pt x="6539733" y="3033363"/>
                  <a:pt x="6519326" y="3033363"/>
                </a:cubicBezTo>
                <a:cubicBezTo>
                  <a:pt x="6498924" y="3033363"/>
                  <a:pt x="6481926" y="3023211"/>
                  <a:pt x="6481926" y="3009658"/>
                </a:cubicBezTo>
                <a:cubicBezTo>
                  <a:pt x="6481926" y="2996117"/>
                  <a:pt x="6497223" y="2985965"/>
                  <a:pt x="6517628" y="2985965"/>
                </a:cubicBezTo>
                <a:close/>
                <a:moveTo>
                  <a:pt x="6412214" y="2985965"/>
                </a:moveTo>
                <a:cubicBezTo>
                  <a:pt x="6432613" y="2985965"/>
                  <a:pt x="6449612" y="2997812"/>
                  <a:pt x="6449612" y="3009658"/>
                </a:cubicBezTo>
                <a:cubicBezTo>
                  <a:pt x="6449612" y="3023211"/>
                  <a:pt x="6434308" y="3033363"/>
                  <a:pt x="6413918" y="3033363"/>
                </a:cubicBezTo>
                <a:cubicBezTo>
                  <a:pt x="6393517" y="3033363"/>
                  <a:pt x="6376525" y="3023211"/>
                  <a:pt x="6376525" y="3009658"/>
                </a:cubicBezTo>
                <a:cubicBezTo>
                  <a:pt x="6376525" y="2996117"/>
                  <a:pt x="6391822" y="2985965"/>
                  <a:pt x="6412214" y="2985965"/>
                </a:cubicBezTo>
                <a:close/>
                <a:moveTo>
                  <a:pt x="6308547" y="2985965"/>
                </a:moveTo>
                <a:cubicBezTo>
                  <a:pt x="6328934" y="2985965"/>
                  <a:pt x="6345932" y="2996117"/>
                  <a:pt x="6345932" y="3009658"/>
                </a:cubicBezTo>
                <a:cubicBezTo>
                  <a:pt x="6345932" y="3023211"/>
                  <a:pt x="6330639" y="3033363"/>
                  <a:pt x="6310247" y="3033363"/>
                </a:cubicBezTo>
                <a:cubicBezTo>
                  <a:pt x="6289843" y="3033363"/>
                  <a:pt x="6272847" y="3023211"/>
                  <a:pt x="6272847" y="3009658"/>
                </a:cubicBezTo>
                <a:cubicBezTo>
                  <a:pt x="6272847" y="2996117"/>
                  <a:pt x="6288143" y="2985965"/>
                  <a:pt x="6308547" y="2985965"/>
                </a:cubicBezTo>
                <a:close/>
                <a:moveTo>
                  <a:pt x="6204852" y="2985965"/>
                </a:moveTo>
                <a:cubicBezTo>
                  <a:pt x="6225250" y="2985965"/>
                  <a:pt x="6242256" y="2996117"/>
                  <a:pt x="6242256" y="3009658"/>
                </a:cubicBezTo>
                <a:cubicBezTo>
                  <a:pt x="6242256" y="3023211"/>
                  <a:pt x="6226963" y="3033363"/>
                  <a:pt x="6206556" y="3033363"/>
                </a:cubicBezTo>
                <a:cubicBezTo>
                  <a:pt x="6186156" y="3033363"/>
                  <a:pt x="6169161" y="3023211"/>
                  <a:pt x="6169161" y="3009658"/>
                </a:cubicBezTo>
                <a:cubicBezTo>
                  <a:pt x="6169161" y="2996117"/>
                  <a:pt x="6184461" y="2985965"/>
                  <a:pt x="6204852" y="2985965"/>
                </a:cubicBezTo>
                <a:close/>
                <a:moveTo>
                  <a:pt x="6099463" y="2984271"/>
                </a:moveTo>
                <a:cubicBezTo>
                  <a:pt x="6119865" y="2985965"/>
                  <a:pt x="6136862" y="2996117"/>
                  <a:pt x="6136862" y="3007964"/>
                </a:cubicBezTo>
                <a:cubicBezTo>
                  <a:pt x="6136862" y="3021505"/>
                  <a:pt x="6119865" y="3031669"/>
                  <a:pt x="6101175" y="3031669"/>
                </a:cubicBezTo>
                <a:cubicBezTo>
                  <a:pt x="6080768" y="3031669"/>
                  <a:pt x="6063772" y="3021505"/>
                  <a:pt x="6063772" y="3007964"/>
                </a:cubicBezTo>
                <a:cubicBezTo>
                  <a:pt x="6063772" y="2994423"/>
                  <a:pt x="6080768" y="2984271"/>
                  <a:pt x="6099463" y="2984271"/>
                </a:cubicBezTo>
                <a:close/>
                <a:moveTo>
                  <a:pt x="5995761" y="2984271"/>
                </a:moveTo>
                <a:cubicBezTo>
                  <a:pt x="6016150" y="2985965"/>
                  <a:pt x="6033158" y="2996117"/>
                  <a:pt x="6033158" y="3007964"/>
                </a:cubicBezTo>
                <a:cubicBezTo>
                  <a:pt x="6033158" y="3021505"/>
                  <a:pt x="6016150" y="3031669"/>
                  <a:pt x="5995761" y="3031669"/>
                </a:cubicBezTo>
                <a:cubicBezTo>
                  <a:pt x="5975371" y="3031669"/>
                  <a:pt x="5958366" y="3021505"/>
                  <a:pt x="5958366" y="3007964"/>
                </a:cubicBezTo>
                <a:cubicBezTo>
                  <a:pt x="5958366" y="2994423"/>
                  <a:pt x="5975371" y="2984271"/>
                  <a:pt x="5995761" y="2984271"/>
                </a:cubicBezTo>
                <a:close/>
                <a:moveTo>
                  <a:pt x="3476081" y="2969036"/>
                </a:moveTo>
                <a:cubicBezTo>
                  <a:pt x="3496488" y="2970730"/>
                  <a:pt x="3510088" y="2980882"/>
                  <a:pt x="3506679" y="2992729"/>
                </a:cubicBezTo>
                <a:cubicBezTo>
                  <a:pt x="3503283" y="3006270"/>
                  <a:pt x="3484585" y="3016422"/>
                  <a:pt x="3464190" y="3016422"/>
                </a:cubicBezTo>
                <a:cubicBezTo>
                  <a:pt x="3443784" y="3016422"/>
                  <a:pt x="3430183" y="3006270"/>
                  <a:pt x="3433582" y="2992729"/>
                </a:cubicBezTo>
                <a:cubicBezTo>
                  <a:pt x="3436991" y="2979188"/>
                  <a:pt x="3455686" y="2969036"/>
                  <a:pt x="3476081" y="2969036"/>
                </a:cubicBezTo>
                <a:close/>
                <a:moveTo>
                  <a:pt x="3382589" y="2969036"/>
                </a:moveTo>
                <a:cubicBezTo>
                  <a:pt x="3402984" y="2969036"/>
                  <a:pt x="3414887" y="2980882"/>
                  <a:pt x="3413187" y="2992729"/>
                </a:cubicBezTo>
                <a:cubicBezTo>
                  <a:pt x="3409778" y="3006270"/>
                  <a:pt x="3391083" y="3016422"/>
                  <a:pt x="3370689" y="3016422"/>
                </a:cubicBezTo>
                <a:cubicBezTo>
                  <a:pt x="3350280" y="3016422"/>
                  <a:pt x="3336681" y="3006270"/>
                  <a:pt x="3340089" y="2992729"/>
                </a:cubicBezTo>
                <a:cubicBezTo>
                  <a:pt x="3343485" y="2979188"/>
                  <a:pt x="3362183" y="2969036"/>
                  <a:pt x="3382589" y="2969036"/>
                </a:cubicBezTo>
                <a:close/>
                <a:moveTo>
                  <a:pt x="3275486" y="2969036"/>
                </a:moveTo>
                <a:cubicBezTo>
                  <a:pt x="3295891" y="2969036"/>
                  <a:pt x="3309491" y="2979188"/>
                  <a:pt x="3306095" y="2992729"/>
                </a:cubicBezTo>
                <a:cubicBezTo>
                  <a:pt x="3302688" y="3006270"/>
                  <a:pt x="3283978" y="3016422"/>
                  <a:pt x="3263583" y="3016422"/>
                </a:cubicBezTo>
                <a:cubicBezTo>
                  <a:pt x="3243177" y="3016422"/>
                  <a:pt x="3229579" y="3006270"/>
                  <a:pt x="3232986" y="2992729"/>
                </a:cubicBezTo>
                <a:cubicBezTo>
                  <a:pt x="3236384" y="2979188"/>
                  <a:pt x="3255079" y="2969036"/>
                  <a:pt x="3275486" y="2969036"/>
                </a:cubicBezTo>
                <a:close/>
                <a:moveTo>
                  <a:pt x="3170079" y="2969036"/>
                </a:moveTo>
                <a:cubicBezTo>
                  <a:pt x="3190479" y="2969036"/>
                  <a:pt x="3204091" y="2979188"/>
                  <a:pt x="3200691" y="2992729"/>
                </a:cubicBezTo>
                <a:cubicBezTo>
                  <a:pt x="3197297" y="3006270"/>
                  <a:pt x="3178587" y="3016422"/>
                  <a:pt x="3158176" y="3016422"/>
                </a:cubicBezTo>
                <a:cubicBezTo>
                  <a:pt x="3137782" y="3016422"/>
                  <a:pt x="3124184" y="3006270"/>
                  <a:pt x="3127579" y="2992729"/>
                </a:cubicBezTo>
                <a:cubicBezTo>
                  <a:pt x="3130977" y="2979188"/>
                  <a:pt x="3149686" y="2969036"/>
                  <a:pt x="3170079" y="2969036"/>
                </a:cubicBezTo>
                <a:close/>
                <a:moveTo>
                  <a:pt x="3066377" y="2969036"/>
                </a:moveTo>
                <a:cubicBezTo>
                  <a:pt x="3086786" y="2969036"/>
                  <a:pt x="3100389" y="2979188"/>
                  <a:pt x="3096990" y="2992729"/>
                </a:cubicBezTo>
                <a:cubicBezTo>
                  <a:pt x="3093594" y="3006270"/>
                  <a:pt x="3074870" y="3016422"/>
                  <a:pt x="3054474" y="3016422"/>
                </a:cubicBezTo>
                <a:cubicBezTo>
                  <a:pt x="3034078" y="3016422"/>
                  <a:pt x="3020474" y="3006270"/>
                  <a:pt x="3023873" y="2992729"/>
                </a:cubicBezTo>
                <a:cubicBezTo>
                  <a:pt x="3027269" y="2979188"/>
                  <a:pt x="3047679" y="2969036"/>
                  <a:pt x="3066377" y="2969036"/>
                </a:cubicBezTo>
                <a:close/>
                <a:moveTo>
                  <a:pt x="2960971" y="2967342"/>
                </a:moveTo>
                <a:cubicBezTo>
                  <a:pt x="2981368" y="2969036"/>
                  <a:pt x="2994966" y="2979200"/>
                  <a:pt x="2991570" y="2991047"/>
                </a:cubicBezTo>
                <a:cubicBezTo>
                  <a:pt x="2988176" y="3004588"/>
                  <a:pt x="2967765" y="3014740"/>
                  <a:pt x="2947371" y="3014740"/>
                </a:cubicBezTo>
                <a:cubicBezTo>
                  <a:pt x="2926964" y="3014740"/>
                  <a:pt x="2913366" y="3004588"/>
                  <a:pt x="2916763" y="2991047"/>
                </a:cubicBezTo>
                <a:cubicBezTo>
                  <a:pt x="2920160" y="2977506"/>
                  <a:pt x="2940565" y="2967342"/>
                  <a:pt x="2960971" y="2967342"/>
                </a:cubicBezTo>
                <a:close/>
                <a:moveTo>
                  <a:pt x="2857281" y="2967342"/>
                </a:moveTo>
                <a:cubicBezTo>
                  <a:pt x="2877674" y="2967342"/>
                  <a:pt x="2891275" y="2979200"/>
                  <a:pt x="2887877" y="2991047"/>
                </a:cubicBezTo>
                <a:cubicBezTo>
                  <a:pt x="2884481" y="3004588"/>
                  <a:pt x="2864074" y="3014740"/>
                  <a:pt x="2843667" y="3014740"/>
                </a:cubicBezTo>
                <a:cubicBezTo>
                  <a:pt x="2823273" y="3014740"/>
                  <a:pt x="2809671" y="3004588"/>
                  <a:pt x="2813070" y="2991047"/>
                </a:cubicBezTo>
                <a:cubicBezTo>
                  <a:pt x="2816465" y="2977506"/>
                  <a:pt x="2836873" y="2967342"/>
                  <a:pt x="2857281" y="2967342"/>
                </a:cubicBezTo>
                <a:close/>
                <a:moveTo>
                  <a:pt x="2751838" y="2967342"/>
                </a:moveTo>
                <a:cubicBezTo>
                  <a:pt x="2772232" y="2967342"/>
                  <a:pt x="2785834" y="2977506"/>
                  <a:pt x="2780737" y="2991047"/>
                </a:cubicBezTo>
                <a:cubicBezTo>
                  <a:pt x="2777328" y="3004588"/>
                  <a:pt x="2756934" y="3014740"/>
                  <a:pt x="2736539" y="3014740"/>
                </a:cubicBezTo>
                <a:cubicBezTo>
                  <a:pt x="2716121" y="3014740"/>
                  <a:pt x="2702521" y="3004588"/>
                  <a:pt x="2707627" y="2991047"/>
                </a:cubicBezTo>
                <a:cubicBezTo>
                  <a:pt x="2711025" y="2977506"/>
                  <a:pt x="2731431" y="2967342"/>
                  <a:pt x="2751838" y="2967342"/>
                </a:cubicBezTo>
                <a:close/>
                <a:moveTo>
                  <a:pt x="2648120" y="2967342"/>
                </a:moveTo>
                <a:cubicBezTo>
                  <a:pt x="2666815" y="2967342"/>
                  <a:pt x="2680415" y="2977506"/>
                  <a:pt x="2677006" y="2991047"/>
                </a:cubicBezTo>
                <a:cubicBezTo>
                  <a:pt x="2673609" y="3004588"/>
                  <a:pt x="2653214" y="3014740"/>
                  <a:pt x="2632808" y="3014740"/>
                </a:cubicBezTo>
                <a:cubicBezTo>
                  <a:pt x="2612412" y="3014740"/>
                  <a:pt x="2598800" y="3004588"/>
                  <a:pt x="2603908" y="2991047"/>
                </a:cubicBezTo>
                <a:cubicBezTo>
                  <a:pt x="2607317" y="2977506"/>
                  <a:pt x="2627713" y="2967342"/>
                  <a:pt x="2648120" y="2967342"/>
                </a:cubicBezTo>
                <a:close/>
                <a:moveTo>
                  <a:pt x="2542700" y="2967342"/>
                </a:moveTo>
                <a:cubicBezTo>
                  <a:pt x="2563107" y="2967342"/>
                  <a:pt x="2576696" y="2977506"/>
                  <a:pt x="2571600" y="2991047"/>
                </a:cubicBezTo>
                <a:cubicBezTo>
                  <a:pt x="2568203" y="3004588"/>
                  <a:pt x="2547796" y="3014740"/>
                  <a:pt x="2527401" y="3014740"/>
                </a:cubicBezTo>
                <a:cubicBezTo>
                  <a:pt x="2507007" y="3014740"/>
                  <a:pt x="2493406" y="3004588"/>
                  <a:pt x="2498502" y="2991047"/>
                </a:cubicBezTo>
                <a:cubicBezTo>
                  <a:pt x="2503598" y="2977506"/>
                  <a:pt x="2522306" y="2967342"/>
                  <a:pt x="2542700" y="2967342"/>
                </a:cubicBezTo>
                <a:close/>
                <a:moveTo>
                  <a:pt x="2437297" y="2965648"/>
                </a:moveTo>
                <a:cubicBezTo>
                  <a:pt x="2457692" y="2967342"/>
                  <a:pt x="2471293" y="2977495"/>
                  <a:pt x="2466196" y="2989353"/>
                </a:cubicBezTo>
                <a:cubicBezTo>
                  <a:pt x="2461090" y="3002894"/>
                  <a:pt x="2442393" y="3013046"/>
                  <a:pt x="2421998" y="3013046"/>
                </a:cubicBezTo>
                <a:cubicBezTo>
                  <a:pt x="2401592" y="3013046"/>
                  <a:pt x="2387992" y="3002894"/>
                  <a:pt x="2393099" y="2989353"/>
                </a:cubicBezTo>
                <a:cubicBezTo>
                  <a:pt x="2398194" y="2975812"/>
                  <a:pt x="2416892" y="2965648"/>
                  <a:pt x="2437297" y="2965648"/>
                </a:cubicBezTo>
                <a:close/>
                <a:moveTo>
                  <a:pt x="2333577" y="2965648"/>
                </a:moveTo>
                <a:cubicBezTo>
                  <a:pt x="2353972" y="2965648"/>
                  <a:pt x="2367573" y="2977495"/>
                  <a:pt x="2362477" y="2989353"/>
                </a:cubicBezTo>
                <a:cubicBezTo>
                  <a:pt x="2357370" y="3002894"/>
                  <a:pt x="2338673" y="3013046"/>
                  <a:pt x="2318279" y="3013046"/>
                </a:cubicBezTo>
                <a:cubicBezTo>
                  <a:pt x="2297872" y="3013046"/>
                  <a:pt x="2284272" y="3002894"/>
                  <a:pt x="2289379" y="2989353"/>
                </a:cubicBezTo>
                <a:cubicBezTo>
                  <a:pt x="2294475" y="2975812"/>
                  <a:pt x="2313172" y="2965648"/>
                  <a:pt x="2333577" y="2965648"/>
                </a:cubicBezTo>
                <a:close/>
                <a:moveTo>
                  <a:pt x="2226473" y="2965648"/>
                </a:moveTo>
                <a:cubicBezTo>
                  <a:pt x="2248590" y="2965648"/>
                  <a:pt x="2260480" y="2975812"/>
                  <a:pt x="2257083" y="2989353"/>
                </a:cubicBezTo>
                <a:cubicBezTo>
                  <a:pt x="2251987" y="3002894"/>
                  <a:pt x="2231581" y="3013046"/>
                  <a:pt x="2211173" y="3013046"/>
                </a:cubicBezTo>
                <a:cubicBezTo>
                  <a:pt x="2190779" y="3013046"/>
                  <a:pt x="2178877" y="3002894"/>
                  <a:pt x="2182274" y="2989353"/>
                </a:cubicBezTo>
                <a:cubicBezTo>
                  <a:pt x="2187382" y="2975812"/>
                  <a:pt x="2207776" y="2965648"/>
                  <a:pt x="2226473" y="2965648"/>
                </a:cubicBezTo>
                <a:close/>
                <a:moveTo>
                  <a:pt x="2122778" y="2965648"/>
                </a:moveTo>
                <a:cubicBezTo>
                  <a:pt x="2143185" y="2965648"/>
                  <a:pt x="2156784" y="2975812"/>
                  <a:pt x="2151689" y="2989353"/>
                </a:cubicBezTo>
                <a:cubicBezTo>
                  <a:pt x="2146582" y="3002894"/>
                  <a:pt x="2126187" y="3013046"/>
                  <a:pt x="2105780" y="3013046"/>
                </a:cubicBezTo>
                <a:cubicBezTo>
                  <a:pt x="2085374" y="3013046"/>
                  <a:pt x="2073472" y="3002894"/>
                  <a:pt x="2076880" y="2989353"/>
                </a:cubicBezTo>
                <a:cubicBezTo>
                  <a:pt x="2081976" y="2975812"/>
                  <a:pt x="2102371" y="2965648"/>
                  <a:pt x="2122778" y="2965648"/>
                </a:cubicBezTo>
                <a:close/>
                <a:moveTo>
                  <a:pt x="2020768" y="2963954"/>
                </a:moveTo>
                <a:cubicBezTo>
                  <a:pt x="2039476" y="2965648"/>
                  <a:pt x="2051378" y="2975801"/>
                  <a:pt x="2047969" y="2987659"/>
                </a:cubicBezTo>
                <a:cubicBezTo>
                  <a:pt x="2042873" y="3001200"/>
                  <a:pt x="2022478" y="3011352"/>
                  <a:pt x="2002060" y="3011352"/>
                </a:cubicBezTo>
                <a:cubicBezTo>
                  <a:pt x="1981665" y="3011352"/>
                  <a:pt x="1969763" y="3001200"/>
                  <a:pt x="1974859" y="2987659"/>
                </a:cubicBezTo>
                <a:cubicBezTo>
                  <a:pt x="1979967" y="2974118"/>
                  <a:pt x="2000362" y="2963954"/>
                  <a:pt x="2020768" y="2963954"/>
                </a:cubicBezTo>
                <a:close/>
                <a:moveTo>
                  <a:pt x="1911959" y="2963954"/>
                </a:moveTo>
                <a:cubicBezTo>
                  <a:pt x="1930655" y="2965648"/>
                  <a:pt x="1944256" y="2975801"/>
                  <a:pt x="1939161" y="2987659"/>
                </a:cubicBezTo>
                <a:cubicBezTo>
                  <a:pt x="1934052" y="3001200"/>
                  <a:pt x="1913658" y="3011352"/>
                  <a:pt x="1893263" y="3011352"/>
                </a:cubicBezTo>
                <a:cubicBezTo>
                  <a:pt x="1872845" y="3011352"/>
                  <a:pt x="1860943" y="3001200"/>
                  <a:pt x="1866051" y="2987659"/>
                </a:cubicBezTo>
                <a:cubicBezTo>
                  <a:pt x="1871146" y="2974118"/>
                  <a:pt x="1891553" y="2963954"/>
                  <a:pt x="1911959" y="2963954"/>
                </a:cubicBezTo>
                <a:close/>
                <a:moveTo>
                  <a:pt x="1806553" y="2963954"/>
                </a:moveTo>
                <a:cubicBezTo>
                  <a:pt x="1826948" y="2963954"/>
                  <a:pt x="1838850" y="2975801"/>
                  <a:pt x="1833754" y="2987659"/>
                </a:cubicBezTo>
                <a:cubicBezTo>
                  <a:pt x="1828646" y="3001200"/>
                  <a:pt x="1808252" y="3011352"/>
                  <a:pt x="1787845" y="3011352"/>
                </a:cubicBezTo>
                <a:cubicBezTo>
                  <a:pt x="1767450" y="3011352"/>
                  <a:pt x="1755536" y="3001200"/>
                  <a:pt x="1760656" y="2987659"/>
                </a:cubicBezTo>
                <a:cubicBezTo>
                  <a:pt x="1765752" y="2974118"/>
                  <a:pt x="1786147" y="2963954"/>
                  <a:pt x="1806553" y="2963954"/>
                </a:cubicBezTo>
                <a:close/>
                <a:moveTo>
                  <a:pt x="1702845" y="2963954"/>
                </a:moveTo>
                <a:cubicBezTo>
                  <a:pt x="1721553" y="2963954"/>
                  <a:pt x="1735154" y="2974118"/>
                  <a:pt x="1730046" y="2987659"/>
                </a:cubicBezTo>
                <a:cubicBezTo>
                  <a:pt x="1724950" y="3001200"/>
                  <a:pt x="1704555" y="3011352"/>
                  <a:pt x="1684149" y="3011352"/>
                </a:cubicBezTo>
                <a:cubicBezTo>
                  <a:pt x="1663753" y="3011352"/>
                  <a:pt x="1651852" y="3001200"/>
                  <a:pt x="1656948" y="2987659"/>
                </a:cubicBezTo>
                <a:cubicBezTo>
                  <a:pt x="1662055" y="2974118"/>
                  <a:pt x="1682451" y="2963954"/>
                  <a:pt x="1702845" y="2963954"/>
                </a:cubicBezTo>
                <a:close/>
                <a:moveTo>
                  <a:pt x="12561513" y="2935190"/>
                </a:moveTo>
                <a:cubicBezTo>
                  <a:pt x="12581920" y="2935190"/>
                  <a:pt x="12603978" y="2945343"/>
                  <a:pt x="12612471" y="2958883"/>
                </a:cubicBezTo>
                <a:cubicBezTo>
                  <a:pt x="12620963" y="2972424"/>
                  <a:pt x="12610701" y="2982576"/>
                  <a:pt x="12590294" y="2982576"/>
                </a:cubicBezTo>
                <a:cubicBezTo>
                  <a:pt x="12569888" y="2982576"/>
                  <a:pt x="12547830" y="2972424"/>
                  <a:pt x="12539337" y="2958883"/>
                </a:cubicBezTo>
                <a:cubicBezTo>
                  <a:pt x="12530844" y="2945343"/>
                  <a:pt x="12541107" y="2935190"/>
                  <a:pt x="12561513" y="2935190"/>
                </a:cubicBezTo>
                <a:close/>
                <a:moveTo>
                  <a:pt x="12456057" y="2935190"/>
                </a:moveTo>
                <a:cubicBezTo>
                  <a:pt x="12476464" y="2935190"/>
                  <a:pt x="12500292" y="2945343"/>
                  <a:pt x="12507134" y="2958883"/>
                </a:cubicBezTo>
                <a:cubicBezTo>
                  <a:pt x="12515509" y="2972424"/>
                  <a:pt x="12505365" y="2982576"/>
                  <a:pt x="12484958" y="2982576"/>
                </a:cubicBezTo>
                <a:cubicBezTo>
                  <a:pt x="12464550" y="2982576"/>
                  <a:pt x="12442492" y="2972424"/>
                  <a:pt x="12433881" y="2958883"/>
                </a:cubicBezTo>
                <a:cubicBezTo>
                  <a:pt x="12425506" y="2945343"/>
                  <a:pt x="12435651" y="2935190"/>
                  <a:pt x="12456057" y="2935190"/>
                </a:cubicBezTo>
                <a:close/>
                <a:moveTo>
                  <a:pt x="11301630" y="2931802"/>
                </a:moveTo>
                <a:cubicBezTo>
                  <a:pt x="11320385" y="2931802"/>
                  <a:pt x="11342432" y="2941955"/>
                  <a:pt x="11349227" y="2955495"/>
                </a:cubicBezTo>
                <a:cubicBezTo>
                  <a:pt x="11356033" y="2969036"/>
                  <a:pt x="11344190" y="2979188"/>
                  <a:pt x="11325434" y="2979188"/>
                </a:cubicBezTo>
                <a:cubicBezTo>
                  <a:pt x="11305027" y="2979188"/>
                  <a:pt x="11282981" y="2969036"/>
                  <a:pt x="11277826" y="2955495"/>
                </a:cubicBezTo>
                <a:cubicBezTo>
                  <a:pt x="11271031" y="2941955"/>
                  <a:pt x="11282981" y="2931802"/>
                  <a:pt x="11301630" y="2931802"/>
                </a:cubicBezTo>
                <a:close/>
                <a:moveTo>
                  <a:pt x="7243427" y="2921650"/>
                </a:moveTo>
                <a:cubicBezTo>
                  <a:pt x="7263837" y="2921650"/>
                  <a:pt x="7280834" y="2933496"/>
                  <a:pt x="7282544" y="2945343"/>
                </a:cubicBezTo>
                <a:cubicBezTo>
                  <a:pt x="7284243" y="2958884"/>
                  <a:pt x="7268943" y="2969036"/>
                  <a:pt x="7248524" y="2969036"/>
                </a:cubicBezTo>
                <a:cubicBezTo>
                  <a:pt x="7228129" y="2969036"/>
                  <a:pt x="7211130" y="2958884"/>
                  <a:pt x="7209431" y="2945343"/>
                </a:cubicBezTo>
                <a:cubicBezTo>
                  <a:pt x="7207733" y="2931802"/>
                  <a:pt x="7223033" y="2921650"/>
                  <a:pt x="7243427" y="2921650"/>
                </a:cubicBezTo>
                <a:close/>
                <a:moveTo>
                  <a:pt x="7143114" y="2921650"/>
                </a:moveTo>
                <a:cubicBezTo>
                  <a:pt x="7163531" y="2921650"/>
                  <a:pt x="7180530" y="2931802"/>
                  <a:pt x="7182230" y="2945343"/>
                </a:cubicBezTo>
                <a:cubicBezTo>
                  <a:pt x="7183926" y="2958884"/>
                  <a:pt x="7168630" y="2969036"/>
                  <a:pt x="7148235" y="2969036"/>
                </a:cubicBezTo>
                <a:cubicBezTo>
                  <a:pt x="7127816" y="2969036"/>
                  <a:pt x="7110819" y="2958884"/>
                  <a:pt x="7109123" y="2945343"/>
                </a:cubicBezTo>
                <a:cubicBezTo>
                  <a:pt x="7107425" y="2931802"/>
                  <a:pt x="7122722" y="2921650"/>
                  <a:pt x="7143114" y="2921650"/>
                </a:cubicBezTo>
                <a:close/>
                <a:moveTo>
                  <a:pt x="7037732" y="2921650"/>
                </a:moveTo>
                <a:cubicBezTo>
                  <a:pt x="7058141" y="2921650"/>
                  <a:pt x="7075134" y="2931802"/>
                  <a:pt x="7076832" y="2945343"/>
                </a:cubicBezTo>
                <a:cubicBezTo>
                  <a:pt x="7078530" y="2958884"/>
                  <a:pt x="7063235" y="2969036"/>
                  <a:pt x="7042843" y="2969036"/>
                </a:cubicBezTo>
                <a:cubicBezTo>
                  <a:pt x="7022437" y="2969036"/>
                  <a:pt x="7005444" y="2958884"/>
                  <a:pt x="7003735" y="2945343"/>
                </a:cubicBezTo>
                <a:cubicBezTo>
                  <a:pt x="7002034" y="2931802"/>
                  <a:pt x="7017343" y="2921650"/>
                  <a:pt x="7037732" y="2921650"/>
                </a:cubicBezTo>
                <a:close/>
                <a:moveTo>
                  <a:pt x="6934056" y="2921650"/>
                </a:moveTo>
                <a:cubicBezTo>
                  <a:pt x="6954448" y="2921650"/>
                  <a:pt x="6971444" y="2931802"/>
                  <a:pt x="6973142" y="2945343"/>
                </a:cubicBezTo>
                <a:cubicBezTo>
                  <a:pt x="6974840" y="2958884"/>
                  <a:pt x="6959542" y="2969036"/>
                  <a:pt x="6939152" y="2969036"/>
                </a:cubicBezTo>
                <a:cubicBezTo>
                  <a:pt x="6918760" y="2969036"/>
                  <a:pt x="6901754" y="2958884"/>
                  <a:pt x="6900053" y="2945343"/>
                </a:cubicBezTo>
                <a:cubicBezTo>
                  <a:pt x="6898358" y="2931802"/>
                  <a:pt x="6913653" y="2921650"/>
                  <a:pt x="6934056" y="2921650"/>
                </a:cubicBezTo>
                <a:close/>
                <a:moveTo>
                  <a:pt x="6828661" y="2919956"/>
                </a:moveTo>
                <a:cubicBezTo>
                  <a:pt x="6849049" y="2921638"/>
                  <a:pt x="6866058" y="2931803"/>
                  <a:pt x="6867755" y="2943649"/>
                </a:cubicBezTo>
                <a:cubicBezTo>
                  <a:pt x="6869452" y="2957190"/>
                  <a:pt x="6854158" y="2967342"/>
                  <a:pt x="6833752" y="2967342"/>
                </a:cubicBezTo>
                <a:cubicBezTo>
                  <a:pt x="6813362" y="2967342"/>
                  <a:pt x="6796369" y="2957190"/>
                  <a:pt x="6794669" y="2943649"/>
                </a:cubicBezTo>
                <a:cubicBezTo>
                  <a:pt x="6792971" y="2930109"/>
                  <a:pt x="6809966" y="2919956"/>
                  <a:pt x="6828661" y="2919956"/>
                </a:cubicBezTo>
                <a:close/>
                <a:moveTo>
                  <a:pt x="6724990" y="2919956"/>
                </a:moveTo>
                <a:cubicBezTo>
                  <a:pt x="6745393" y="2919956"/>
                  <a:pt x="6762385" y="2931803"/>
                  <a:pt x="6762385" y="2943649"/>
                </a:cubicBezTo>
                <a:cubicBezTo>
                  <a:pt x="6764084" y="2957190"/>
                  <a:pt x="6747093" y="2967342"/>
                  <a:pt x="6728384" y="2967342"/>
                </a:cubicBezTo>
                <a:cubicBezTo>
                  <a:pt x="6707998" y="2967342"/>
                  <a:pt x="6690998" y="2957190"/>
                  <a:pt x="6690998" y="2943649"/>
                </a:cubicBezTo>
                <a:cubicBezTo>
                  <a:pt x="6689303" y="2930109"/>
                  <a:pt x="6706293" y="2919956"/>
                  <a:pt x="6724990" y="2919956"/>
                </a:cubicBezTo>
                <a:close/>
                <a:moveTo>
                  <a:pt x="6621298" y="2919956"/>
                </a:moveTo>
                <a:cubicBezTo>
                  <a:pt x="6641703" y="2919956"/>
                  <a:pt x="6658711" y="2930109"/>
                  <a:pt x="6658711" y="2943649"/>
                </a:cubicBezTo>
                <a:cubicBezTo>
                  <a:pt x="6658711" y="2957190"/>
                  <a:pt x="6643402" y="2967342"/>
                  <a:pt x="6623008" y="2967342"/>
                </a:cubicBezTo>
                <a:cubicBezTo>
                  <a:pt x="6602602" y="2967342"/>
                  <a:pt x="6585611" y="2957190"/>
                  <a:pt x="6585611" y="2943649"/>
                </a:cubicBezTo>
                <a:cubicBezTo>
                  <a:pt x="6585611" y="2930109"/>
                  <a:pt x="6600902" y="2919956"/>
                  <a:pt x="6621298" y="2919956"/>
                </a:cubicBezTo>
                <a:close/>
                <a:moveTo>
                  <a:pt x="6514211" y="2919956"/>
                </a:moveTo>
                <a:cubicBezTo>
                  <a:pt x="6534614" y="2919956"/>
                  <a:pt x="6551623" y="2930109"/>
                  <a:pt x="6551623" y="2943649"/>
                </a:cubicBezTo>
                <a:cubicBezTo>
                  <a:pt x="6551623" y="2957190"/>
                  <a:pt x="6536314" y="2967342"/>
                  <a:pt x="6515919" y="2967342"/>
                </a:cubicBezTo>
                <a:cubicBezTo>
                  <a:pt x="6495520" y="2967342"/>
                  <a:pt x="6478521" y="2957190"/>
                  <a:pt x="6478521" y="2943649"/>
                </a:cubicBezTo>
                <a:cubicBezTo>
                  <a:pt x="6478521" y="2930109"/>
                  <a:pt x="6493818" y="2919956"/>
                  <a:pt x="6514211" y="2919956"/>
                </a:cubicBezTo>
                <a:close/>
                <a:moveTo>
                  <a:pt x="6408845" y="2919956"/>
                </a:moveTo>
                <a:cubicBezTo>
                  <a:pt x="6429223" y="2919956"/>
                  <a:pt x="6446225" y="2930109"/>
                  <a:pt x="6446225" y="2943649"/>
                </a:cubicBezTo>
                <a:cubicBezTo>
                  <a:pt x="6446225" y="2957190"/>
                  <a:pt x="6430927" y="2967342"/>
                  <a:pt x="6410543" y="2967342"/>
                </a:cubicBezTo>
                <a:cubicBezTo>
                  <a:pt x="6390135" y="2967342"/>
                  <a:pt x="6373132" y="2957190"/>
                  <a:pt x="6373132" y="2943649"/>
                </a:cubicBezTo>
                <a:cubicBezTo>
                  <a:pt x="6373132" y="2930109"/>
                  <a:pt x="6388424" y="2919956"/>
                  <a:pt x="6408845" y="2919956"/>
                </a:cubicBezTo>
                <a:close/>
                <a:moveTo>
                  <a:pt x="6305135" y="2918262"/>
                </a:moveTo>
                <a:cubicBezTo>
                  <a:pt x="6325527" y="2919956"/>
                  <a:pt x="6342530" y="2930109"/>
                  <a:pt x="6342530" y="2941955"/>
                </a:cubicBezTo>
                <a:cubicBezTo>
                  <a:pt x="6342530" y="2955496"/>
                  <a:pt x="6327234" y="2965660"/>
                  <a:pt x="6306836" y="2965660"/>
                </a:cubicBezTo>
                <a:cubicBezTo>
                  <a:pt x="6286446" y="2965660"/>
                  <a:pt x="6269428" y="2955496"/>
                  <a:pt x="6269428" y="2941955"/>
                </a:cubicBezTo>
                <a:cubicBezTo>
                  <a:pt x="6269428" y="2928415"/>
                  <a:pt x="6284731" y="2918262"/>
                  <a:pt x="6305135" y="2918262"/>
                </a:cubicBezTo>
                <a:close/>
                <a:moveTo>
                  <a:pt x="6203156" y="2918262"/>
                </a:moveTo>
                <a:cubicBezTo>
                  <a:pt x="6223557" y="2918262"/>
                  <a:pt x="6240555" y="2930109"/>
                  <a:pt x="6240555" y="2941955"/>
                </a:cubicBezTo>
                <a:cubicBezTo>
                  <a:pt x="6240555" y="2955496"/>
                  <a:pt x="6225259" y="2965660"/>
                  <a:pt x="6204852" y="2965660"/>
                </a:cubicBezTo>
                <a:cubicBezTo>
                  <a:pt x="6184461" y="2965660"/>
                  <a:pt x="6167457" y="2955496"/>
                  <a:pt x="6167457" y="2941955"/>
                </a:cubicBezTo>
                <a:cubicBezTo>
                  <a:pt x="6167457" y="2928415"/>
                  <a:pt x="6182759" y="2918262"/>
                  <a:pt x="6203156" y="2918262"/>
                </a:cubicBezTo>
                <a:close/>
                <a:moveTo>
                  <a:pt x="6097767" y="2918262"/>
                </a:moveTo>
                <a:cubicBezTo>
                  <a:pt x="6119853" y="2918262"/>
                  <a:pt x="6135152" y="2928415"/>
                  <a:pt x="6135152" y="2941955"/>
                </a:cubicBezTo>
                <a:cubicBezTo>
                  <a:pt x="6135152" y="2955496"/>
                  <a:pt x="6119853" y="2965660"/>
                  <a:pt x="6099463" y="2965660"/>
                </a:cubicBezTo>
                <a:cubicBezTo>
                  <a:pt x="6079068" y="2965660"/>
                  <a:pt x="6062061" y="2955496"/>
                  <a:pt x="6062061" y="2941955"/>
                </a:cubicBezTo>
                <a:cubicBezTo>
                  <a:pt x="6062061" y="2928415"/>
                  <a:pt x="6079068" y="2918262"/>
                  <a:pt x="6097767" y="2918262"/>
                </a:cubicBezTo>
                <a:close/>
                <a:moveTo>
                  <a:pt x="5995778" y="2918262"/>
                </a:moveTo>
                <a:cubicBezTo>
                  <a:pt x="6016170" y="2918262"/>
                  <a:pt x="6031462" y="2928415"/>
                  <a:pt x="6031462" y="2941955"/>
                </a:cubicBezTo>
                <a:cubicBezTo>
                  <a:pt x="6031462" y="2955496"/>
                  <a:pt x="6014468" y="2965660"/>
                  <a:pt x="5995778" y="2965660"/>
                </a:cubicBezTo>
                <a:cubicBezTo>
                  <a:pt x="5975371" y="2965660"/>
                  <a:pt x="5958376" y="2955496"/>
                  <a:pt x="5960078" y="2941955"/>
                </a:cubicBezTo>
                <a:cubicBezTo>
                  <a:pt x="5960078" y="2928415"/>
                  <a:pt x="5977070" y="2918262"/>
                  <a:pt x="5995778" y="2918262"/>
                </a:cubicBezTo>
                <a:close/>
                <a:moveTo>
                  <a:pt x="3605303" y="2903015"/>
                </a:moveTo>
                <a:cubicBezTo>
                  <a:pt x="3625710" y="2904709"/>
                  <a:pt x="3639310" y="2914873"/>
                  <a:pt x="3635913" y="2926720"/>
                </a:cubicBezTo>
                <a:cubicBezTo>
                  <a:pt x="3632504" y="2940260"/>
                  <a:pt x="3613808" y="2950425"/>
                  <a:pt x="3593413" y="2950425"/>
                </a:cubicBezTo>
                <a:cubicBezTo>
                  <a:pt x="3573005" y="2950425"/>
                  <a:pt x="3559405" y="2940260"/>
                  <a:pt x="3562814" y="2926720"/>
                </a:cubicBezTo>
                <a:cubicBezTo>
                  <a:pt x="3566211" y="2913179"/>
                  <a:pt x="3584908" y="2903015"/>
                  <a:pt x="3605303" y="2903015"/>
                </a:cubicBezTo>
                <a:close/>
                <a:moveTo>
                  <a:pt x="3493092" y="2903015"/>
                </a:moveTo>
                <a:cubicBezTo>
                  <a:pt x="3511787" y="2903015"/>
                  <a:pt x="3525388" y="2913179"/>
                  <a:pt x="3523690" y="2926720"/>
                </a:cubicBezTo>
                <a:cubicBezTo>
                  <a:pt x="3520292" y="2940260"/>
                  <a:pt x="3501585" y="2950425"/>
                  <a:pt x="3481189" y="2950425"/>
                </a:cubicBezTo>
                <a:cubicBezTo>
                  <a:pt x="3460793" y="2950425"/>
                  <a:pt x="3447193" y="2940260"/>
                  <a:pt x="3450592" y="2926720"/>
                </a:cubicBezTo>
                <a:cubicBezTo>
                  <a:pt x="3453987" y="2913179"/>
                  <a:pt x="3472683" y="2903015"/>
                  <a:pt x="3493092" y="2903015"/>
                </a:cubicBezTo>
                <a:close/>
                <a:moveTo>
                  <a:pt x="3397889" y="2903015"/>
                </a:moveTo>
                <a:cubicBezTo>
                  <a:pt x="3418284" y="2903015"/>
                  <a:pt x="3431884" y="2913179"/>
                  <a:pt x="3428487" y="2926720"/>
                </a:cubicBezTo>
                <a:cubicBezTo>
                  <a:pt x="3425077" y="2940260"/>
                  <a:pt x="3406382" y="2950425"/>
                  <a:pt x="3385987" y="2950425"/>
                </a:cubicBezTo>
                <a:cubicBezTo>
                  <a:pt x="3365580" y="2950425"/>
                  <a:pt x="3351980" y="2940260"/>
                  <a:pt x="3355389" y="2926720"/>
                </a:cubicBezTo>
                <a:cubicBezTo>
                  <a:pt x="3358787" y="2913179"/>
                  <a:pt x="3377482" y="2903015"/>
                  <a:pt x="3397889" y="2903015"/>
                </a:cubicBezTo>
                <a:close/>
                <a:moveTo>
                  <a:pt x="3292485" y="2903015"/>
                </a:moveTo>
                <a:cubicBezTo>
                  <a:pt x="3312890" y="2903015"/>
                  <a:pt x="3326490" y="2913179"/>
                  <a:pt x="3323095" y="2926720"/>
                </a:cubicBezTo>
                <a:cubicBezTo>
                  <a:pt x="3319696" y="2940260"/>
                  <a:pt x="3300987" y="2950425"/>
                  <a:pt x="3280584" y="2950425"/>
                </a:cubicBezTo>
                <a:cubicBezTo>
                  <a:pt x="3260189" y="2950425"/>
                  <a:pt x="3246587" y="2940260"/>
                  <a:pt x="3249983" y="2926720"/>
                </a:cubicBezTo>
                <a:cubicBezTo>
                  <a:pt x="3253382" y="2913179"/>
                  <a:pt x="3272091" y="2903015"/>
                  <a:pt x="3292485" y="2903015"/>
                </a:cubicBezTo>
                <a:close/>
                <a:moveTo>
                  <a:pt x="3188803" y="2901321"/>
                </a:moveTo>
                <a:cubicBezTo>
                  <a:pt x="3209197" y="2903015"/>
                  <a:pt x="3222800" y="2913179"/>
                  <a:pt x="3219402" y="2925026"/>
                </a:cubicBezTo>
                <a:cubicBezTo>
                  <a:pt x="3216004" y="2938567"/>
                  <a:pt x="3197296" y="2948731"/>
                  <a:pt x="3176889" y="2948731"/>
                </a:cubicBezTo>
                <a:cubicBezTo>
                  <a:pt x="3156490" y="2948731"/>
                  <a:pt x="3142890" y="2938567"/>
                  <a:pt x="3146288" y="2925026"/>
                </a:cubicBezTo>
                <a:cubicBezTo>
                  <a:pt x="3149686" y="2911485"/>
                  <a:pt x="3168395" y="2901321"/>
                  <a:pt x="3188803" y="2901321"/>
                </a:cubicBezTo>
                <a:close/>
                <a:moveTo>
                  <a:pt x="3085078" y="2901321"/>
                </a:moveTo>
                <a:cubicBezTo>
                  <a:pt x="3105473" y="2903015"/>
                  <a:pt x="3119074" y="2913179"/>
                  <a:pt x="3115680" y="2925026"/>
                </a:cubicBezTo>
                <a:cubicBezTo>
                  <a:pt x="3112281" y="2938567"/>
                  <a:pt x="3093571" y="2948731"/>
                  <a:pt x="3073161" y="2948731"/>
                </a:cubicBezTo>
                <a:cubicBezTo>
                  <a:pt x="3052765" y="2948731"/>
                  <a:pt x="3039164" y="2938567"/>
                  <a:pt x="3042561" y="2925026"/>
                </a:cubicBezTo>
                <a:cubicBezTo>
                  <a:pt x="3045959" y="2911485"/>
                  <a:pt x="3064668" y="2901321"/>
                  <a:pt x="3085078" y="2901321"/>
                </a:cubicBezTo>
                <a:close/>
                <a:moveTo>
                  <a:pt x="2979681" y="2901321"/>
                </a:moveTo>
                <a:cubicBezTo>
                  <a:pt x="3001788" y="2901321"/>
                  <a:pt x="3015389" y="2911485"/>
                  <a:pt x="3010281" y="2925026"/>
                </a:cubicBezTo>
                <a:cubicBezTo>
                  <a:pt x="3006885" y="2938567"/>
                  <a:pt x="2986487" y="2948731"/>
                  <a:pt x="2967790" y="2948731"/>
                </a:cubicBezTo>
                <a:cubicBezTo>
                  <a:pt x="2947384" y="2948731"/>
                  <a:pt x="2933772" y="2938567"/>
                  <a:pt x="2937171" y="2925026"/>
                </a:cubicBezTo>
                <a:cubicBezTo>
                  <a:pt x="2940581" y="2911485"/>
                  <a:pt x="2960981" y="2901321"/>
                  <a:pt x="2979681" y="2901321"/>
                </a:cubicBezTo>
                <a:close/>
                <a:moveTo>
                  <a:pt x="2877674" y="2901321"/>
                </a:moveTo>
                <a:cubicBezTo>
                  <a:pt x="2898069" y="2901321"/>
                  <a:pt x="2911671" y="2911485"/>
                  <a:pt x="2906575" y="2925026"/>
                </a:cubicBezTo>
                <a:cubicBezTo>
                  <a:pt x="2903167" y="2938567"/>
                  <a:pt x="2882773" y="2948731"/>
                  <a:pt x="2862380" y="2948731"/>
                </a:cubicBezTo>
                <a:cubicBezTo>
                  <a:pt x="2841961" y="2948731"/>
                  <a:pt x="2828360" y="2938567"/>
                  <a:pt x="2833465" y="2925026"/>
                </a:cubicBezTo>
                <a:cubicBezTo>
                  <a:pt x="2836862" y="2911485"/>
                  <a:pt x="2857268" y="2901321"/>
                  <a:pt x="2877674" y="2901321"/>
                </a:cubicBezTo>
                <a:close/>
                <a:moveTo>
                  <a:pt x="2772210" y="2901321"/>
                </a:moveTo>
                <a:cubicBezTo>
                  <a:pt x="2792617" y="2901321"/>
                  <a:pt x="2806250" y="2911485"/>
                  <a:pt x="2801155" y="2925026"/>
                </a:cubicBezTo>
                <a:cubicBezTo>
                  <a:pt x="2797756" y="2938567"/>
                  <a:pt x="2777318" y="2948731"/>
                  <a:pt x="2756911" y="2948731"/>
                </a:cubicBezTo>
                <a:cubicBezTo>
                  <a:pt x="2736517" y="2948731"/>
                  <a:pt x="2722916" y="2938567"/>
                  <a:pt x="2728012" y="2925026"/>
                </a:cubicBezTo>
                <a:cubicBezTo>
                  <a:pt x="2731409" y="2911485"/>
                  <a:pt x="2751816" y="2901321"/>
                  <a:pt x="2772210" y="2901321"/>
                </a:cubicBezTo>
                <a:close/>
                <a:moveTo>
                  <a:pt x="2668515" y="2899639"/>
                </a:moveTo>
                <a:cubicBezTo>
                  <a:pt x="2688909" y="2901321"/>
                  <a:pt x="2700812" y="2911497"/>
                  <a:pt x="2697415" y="2923344"/>
                </a:cubicBezTo>
                <a:cubicBezTo>
                  <a:pt x="2694018" y="2936885"/>
                  <a:pt x="2673610" y="2947037"/>
                  <a:pt x="2653217" y="2947037"/>
                </a:cubicBezTo>
                <a:cubicBezTo>
                  <a:pt x="2632821" y="2947037"/>
                  <a:pt x="2619220" y="2936885"/>
                  <a:pt x="2624316" y="2923344"/>
                </a:cubicBezTo>
                <a:cubicBezTo>
                  <a:pt x="2627713" y="2909803"/>
                  <a:pt x="2648121" y="2899639"/>
                  <a:pt x="2668515" y="2899639"/>
                </a:cubicBezTo>
                <a:close/>
                <a:moveTo>
                  <a:pt x="2564807" y="2899639"/>
                </a:moveTo>
                <a:cubicBezTo>
                  <a:pt x="2585201" y="2899639"/>
                  <a:pt x="2597103" y="2911497"/>
                  <a:pt x="2593706" y="2923344"/>
                </a:cubicBezTo>
                <a:cubicBezTo>
                  <a:pt x="2590309" y="2936885"/>
                  <a:pt x="2569902" y="2947037"/>
                  <a:pt x="2549508" y="2947037"/>
                </a:cubicBezTo>
                <a:cubicBezTo>
                  <a:pt x="2529101" y="2947037"/>
                  <a:pt x="2517211" y="2936885"/>
                  <a:pt x="2520608" y="2923344"/>
                </a:cubicBezTo>
                <a:cubicBezTo>
                  <a:pt x="2525704" y="2909803"/>
                  <a:pt x="2544400" y="2899639"/>
                  <a:pt x="2564807" y="2899639"/>
                </a:cubicBezTo>
                <a:close/>
                <a:moveTo>
                  <a:pt x="2461103" y="2899639"/>
                </a:moveTo>
                <a:cubicBezTo>
                  <a:pt x="2481510" y="2899639"/>
                  <a:pt x="2493412" y="2909803"/>
                  <a:pt x="2490015" y="2923344"/>
                </a:cubicBezTo>
                <a:cubicBezTo>
                  <a:pt x="2484907" y="2936885"/>
                  <a:pt x="2466199" y="2947037"/>
                  <a:pt x="2445804" y="2947037"/>
                </a:cubicBezTo>
                <a:cubicBezTo>
                  <a:pt x="2425397" y="2947037"/>
                  <a:pt x="2413508" y="2936885"/>
                  <a:pt x="2416905" y="2923344"/>
                </a:cubicBezTo>
                <a:cubicBezTo>
                  <a:pt x="2422001" y="2909803"/>
                  <a:pt x="2440696" y="2899639"/>
                  <a:pt x="2461103" y="2899639"/>
                </a:cubicBezTo>
                <a:close/>
                <a:moveTo>
                  <a:pt x="2357396" y="2899639"/>
                </a:moveTo>
                <a:cubicBezTo>
                  <a:pt x="2377790" y="2899639"/>
                  <a:pt x="2389693" y="2909803"/>
                  <a:pt x="2386295" y="2923344"/>
                </a:cubicBezTo>
                <a:cubicBezTo>
                  <a:pt x="2381188" y="2936885"/>
                  <a:pt x="2362492" y="2947037"/>
                  <a:pt x="2342085" y="2947037"/>
                </a:cubicBezTo>
                <a:cubicBezTo>
                  <a:pt x="2321678" y="2947037"/>
                  <a:pt x="2309788" y="2936885"/>
                  <a:pt x="2313185" y="2923344"/>
                </a:cubicBezTo>
                <a:cubicBezTo>
                  <a:pt x="2318281" y="2909803"/>
                  <a:pt x="2336977" y="2899639"/>
                  <a:pt x="2357396" y="2899639"/>
                </a:cubicBezTo>
                <a:close/>
                <a:moveTo>
                  <a:pt x="2251988" y="2899639"/>
                </a:moveTo>
                <a:cubicBezTo>
                  <a:pt x="2272395" y="2899639"/>
                  <a:pt x="2284285" y="2909803"/>
                  <a:pt x="2280888" y="2923344"/>
                </a:cubicBezTo>
                <a:cubicBezTo>
                  <a:pt x="2275792" y="2936885"/>
                  <a:pt x="2257096" y="2947037"/>
                  <a:pt x="2236689" y="2947037"/>
                </a:cubicBezTo>
                <a:cubicBezTo>
                  <a:pt x="2216283" y="2947037"/>
                  <a:pt x="2204381" y="2936885"/>
                  <a:pt x="2207778" y="2923344"/>
                </a:cubicBezTo>
                <a:cubicBezTo>
                  <a:pt x="2212886" y="2909803"/>
                  <a:pt x="2233281" y="2899639"/>
                  <a:pt x="2251988" y="2899639"/>
                </a:cubicBezTo>
                <a:close/>
                <a:moveTo>
                  <a:pt x="2149979" y="2897945"/>
                </a:moveTo>
                <a:cubicBezTo>
                  <a:pt x="2168676" y="2899627"/>
                  <a:pt x="2180577" y="2909803"/>
                  <a:pt x="2175470" y="2921650"/>
                </a:cubicBezTo>
                <a:cubicBezTo>
                  <a:pt x="2170374" y="2935191"/>
                  <a:pt x="2149979" y="2945343"/>
                  <a:pt x="2131271" y="2945343"/>
                </a:cubicBezTo>
                <a:cubicBezTo>
                  <a:pt x="2110864" y="2945343"/>
                  <a:pt x="2098962" y="2935191"/>
                  <a:pt x="2104071" y="2921650"/>
                </a:cubicBezTo>
                <a:cubicBezTo>
                  <a:pt x="2109166" y="2908109"/>
                  <a:pt x="2129573" y="2897945"/>
                  <a:pt x="2149979" y="2897945"/>
                </a:cubicBezTo>
                <a:close/>
                <a:moveTo>
                  <a:pt x="2044561" y="2897945"/>
                </a:moveTo>
                <a:cubicBezTo>
                  <a:pt x="2064956" y="2897945"/>
                  <a:pt x="2076858" y="2909803"/>
                  <a:pt x="2071762" y="2921650"/>
                </a:cubicBezTo>
                <a:cubicBezTo>
                  <a:pt x="2066666" y="2935191"/>
                  <a:pt x="2046259" y="2945343"/>
                  <a:pt x="2025864" y="2945343"/>
                </a:cubicBezTo>
                <a:cubicBezTo>
                  <a:pt x="2005458" y="2945343"/>
                  <a:pt x="1993568" y="2935191"/>
                  <a:pt x="1998664" y="2921650"/>
                </a:cubicBezTo>
                <a:cubicBezTo>
                  <a:pt x="2003760" y="2908109"/>
                  <a:pt x="2024167" y="2897945"/>
                  <a:pt x="2044561" y="2897945"/>
                </a:cubicBezTo>
                <a:close/>
                <a:moveTo>
                  <a:pt x="1937464" y="2897945"/>
                </a:moveTo>
                <a:cubicBezTo>
                  <a:pt x="1957858" y="2897945"/>
                  <a:pt x="1969760" y="2908109"/>
                  <a:pt x="1964664" y="2921650"/>
                </a:cubicBezTo>
                <a:cubicBezTo>
                  <a:pt x="1959556" y="2935191"/>
                  <a:pt x="1939161" y="2945343"/>
                  <a:pt x="1918767" y="2945343"/>
                </a:cubicBezTo>
                <a:cubicBezTo>
                  <a:pt x="1898360" y="2945343"/>
                  <a:pt x="1886446" y="2935191"/>
                  <a:pt x="1891554" y="2921650"/>
                </a:cubicBezTo>
                <a:cubicBezTo>
                  <a:pt x="1896650" y="2908109"/>
                  <a:pt x="1917069" y="2897945"/>
                  <a:pt x="1937464" y="2897945"/>
                </a:cubicBezTo>
                <a:close/>
                <a:moveTo>
                  <a:pt x="1833755" y="2897945"/>
                </a:moveTo>
                <a:cubicBezTo>
                  <a:pt x="1852451" y="2897945"/>
                  <a:pt x="1866052" y="2908109"/>
                  <a:pt x="1860956" y="2921650"/>
                </a:cubicBezTo>
                <a:cubicBezTo>
                  <a:pt x="1855859" y="2935191"/>
                  <a:pt x="1835453" y="2945343"/>
                  <a:pt x="1815058" y="2945343"/>
                </a:cubicBezTo>
                <a:cubicBezTo>
                  <a:pt x="1794651" y="2945343"/>
                  <a:pt x="1782761" y="2935191"/>
                  <a:pt x="1787858" y="2921650"/>
                </a:cubicBezTo>
                <a:cubicBezTo>
                  <a:pt x="1792954" y="2908109"/>
                  <a:pt x="1813359" y="2897945"/>
                  <a:pt x="1833755" y="2897945"/>
                </a:cubicBezTo>
                <a:close/>
                <a:moveTo>
                  <a:pt x="1730036" y="2896239"/>
                </a:moveTo>
                <a:cubicBezTo>
                  <a:pt x="1750430" y="2896239"/>
                  <a:pt x="1762343" y="2908097"/>
                  <a:pt x="1757236" y="2919956"/>
                </a:cubicBezTo>
                <a:cubicBezTo>
                  <a:pt x="1752141" y="2933496"/>
                  <a:pt x="1731734" y="2943649"/>
                  <a:pt x="1711339" y="2943649"/>
                </a:cubicBezTo>
                <a:cubicBezTo>
                  <a:pt x="1690932" y="2943649"/>
                  <a:pt x="1679042" y="2933496"/>
                  <a:pt x="1684138" y="2919956"/>
                </a:cubicBezTo>
                <a:cubicBezTo>
                  <a:pt x="1689234" y="2906403"/>
                  <a:pt x="1709640" y="2896239"/>
                  <a:pt x="1730036" y="2896239"/>
                </a:cubicBezTo>
                <a:close/>
                <a:moveTo>
                  <a:pt x="1624639" y="2896239"/>
                </a:moveTo>
                <a:cubicBezTo>
                  <a:pt x="1645033" y="2897933"/>
                  <a:pt x="1656947" y="2908097"/>
                  <a:pt x="1651827" y="2919956"/>
                </a:cubicBezTo>
                <a:cubicBezTo>
                  <a:pt x="1646731" y="2933496"/>
                  <a:pt x="1626336" y="2943649"/>
                  <a:pt x="1605930" y="2943649"/>
                </a:cubicBezTo>
                <a:cubicBezTo>
                  <a:pt x="1585535" y="2943649"/>
                  <a:pt x="1573633" y="2933496"/>
                  <a:pt x="1578729" y="2919956"/>
                </a:cubicBezTo>
                <a:cubicBezTo>
                  <a:pt x="1583837" y="2906403"/>
                  <a:pt x="1604232" y="2896239"/>
                  <a:pt x="1624639" y="2896239"/>
                </a:cubicBezTo>
                <a:close/>
                <a:moveTo>
                  <a:pt x="12401679" y="2859005"/>
                </a:moveTo>
                <a:cubicBezTo>
                  <a:pt x="12422086" y="2859005"/>
                  <a:pt x="12444144" y="2870863"/>
                  <a:pt x="12452638" y="2882710"/>
                </a:cubicBezTo>
                <a:cubicBezTo>
                  <a:pt x="12461131" y="2896251"/>
                  <a:pt x="12450987" y="2906403"/>
                  <a:pt x="12430580" y="2906403"/>
                </a:cubicBezTo>
                <a:cubicBezTo>
                  <a:pt x="12410172" y="2906403"/>
                  <a:pt x="12388114" y="2896251"/>
                  <a:pt x="12379503" y="2882710"/>
                </a:cubicBezTo>
                <a:cubicBezTo>
                  <a:pt x="12371128" y="2869169"/>
                  <a:pt x="12381273" y="2859005"/>
                  <a:pt x="12401679" y="2859005"/>
                </a:cubicBezTo>
                <a:close/>
                <a:moveTo>
                  <a:pt x="12299526" y="2859005"/>
                </a:moveTo>
                <a:cubicBezTo>
                  <a:pt x="12320051" y="2859005"/>
                  <a:pt x="12343879" y="2869169"/>
                  <a:pt x="12350721" y="2882710"/>
                </a:cubicBezTo>
                <a:cubicBezTo>
                  <a:pt x="12359096" y="2896251"/>
                  <a:pt x="12348952" y="2906403"/>
                  <a:pt x="12328545" y="2906403"/>
                </a:cubicBezTo>
                <a:cubicBezTo>
                  <a:pt x="12308138" y="2906403"/>
                  <a:pt x="12285962" y="2896251"/>
                  <a:pt x="12277586" y="2882710"/>
                </a:cubicBezTo>
                <a:cubicBezTo>
                  <a:pt x="12268975" y="2869169"/>
                  <a:pt x="12279238" y="2859005"/>
                  <a:pt x="12299526" y="2859005"/>
                </a:cubicBezTo>
                <a:close/>
                <a:moveTo>
                  <a:pt x="12195959" y="2859005"/>
                </a:moveTo>
                <a:cubicBezTo>
                  <a:pt x="12216366" y="2859005"/>
                  <a:pt x="12238424" y="2869169"/>
                  <a:pt x="12246917" y="2882710"/>
                </a:cubicBezTo>
                <a:cubicBezTo>
                  <a:pt x="12255409" y="2896251"/>
                  <a:pt x="12245147" y="2906403"/>
                  <a:pt x="12224740" y="2906403"/>
                </a:cubicBezTo>
                <a:cubicBezTo>
                  <a:pt x="12204334" y="2906403"/>
                  <a:pt x="12182275" y="2896251"/>
                  <a:pt x="12173783" y="2882710"/>
                </a:cubicBezTo>
                <a:cubicBezTo>
                  <a:pt x="12165289" y="2869169"/>
                  <a:pt x="12175551" y="2859005"/>
                  <a:pt x="12195959" y="2859005"/>
                </a:cubicBezTo>
                <a:close/>
                <a:moveTo>
                  <a:pt x="12092155" y="2859005"/>
                </a:moveTo>
                <a:cubicBezTo>
                  <a:pt x="12112562" y="2859005"/>
                  <a:pt x="12134738" y="2869169"/>
                  <a:pt x="12141580" y="2882710"/>
                </a:cubicBezTo>
                <a:cubicBezTo>
                  <a:pt x="12148303" y="2896251"/>
                  <a:pt x="12139811" y="2906403"/>
                  <a:pt x="12119404" y="2906403"/>
                </a:cubicBezTo>
                <a:cubicBezTo>
                  <a:pt x="12098996" y="2906403"/>
                  <a:pt x="12076938" y="2896251"/>
                  <a:pt x="12070097" y="2882710"/>
                </a:cubicBezTo>
                <a:cubicBezTo>
                  <a:pt x="12063373" y="2869169"/>
                  <a:pt x="12071748" y="2859005"/>
                  <a:pt x="12092155" y="2859005"/>
                </a:cubicBezTo>
                <a:close/>
                <a:moveTo>
                  <a:pt x="10747413" y="2859005"/>
                </a:moveTo>
                <a:cubicBezTo>
                  <a:pt x="10767808" y="2859005"/>
                  <a:pt x="10788203" y="2869169"/>
                  <a:pt x="10795009" y="2882710"/>
                </a:cubicBezTo>
                <a:cubicBezTo>
                  <a:pt x="10801804" y="2896251"/>
                  <a:pt x="10789902" y="2906403"/>
                  <a:pt x="10769507" y="2906403"/>
                </a:cubicBezTo>
                <a:cubicBezTo>
                  <a:pt x="10749112" y="2906403"/>
                  <a:pt x="10728693" y="2896251"/>
                  <a:pt x="10721898" y="2882710"/>
                </a:cubicBezTo>
                <a:cubicBezTo>
                  <a:pt x="10716803" y="2869169"/>
                  <a:pt x="10726994" y="2859005"/>
                  <a:pt x="10747413" y="2859005"/>
                </a:cubicBezTo>
                <a:close/>
                <a:moveTo>
                  <a:pt x="10645402" y="2859005"/>
                </a:moveTo>
                <a:cubicBezTo>
                  <a:pt x="10665797" y="2859005"/>
                  <a:pt x="10686204" y="2869169"/>
                  <a:pt x="10692998" y="2882710"/>
                </a:cubicBezTo>
                <a:cubicBezTo>
                  <a:pt x="10698094" y="2896251"/>
                  <a:pt x="10687902" y="2906403"/>
                  <a:pt x="10667496" y="2906403"/>
                </a:cubicBezTo>
                <a:cubicBezTo>
                  <a:pt x="10647101" y="2906403"/>
                  <a:pt x="10626705" y="2896251"/>
                  <a:pt x="10619900" y="2882710"/>
                </a:cubicBezTo>
                <a:cubicBezTo>
                  <a:pt x="10614804" y="2869169"/>
                  <a:pt x="10625007" y="2859005"/>
                  <a:pt x="10645402" y="2859005"/>
                </a:cubicBezTo>
                <a:close/>
                <a:moveTo>
                  <a:pt x="11991890" y="2857311"/>
                </a:moveTo>
                <a:cubicBezTo>
                  <a:pt x="12012297" y="2859005"/>
                  <a:pt x="12034355" y="2869169"/>
                  <a:pt x="12041197" y="2881016"/>
                </a:cubicBezTo>
                <a:cubicBezTo>
                  <a:pt x="12047921" y="2894557"/>
                  <a:pt x="12037776" y="2904709"/>
                  <a:pt x="12019139" y="2904709"/>
                </a:cubicBezTo>
                <a:cubicBezTo>
                  <a:pt x="11998732" y="2904709"/>
                  <a:pt x="11976556" y="2894557"/>
                  <a:pt x="11969832" y="2881016"/>
                </a:cubicBezTo>
                <a:cubicBezTo>
                  <a:pt x="11962990" y="2867475"/>
                  <a:pt x="11973135" y="2857311"/>
                  <a:pt x="11991890" y="2857311"/>
                </a:cubicBezTo>
                <a:close/>
                <a:moveTo>
                  <a:pt x="7134619" y="2853935"/>
                </a:moveTo>
                <a:cubicBezTo>
                  <a:pt x="7155026" y="2855629"/>
                  <a:pt x="7172025" y="2865782"/>
                  <a:pt x="7173724" y="2877628"/>
                </a:cubicBezTo>
                <a:cubicBezTo>
                  <a:pt x="7175424" y="2891169"/>
                  <a:pt x="7160123" y="2901321"/>
                  <a:pt x="7139728" y="2901321"/>
                </a:cubicBezTo>
                <a:cubicBezTo>
                  <a:pt x="7119312" y="2901321"/>
                  <a:pt x="7102318" y="2891169"/>
                  <a:pt x="7100623" y="2877628"/>
                </a:cubicBezTo>
                <a:cubicBezTo>
                  <a:pt x="7098922" y="2864088"/>
                  <a:pt x="7114216" y="2853935"/>
                  <a:pt x="7134619" y="2853935"/>
                </a:cubicBezTo>
                <a:close/>
                <a:moveTo>
                  <a:pt x="7030940" y="2853935"/>
                </a:moveTo>
                <a:cubicBezTo>
                  <a:pt x="7051343" y="2855629"/>
                  <a:pt x="7068337" y="2865782"/>
                  <a:pt x="7070037" y="2877628"/>
                </a:cubicBezTo>
                <a:cubicBezTo>
                  <a:pt x="7071736" y="2891169"/>
                  <a:pt x="7056440" y="2901321"/>
                  <a:pt x="7036051" y="2901321"/>
                </a:cubicBezTo>
                <a:cubicBezTo>
                  <a:pt x="7015645" y="2901321"/>
                  <a:pt x="6998636" y="2891169"/>
                  <a:pt x="6996938" y="2877628"/>
                </a:cubicBezTo>
                <a:cubicBezTo>
                  <a:pt x="6995242" y="2864088"/>
                  <a:pt x="7010540" y="2853935"/>
                  <a:pt x="7030940" y="2853935"/>
                </a:cubicBezTo>
                <a:close/>
                <a:moveTo>
                  <a:pt x="6927250" y="2853935"/>
                </a:moveTo>
                <a:cubicBezTo>
                  <a:pt x="6947656" y="2853935"/>
                  <a:pt x="6964646" y="2864088"/>
                  <a:pt x="6966350" y="2877628"/>
                </a:cubicBezTo>
                <a:cubicBezTo>
                  <a:pt x="6968045" y="2891169"/>
                  <a:pt x="6952750" y="2901321"/>
                  <a:pt x="6932360" y="2901321"/>
                </a:cubicBezTo>
                <a:cubicBezTo>
                  <a:pt x="6911955" y="2901321"/>
                  <a:pt x="6894959" y="2891169"/>
                  <a:pt x="6893261" y="2877628"/>
                </a:cubicBezTo>
                <a:cubicBezTo>
                  <a:pt x="6891563" y="2864088"/>
                  <a:pt x="6906858" y="2853935"/>
                  <a:pt x="6927250" y="2853935"/>
                </a:cubicBezTo>
                <a:close/>
                <a:moveTo>
                  <a:pt x="6823560" y="2853935"/>
                </a:moveTo>
                <a:cubicBezTo>
                  <a:pt x="6843965" y="2853935"/>
                  <a:pt x="6860957" y="2864088"/>
                  <a:pt x="6860957" y="2877628"/>
                </a:cubicBezTo>
                <a:cubicBezTo>
                  <a:pt x="6862659" y="2891169"/>
                  <a:pt x="6847362" y="2901321"/>
                  <a:pt x="6826957" y="2901321"/>
                </a:cubicBezTo>
                <a:cubicBezTo>
                  <a:pt x="6806568" y="2901321"/>
                  <a:pt x="6789605" y="2891169"/>
                  <a:pt x="6789605" y="2877628"/>
                </a:cubicBezTo>
                <a:cubicBezTo>
                  <a:pt x="6789605" y="2864088"/>
                  <a:pt x="6803173" y="2853935"/>
                  <a:pt x="6823560" y="2853935"/>
                </a:cubicBezTo>
                <a:close/>
                <a:moveTo>
                  <a:pt x="6719894" y="2853935"/>
                </a:moveTo>
                <a:cubicBezTo>
                  <a:pt x="6740303" y="2853935"/>
                  <a:pt x="6757296" y="2864088"/>
                  <a:pt x="6757296" y="2877628"/>
                </a:cubicBezTo>
                <a:cubicBezTo>
                  <a:pt x="6758992" y="2891169"/>
                  <a:pt x="6741993" y="2901321"/>
                  <a:pt x="6723288" y="2901321"/>
                </a:cubicBezTo>
                <a:cubicBezTo>
                  <a:pt x="6702898" y="2901321"/>
                  <a:pt x="6685910" y="2891169"/>
                  <a:pt x="6685910" y="2877628"/>
                </a:cubicBezTo>
                <a:cubicBezTo>
                  <a:pt x="6685910" y="2864088"/>
                  <a:pt x="6701201" y="2853935"/>
                  <a:pt x="6719894" y="2853935"/>
                </a:cubicBezTo>
                <a:close/>
                <a:moveTo>
                  <a:pt x="6617912" y="2852241"/>
                </a:moveTo>
                <a:cubicBezTo>
                  <a:pt x="6636627" y="2853935"/>
                  <a:pt x="6653625" y="2864088"/>
                  <a:pt x="6655324" y="2875934"/>
                </a:cubicBezTo>
                <a:cubicBezTo>
                  <a:pt x="6655324" y="2889475"/>
                  <a:pt x="6640026" y="2899627"/>
                  <a:pt x="6619624" y="2899627"/>
                </a:cubicBezTo>
                <a:cubicBezTo>
                  <a:pt x="6599218" y="2899627"/>
                  <a:pt x="6582220" y="2889475"/>
                  <a:pt x="6582220" y="2875934"/>
                </a:cubicBezTo>
                <a:cubicBezTo>
                  <a:pt x="6582220" y="2862394"/>
                  <a:pt x="6597523" y="2852241"/>
                  <a:pt x="6617912" y="2852241"/>
                </a:cubicBezTo>
                <a:close/>
                <a:moveTo>
                  <a:pt x="6510826" y="2852241"/>
                </a:moveTo>
                <a:cubicBezTo>
                  <a:pt x="6531232" y="2852241"/>
                  <a:pt x="6546524" y="2864088"/>
                  <a:pt x="6548235" y="2875934"/>
                </a:cubicBezTo>
                <a:cubicBezTo>
                  <a:pt x="6548235" y="2889475"/>
                  <a:pt x="6532928" y="2899627"/>
                  <a:pt x="6512524" y="2899627"/>
                </a:cubicBezTo>
                <a:cubicBezTo>
                  <a:pt x="6492127" y="2899627"/>
                  <a:pt x="6475137" y="2889475"/>
                  <a:pt x="6475137" y="2875934"/>
                </a:cubicBezTo>
                <a:cubicBezTo>
                  <a:pt x="6475137" y="2862394"/>
                  <a:pt x="6490433" y="2852241"/>
                  <a:pt x="6510826" y="2852241"/>
                </a:cubicBezTo>
                <a:close/>
                <a:moveTo>
                  <a:pt x="6407135" y="2852241"/>
                </a:moveTo>
                <a:cubicBezTo>
                  <a:pt x="6427529" y="2852241"/>
                  <a:pt x="6442832" y="2862394"/>
                  <a:pt x="6444527" y="2875934"/>
                </a:cubicBezTo>
                <a:cubicBezTo>
                  <a:pt x="6444527" y="2889475"/>
                  <a:pt x="6429223" y="2899627"/>
                  <a:pt x="6408828" y="2899627"/>
                </a:cubicBezTo>
                <a:cubicBezTo>
                  <a:pt x="6388424" y="2899627"/>
                  <a:pt x="6371432" y="2889475"/>
                  <a:pt x="6371432" y="2875934"/>
                </a:cubicBezTo>
                <a:cubicBezTo>
                  <a:pt x="6371432" y="2862394"/>
                  <a:pt x="6386726" y="2852241"/>
                  <a:pt x="6407135" y="2852241"/>
                </a:cubicBezTo>
                <a:close/>
                <a:moveTo>
                  <a:pt x="6303451" y="2852241"/>
                </a:moveTo>
                <a:cubicBezTo>
                  <a:pt x="6323860" y="2852241"/>
                  <a:pt x="6340852" y="2862394"/>
                  <a:pt x="6340852" y="2875934"/>
                </a:cubicBezTo>
                <a:cubicBezTo>
                  <a:pt x="6340852" y="2889475"/>
                  <a:pt x="6325556" y="2899627"/>
                  <a:pt x="6305144" y="2899627"/>
                </a:cubicBezTo>
                <a:cubicBezTo>
                  <a:pt x="6284748" y="2899627"/>
                  <a:pt x="6267756" y="2889475"/>
                  <a:pt x="6267756" y="2875934"/>
                </a:cubicBezTo>
                <a:cubicBezTo>
                  <a:pt x="6267756" y="2862394"/>
                  <a:pt x="6283044" y="2852241"/>
                  <a:pt x="6303451" y="2852241"/>
                </a:cubicBezTo>
                <a:close/>
                <a:moveTo>
                  <a:pt x="6201449" y="2852241"/>
                </a:moveTo>
                <a:cubicBezTo>
                  <a:pt x="6221853" y="2852241"/>
                  <a:pt x="6238845" y="2862394"/>
                  <a:pt x="6238845" y="2875934"/>
                </a:cubicBezTo>
                <a:cubicBezTo>
                  <a:pt x="6238845" y="2889475"/>
                  <a:pt x="6223547" y="2899627"/>
                  <a:pt x="6203147" y="2899627"/>
                </a:cubicBezTo>
                <a:cubicBezTo>
                  <a:pt x="6182751" y="2899627"/>
                  <a:pt x="6167457" y="2889475"/>
                  <a:pt x="6165754" y="2875934"/>
                </a:cubicBezTo>
                <a:cubicBezTo>
                  <a:pt x="6164065" y="2862394"/>
                  <a:pt x="6181056" y="2852241"/>
                  <a:pt x="6201449" y="2852241"/>
                </a:cubicBezTo>
                <a:close/>
                <a:moveTo>
                  <a:pt x="6097767" y="2850547"/>
                </a:moveTo>
                <a:cubicBezTo>
                  <a:pt x="6118159" y="2852241"/>
                  <a:pt x="6135152" y="2862394"/>
                  <a:pt x="6135152" y="2874240"/>
                </a:cubicBezTo>
                <a:cubicBezTo>
                  <a:pt x="6135152" y="2887781"/>
                  <a:pt x="6119853" y="2897945"/>
                  <a:pt x="6099463" y="2897945"/>
                </a:cubicBezTo>
                <a:cubicBezTo>
                  <a:pt x="6079068" y="2897945"/>
                  <a:pt x="6063772" y="2887781"/>
                  <a:pt x="6062061" y="2874240"/>
                </a:cubicBezTo>
                <a:cubicBezTo>
                  <a:pt x="6062061" y="2860700"/>
                  <a:pt x="6077361" y="2850547"/>
                  <a:pt x="6097767" y="2850547"/>
                </a:cubicBezTo>
                <a:close/>
                <a:moveTo>
                  <a:pt x="5995761" y="2850547"/>
                </a:moveTo>
                <a:cubicBezTo>
                  <a:pt x="6016162" y="2850547"/>
                  <a:pt x="6031462" y="2862394"/>
                  <a:pt x="6031462" y="2874240"/>
                </a:cubicBezTo>
                <a:cubicBezTo>
                  <a:pt x="6031462" y="2887781"/>
                  <a:pt x="6014468" y="2897945"/>
                  <a:pt x="5995761" y="2897945"/>
                </a:cubicBezTo>
                <a:cubicBezTo>
                  <a:pt x="5975371" y="2897945"/>
                  <a:pt x="5960078" y="2887781"/>
                  <a:pt x="5960078" y="2874240"/>
                </a:cubicBezTo>
                <a:cubicBezTo>
                  <a:pt x="5960078" y="2860700"/>
                  <a:pt x="5977070" y="2850547"/>
                  <a:pt x="5995761" y="2850547"/>
                </a:cubicBezTo>
                <a:close/>
                <a:moveTo>
                  <a:pt x="3620589" y="2837006"/>
                </a:moveTo>
                <a:cubicBezTo>
                  <a:pt x="3640984" y="2837006"/>
                  <a:pt x="3654585" y="2847159"/>
                  <a:pt x="3651188" y="2860699"/>
                </a:cubicBezTo>
                <a:cubicBezTo>
                  <a:pt x="3647790" y="2874240"/>
                  <a:pt x="3629083" y="2884392"/>
                  <a:pt x="3610386" y="2884392"/>
                </a:cubicBezTo>
                <a:cubicBezTo>
                  <a:pt x="3589992" y="2884392"/>
                  <a:pt x="3576392" y="2874240"/>
                  <a:pt x="3579788" y="2860699"/>
                </a:cubicBezTo>
                <a:cubicBezTo>
                  <a:pt x="3583186" y="2847159"/>
                  <a:pt x="3601893" y="2837006"/>
                  <a:pt x="3620589" y="2837006"/>
                </a:cubicBezTo>
                <a:close/>
                <a:moveTo>
                  <a:pt x="3508391" y="2837006"/>
                </a:moveTo>
                <a:cubicBezTo>
                  <a:pt x="3528786" y="2837006"/>
                  <a:pt x="3542386" y="2847159"/>
                  <a:pt x="3538988" y="2860699"/>
                </a:cubicBezTo>
                <a:cubicBezTo>
                  <a:pt x="3535579" y="2874240"/>
                  <a:pt x="3516883" y="2884392"/>
                  <a:pt x="3496489" y="2884392"/>
                </a:cubicBezTo>
                <a:cubicBezTo>
                  <a:pt x="3476082" y="2884392"/>
                  <a:pt x="3462481" y="2874240"/>
                  <a:pt x="3465890" y="2860699"/>
                </a:cubicBezTo>
                <a:cubicBezTo>
                  <a:pt x="3469288" y="2847159"/>
                  <a:pt x="3487984" y="2837006"/>
                  <a:pt x="3508391" y="2837006"/>
                </a:cubicBezTo>
                <a:close/>
                <a:moveTo>
                  <a:pt x="3414887" y="2835312"/>
                </a:moveTo>
                <a:cubicBezTo>
                  <a:pt x="3435292" y="2837006"/>
                  <a:pt x="3448894" y="2847159"/>
                  <a:pt x="3445498" y="2859017"/>
                </a:cubicBezTo>
                <a:cubicBezTo>
                  <a:pt x="3442100" y="2872558"/>
                  <a:pt x="3423378" y="2882710"/>
                  <a:pt x="3402985" y="2882710"/>
                </a:cubicBezTo>
                <a:cubicBezTo>
                  <a:pt x="3382590" y="2882710"/>
                  <a:pt x="3368990" y="2872558"/>
                  <a:pt x="3372388" y="2859017"/>
                </a:cubicBezTo>
                <a:cubicBezTo>
                  <a:pt x="3375784" y="2845476"/>
                  <a:pt x="3394480" y="2835312"/>
                  <a:pt x="3414887" y="2835312"/>
                </a:cubicBezTo>
                <a:close/>
                <a:moveTo>
                  <a:pt x="3309494" y="2835312"/>
                </a:moveTo>
                <a:cubicBezTo>
                  <a:pt x="3329900" y="2837006"/>
                  <a:pt x="3343501" y="2847159"/>
                  <a:pt x="3340092" y="2859017"/>
                </a:cubicBezTo>
                <a:cubicBezTo>
                  <a:pt x="3336696" y="2872558"/>
                  <a:pt x="3317999" y="2882710"/>
                  <a:pt x="3297594" y="2882710"/>
                </a:cubicBezTo>
                <a:cubicBezTo>
                  <a:pt x="3277186" y="2882710"/>
                  <a:pt x="3263586" y="2872558"/>
                  <a:pt x="3266985" y="2859017"/>
                </a:cubicBezTo>
                <a:cubicBezTo>
                  <a:pt x="3270392" y="2845476"/>
                  <a:pt x="3289086" y="2835312"/>
                  <a:pt x="3309494" y="2835312"/>
                </a:cubicBezTo>
                <a:close/>
                <a:moveTo>
                  <a:pt x="3205802" y="2835312"/>
                </a:moveTo>
                <a:cubicBezTo>
                  <a:pt x="3226205" y="2835312"/>
                  <a:pt x="3239804" y="2845476"/>
                  <a:pt x="3236397" y="2859017"/>
                </a:cubicBezTo>
                <a:cubicBezTo>
                  <a:pt x="3232999" y="2872558"/>
                  <a:pt x="3214306" y="2882710"/>
                  <a:pt x="3193900" y="2882710"/>
                </a:cubicBezTo>
                <a:cubicBezTo>
                  <a:pt x="3173491" y="2882710"/>
                  <a:pt x="3159889" y="2872558"/>
                  <a:pt x="3163288" y="2859017"/>
                </a:cubicBezTo>
                <a:cubicBezTo>
                  <a:pt x="3166697" y="2845476"/>
                  <a:pt x="3185407" y="2835312"/>
                  <a:pt x="3205802" y="2835312"/>
                </a:cubicBezTo>
                <a:close/>
                <a:moveTo>
                  <a:pt x="3103774" y="2835312"/>
                </a:moveTo>
                <a:cubicBezTo>
                  <a:pt x="3124185" y="2835312"/>
                  <a:pt x="3137773" y="2845476"/>
                  <a:pt x="3134376" y="2859017"/>
                </a:cubicBezTo>
                <a:cubicBezTo>
                  <a:pt x="3130980" y="2872558"/>
                  <a:pt x="3112281" y="2882710"/>
                  <a:pt x="3091873" y="2882710"/>
                </a:cubicBezTo>
                <a:cubicBezTo>
                  <a:pt x="3071475" y="2882710"/>
                  <a:pt x="3057861" y="2872558"/>
                  <a:pt x="3061272" y="2859017"/>
                </a:cubicBezTo>
                <a:cubicBezTo>
                  <a:pt x="3064668" y="2845476"/>
                  <a:pt x="3083379" y="2835312"/>
                  <a:pt x="3103774" y="2835312"/>
                </a:cubicBezTo>
                <a:close/>
                <a:moveTo>
                  <a:pt x="3001778" y="2835312"/>
                </a:moveTo>
                <a:cubicBezTo>
                  <a:pt x="3020474" y="2835312"/>
                  <a:pt x="3034077" y="2845476"/>
                  <a:pt x="3030682" y="2859017"/>
                </a:cubicBezTo>
                <a:cubicBezTo>
                  <a:pt x="3027285" y="2872558"/>
                  <a:pt x="3008569" y="2882710"/>
                  <a:pt x="2988177" y="2882710"/>
                </a:cubicBezTo>
                <a:cubicBezTo>
                  <a:pt x="2967782" y="2882710"/>
                  <a:pt x="2954167" y="2872558"/>
                  <a:pt x="2959274" y="2859017"/>
                </a:cubicBezTo>
                <a:cubicBezTo>
                  <a:pt x="2962670" y="2845476"/>
                  <a:pt x="2983078" y="2835312"/>
                  <a:pt x="3001778" y="2835312"/>
                </a:cubicBezTo>
                <a:close/>
                <a:moveTo>
                  <a:pt x="2898081" y="2833618"/>
                </a:moveTo>
                <a:cubicBezTo>
                  <a:pt x="2918476" y="2835312"/>
                  <a:pt x="2930378" y="2845464"/>
                  <a:pt x="2926981" y="2857311"/>
                </a:cubicBezTo>
                <a:cubicBezTo>
                  <a:pt x="2923572" y="2870852"/>
                  <a:pt x="2903177" y="2881016"/>
                  <a:pt x="2884481" y="2881016"/>
                </a:cubicBezTo>
                <a:cubicBezTo>
                  <a:pt x="2864074" y="2881016"/>
                  <a:pt x="2850474" y="2870852"/>
                  <a:pt x="2855580" y="2857311"/>
                </a:cubicBezTo>
                <a:cubicBezTo>
                  <a:pt x="2858979" y="2843770"/>
                  <a:pt x="2879375" y="2833618"/>
                  <a:pt x="2898081" y="2833618"/>
                </a:cubicBezTo>
                <a:close/>
                <a:moveTo>
                  <a:pt x="2794317" y="2833618"/>
                </a:moveTo>
                <a:cubicBezTo>
                  <a:pt x="2813056" y="2835312"/>
                  <a:pt x="2826673" y="2845464"/>
                  <a:pt x="2823266" y="2857311"/>
                </a:cubicBezTo>
                <a:cubicBezTo>
                  <a:pt x="2819868" y="2870852"/>
                  <a:pt x="2799458" y="2881016"/>
                  <a:pt x="2779017" y="2881016"/>
                </a:cubicBezTo>
                <a:cubicBezTo>
                  <a:pt x="2758611" y="2881016"/>
                  <a:pt x="2746721" y="2870852"/>
                  <a:pt x="2750118" y="2857311"/>
                </a:cubicBezTo>
                <a:cubicBezTo>
                  <a:pt x="2753514" y="2843770"/>
                  <a:pt x="2773910" y="2833618"/>
                  <a:pt x="2794317" y="2833618"/>
                </a:cubicBezTo>
                <a:close/>
                <a:moveTo>
                  <a:pt x="2688909" y="2833618"/>
                </a:moveTo>
                <a:cubicBezTo>
                  <a:pt x="2709316" y="2833618"/>
                  <a:pt x="2722928" y="2843770"/>
                  <a:pt x="2717821" y="2857311"/>
                </a:cubicBezTo>
                <a:cubicBezTo>
                  <a:pt x="2714411" y="2870852"/>
                  <a:pt x="2694017" y="2881016"/>
                  <a:pt x="2673610" y="2881016"/>
                </a:cubicBezTo>
                <a:cubicBezTo>
                  <a:pt x="2653216" y="2881016"/>
                  <a:pt x="2641314" y="2870852"/>
                  <a:pt x="2644710" y="2857311"/>
                </a:cubicBezTo>
                <a:cubicBezTo>
                  <a:pt x="2648120" y="2843770"/>
                  <a:pt x="2668514" y="2833618"/>
                  <a:pt x="2688909" y="2833618"/>
                </a:cubicBezTo>
                <a:close/>
                <a:moveTo>
                  <a:pt x="2586901" y="2833618"/>
                </a:moveTo>
                <a:cubicBezTo>
                  <a:pt x="2607306" y="2833618"/>
                  <a:pt x="2619208" y="2843770"/>
                  <a:pt x="2615812" y="2857311"/>
                </a:cubicBezTo>
                <a:cubicBezTo>
                  <a:pt x="2612415" y="2870852"/>
                  <a:pt x="2591996" y="2881016"/>
                  <a:pt x="2571602" y="2881016"/>
                </a:cubicBezTo>
                <a:cubicBezTo>
                  <a:pt x="2551195" y="2881016"/>
                  <a:pt x="2539304" y="2870852"/>
                  <a:pt x="2542702" y="2857311"/>
                </a:cubicBezTo>
                <a:cubicBezTo>
                  <a:pt x="2547797" y="2843770"/>
                  <a:pt x="2566494" y="2833618"/>
                  <a:pt x="2586901" y="2833618"/>
                </a:cubicBezTo>
                <a:close/>
                <a:moveTo>
                  <a:pt x="2483197" y="2833618"/>
                </a:moveTo>
                <a:cubicBezTo>
                  <a:pt x="2503604" y="2833618"/>
                  <a:pt x="2515505" y="2843770"/>
                  <a:pt x="2512109" y="2857311"/>
                </a:cubicBezTo>
                <a:cubicBezTo>
                  <a:pt x="2507001" y="2870852"/>
                  <a:pt x="2488306" y="2881016"/>
                  <a:pt x="2467898" y="2881016"/>
                </a:cubicBezTo>
                <a:cubicBezTo>
                  <a:pt x="2447492" y="2881016"/>
                  <a:pt x="2435601" y="2870852"/>
                  <a:pt x="2438999" y="2857311"/>
                </a:cubicBezTo>
                <a:cubicBezTo>
                  <a:pt x="2444095" y="2843770"/>
                  <a:pt x="2462791" y="2833618"/>
                  <a:pt x="2483197" y="2833618"/>
                </a:cubicBezTo>
                <a:close/>
                <a:moveTo>
                  <a:pt x="2379489" y="2831924"/>
                </a:moveTo>
                <a:cubicBezTo>
                  <a:pt x="2401583" y="2833618"/>
                  <a:pt x="2413484" y="2843771"/>
                  <a:pt x="2408388" y="2855617"/>
                </a:cubicBezTo>
                <a:cubicBezTo>
                  <a:pt x="2403280" y="2869158"/>
                  <a:pt x="2384584" y="2879322"/>
                  <a:pt x="2364178" y="2879322"/>
                </a:cubicBezTo>
                <a:cubicBezTo>
                  <a:pt x="2343771" y="2879322"/>
                  <a:pt x="2331881" y="2869158"/>
                  <a:pt x="2335278" y="2855617"/>
                </a:cubicBezTo>
                <a:cubicBezTo>
                  <a:pt x="2340374" y="2842077"/>
                  <a:pt x="2359070" y="2831924"/>
                  <a:pt x="2379489" y="2831924"/>
                </a:cubicBezTo>
                <a:close/>
                <a:moveTo>
                  <a:pt x="2277480" y="2831924"/>
                </a:moveTo>
                <a:cubicBezTo>
                  <a:pt x="2296176" y="2833618"/>
                  <a:pt x="2308078" y="2843771"/>
                  <a:pt x="2304668" y="2855617"/>
                </a:cubicBezTo>
                <a:cubicBezTo>
                  <a:pt x="2299573" y="2869158"/>
                  <a:pt x="2280877" y="2879322"/>
                  <a:pt x="2260471" y="2879322"/>
                </a:cubicBezTo>
                <a:cubicBezTo>
                  <a:pt x="2240063" y="2879322"/>
                  <a:pt x="2228161" y="2869158"/>
                  <a:pt x="2233269" y="2855617"/>
                </a:cubicBezTo>
                <a:cubicBezTo>
                  <a:pt x="2238366" y="2842077"/>
                  <a:pt x="2257074" y="2831924"/>
                  <a:pt x="2277480" y="2831924"/>
                </a:cubicBezTo>
                <a:close/>
                <a:moveTo>
                  <a:pt x="2173772" y="2831924"/>
                </a:moveTo>
                <a:cubicBezTo>
                  <a:pt x="2192467" y="2831924"/>
                  <a:pt x="2204370" y="2842077"/>
                  <a:pt x="2200972" y="2855617"/>
                </a:cubicBezTo>
                <a:cubicBezTo>
                  <a:pt x="2195865" y="2869158"/>
                  <a:pt x="2175471" y="2879322"/>
                  <a:pt x="2156774" y="2879322"/>
                </a:cubicBezTo>
                <a:cubicBezTo>
                  <a:pt x="2136367" y="2879322"/>
                  <a:pt x="2124466" y="2869158"/>
                  <a:pt x="2129573" y="2855617"/>
                </a:cubicBezTo>
                <a:cubicBezTo>
                  <a:pt x="2134669" y="2842077"/>
                  <a:pt x="2155065" y="2831924"/>
                  <a:pt x="2173772" y="2831924"/>
                </a:cubicBezTo>
                <a:close/>
                <a:moveTo>
                  <a:pt x="2071774" y="2831924"/>
                </a:moveTo>
                <a:cubicBezTo>
                  <a:pt x="2090470" y="2831924"/>
                  <a:pt x="2102372" y="2842077"/>
                  <a:pt x="2097276" y="2855617"/>
                </a:cubicBezTo>
                <a:cubicBezTo>
                  <a:pt x="2092169" y="2869158"/>
                  <a:pt x="2071774" y="2879322"/>
                  <a:pt x="2053066" y="2879322"/>
                </a:cubicBezTo>
                <a:cubicBezTo>
                  <a:pt x="2032671" y="2879322"/>
                  <a:pt x="2020768" y="2869158"/>
                  <a:pt x="2025877" y="2855617"/>
                </a:cubicBezTo>
                <a:cubicBezTo>
                  <a:pt x="2030972" y="2842077"/>
                  <a:pt x="2051368" y="2831924"/>
                  <a:pt x="2071774" y="2831924"/>
                </a:cubicBezTo>
                <a:close/>
                <a:moveTo>
                  <a:pt x="1962953" y="2831924"/>
                </a:moveTo>
                <a:cubicBezTo>
                  <a:pt x="1983360" y="2831924"/>
                  <a:pt x="1995250" y="2842077"/>
                  <a:pt x="1990154" y="2855617"/>
                </a:cubicBezTo>
                <a:cubicBezTo>
                  <a:pt x="1985058" y="2869158"/>
                  <a:pt x="1964651" y="2879322"/>
                  <a:pt x="1944257" y="2879322"/>
                </a:cubicBezTo>
                <a:cubicBezTo>
                  <a:pt x="1923850" y="2879322"/>
                  <a:pt x="1911960" y="2869158"/>
                  <a:pt x="1917056" y="2855617"/>
                </a:cubicBezTo>
                <a:cubicBezTo>
                  <a:pt x="1922152" y="2842077"/>
                  <a:pt x="1942558" y="2831924"/>
                  <a:pt x="1962953" y="2831924"/>
                </a:cubicBezTo>
                <a:close/>
                <a:moveTo>
                  <a:pt x="1859258" y="2830242"/>
                </a:moveTo>
                <a:cubicBezTo>
                  <a:pt x="1879664" y="2831936"/>
                  <a:pt x="1891567" y="2842089"/>
                  <a:pt x="1886471" y="2853935"/>
                </a:cubicBezTo>
                <a:cubicBezTo>
                  <a:pt x="1881363" y="2867476"/>
                  <a:pt x="1860956" y="2877628"/>
                  <a:pt x="1840561" y="2877628"/>
                </a:cubicBezTo>
                <a:cubicBezTo>
                  <a:pt x="1820154" y="2877628"/>
                  <a:pt x="1808265" y="2867476"/>
                  <a:pt x="1813361" y="2853935"/>
                </a:cubicBezTo>
                <a:cubicBezTo>
                  <a:pt x="1818456" y="2840394"/>
                  <a:pt x="1838863" y="2830242"/>
                  <a:pt x="1859258" y="2830242"/>
                </a:cubicBezTo>
                <a:close/>
                <a:moveTo>
                  <a:pt x="1757249" y="2830242"/>
                </a:moveTo>
                <a:cubicBezTo>
                  <a:pt x="1777655" y="2830242"/>
                  <a:pt x="1789557" y="2842089"/>
                  <a:pt x="1784449" y="2853935"/>
                </a:cubicBezTo>
                <a:cubicBezTo>
                  <a:pt x="1779354" y="2867476"/>
                  <a:pt x="1758947" y="2877628"/>
                  <a:pt x="1738540" y="2877628"/>
                </a:cubicBezTo>
                <a:cubicBezTo>
                  <a:pt x="1718145" y="2877628"/>
                  <a:pt x="1706243" y="2867476"/>
                  <a:pt x="1711351" y="2853935"/>
                </a:cubicBezTo>
                <a:cubicBezTo>
                  <a:pt x="1716447" y="2840394"/>
                  <a:pt x="1736842" y="2830242"/>
                  <a:pt x="1757249" y="2830242"/>
                </a:cubicBezTo>
                <a:close/>
                <a:moveTo>
                  <a:pt x="1653538" y="2830242"/>
                </a:moveTo>
                <a:cubicBezTo>
                  <a:pt x="1673933" y="2830242"/>
                  <a:pt x="1685835" y="2840394"/>
                  <a:pt x="1680739" y="2853935"/>
                </a:cubicBezTo>
                <a:cubicBezTo>
                  <a:pt x="1675631" y="2867476"/>
                  <a:pt x="1655237" y="2877628"/>
                  <a:pt x="1634818" y="2877628"/>
                </a:cubicBezTo>
                <a:cubicBezTo>
                  <a:pt x="1614423" y="2877628"/>
                  <a:pt x="1602521" y="2867476"/>
                  <a:pt x="1607629" y="2853935"/>
                </a:cubicBezTo>
                <a:cubicBezTo>
                  <a:pt x="1612725" y="2840394"/>
                  <a:pt x="1633120" y="2830242"/>
                  <a:pt x="1653538" y="2830242"/>
                </a:cubicBezTo>
                <a:close/>
                <a:moveTo>
                  <a:pt x="12660127" y="2806537"/>
                </a:moveTo>
                <a:cubicBezTo>
                  <a:pt x="12678764" y="2806537"/>
                  <a:pt x="12702473" y="2816701"/>
                  <a:pt x="12711084" y="2830242"/>
                </a:cubicBezTo>
                <a:cubicBezTo>
                  <a:pt x="12719578" y="2843783"/>
                  <a:pt x="12709315" y="2853935"/>
                  <a:pt x="12690678" y="2853935"/>
                </a:cubicBezTo>
                <a:cubicBezTo>
                  <a:pt x="12670271" y="2853935"/>
                  <a:pt x="12648095" y="2843783"/>
                  <a:pt x="12639720" y="2830242"/>
                </a:cubicBezTo>
                <a:cubicBezTo>
                  <a:pt x="12631109" y="2816701"/>
                  <a:pt x="12641372" y="2806537"/>
                  <a:pt x="12660127" y="2806537"/>
                </a:cubicBezTo>
                <a:close/>
                <a:moveTo>
                  <a:pt x="12467972" y="2801466"/>
                </a:moveTo>
                <a:cubicBezTo>
                  <a:pt x="12488378" y="2801466"/>
                  <a:pt x="12510436" y="2811618"/>
                  <a:pt x="12518931" y="2825159"/>
                </a:cubicBezTo>
                <a:cubicBezTo>
                  <a:pt x="12527423" y="2838700"/>
                  <a:pt x="12517279" y="2848852"/>
                  <a:pt x="12496872" y="2848852"/>
                </a:cubicBezTo>
                <a:cubicBezTo>
                  <a:pt x="12476464" y="2848852"/>
                  <a:pt x="12454288" y="2838700"/>
                  <a:pt x="12445913" y="2825159"/>
                </a:cubicBezTo>
                <a:cubicBezTo>
                  <a:pt x="12437303" y="2811618"/>
                  <a:pt x="12447565" y="2801466"/>
                  <a:pt x="12467972" y="2801466"/>
                </a:cubicBezTo>
                <a:close/>
                <a:moveTo>
                  <a:pt x="12263904" y="2799772"/>
                </a:moveTo>
                <a:cubicBezTo>
                  <a:pt x="12284311" y="2799772"/>
                  <a:pt x="12306487" y="2811618"/>
                  <a:pt x="12314980" y="2823465"/>
                </a:cubicBezTo>
                <a:cubicBezTo>
                  <a:pt x="12323472" y="2837006"/>
                  <a:pt x="12313328" y="2847158"/>
                  <a:pt x="12292803" y="2847158"/>
                </a:cubicBezTo>
                <a:cubicBezTo>
                  <a:pt x="12272397" y="2847158"/>
                  <a:pt x="12250338" y="2837006"/>
                  <a:pt x="12241728" y="2823465"/>
                </a:cubicBezTo>
                <a:cubicBezTo>
                  <a:pt x="12233352" y="2809924"/>
                  <a:pt x="12243496" y="2799772"/>
                  <a:pt x="12263904" y="2799772"/>
                </a:cubicBezTo>
                <a:close/>
                <a:moveTo>
                  <a:pt x="12161869" y="2799772"/>
                </a:moveTo>
                <a:cubicBezTo>
                  <a:pt x="12180624" y="2799772"/>
                  <a:pt x="12202683" y="2809924"/>
                  <a:pt x="12211175" y="2823465"/>
                </a:cubicBezTo>
                <a:cubicBezTo>
                  <a:pt x="12219669" y="2837006"/>
                  <a:pt x="12209524" y="2847158"/>
                  <a:pt x="12189117" y="2847158"/>
                </a:cubicBezTo>
                <a:cubicBezTo>
                  <a:pt x="12168710" y="2847158"/>
                  <a:pt x="12146534" y="2837006"/>
                  <a:pt x="12139811" y="2823465"/>
                </a:cubicBezTo>
                <a:cubicBezTo>
                  <a:pt x="12131317" y="2809924"/>
                  <a:pt x="12141581" y="2799772"/>
                  <a:pt x="12161869" y="2799772"/>
                </a:cubicBezTo>
                <a:close/>
                <a:moveTo>
                  <a:pt x="12058183" y="2799772"/>
                </a:moveTo>
                <a:cubicBezTo>
                  <a:pt x="12076939" y="2799772"/>
                  <a:pt x="12098996" y="2809924"/>
                  <a:pt x="12107491" y="2823465"/>
                </a:cubicBezTo>
                <a:cubicBezTo>
                  <a:pt x="12114332" y="2837006"/>
                  <a:pt x="12105721" y="2847158"/>
                  <a:pt x="12085314" y="2847158"/>
                </a:cubicBezTo>
                <a:cubicBezTo>
                  <a:pt x="12065025" y="2847158"/>
                  <a:pt x="12042967" y="2837006"/>
                  <a:pt x="12036125" y="2823465"/>
                </a:cubicBezTo>
                <a:cubicBezTo>
                  <a:pt x="12029283" y="2809924"/>
                  <a:pt x="12037776" y="2799772"/>
                  <a:pt x="12058183" y="2799772"/>
                </a:cubicBezTo>
                <a:close/>
                <a:moveTo>
                  <a:pt x="11957918" y="2799772"/>
                </a:moveTo>
                <a:cubicBezTo>
                  <a:pt x="11978325" y="2799772"/>
                  <a:pt x="12000384" y="2809924"/>
                  <a:pt x="12007225" y="2823465"/>
                </a:cubicBezTo>
                <a:cubicBezTo>
                  <a:pt x="12013948" y="2837006"/>
                  <a:pt x="12003804" y="2847158"/>
                  <a:pt x="11985166" y="2847158"/>
                </a:cubicBezTo>
                <a:cubicBezTo>
                  <a:pt x="11964760" y="2847158"/>
                  <a:pt x="11942584" y="2837006"/>
                  <a:pt x="11935742" y="2823465"/>
                </a:cubicBezTo>
                <a:cubicBezTo>
                  <a:pt x="11929018" y="2809924"/>
                  <a:pt x="11939163" y="2799772"/>
                  <a:pt x="11957918" y="2799772"/>
                </a:cubicBezTo>
                <a:close/>
                <a:moveTo>
                  <a:pt x="10415866" y="2798078"/>
                </a:moveTo>
                <a:cubicBezTo>
                  <a:pt x="10434562" y="2798078"/>
                  <a:pt x="10456667" y="2808231"/>
                  <a:pt x="10461763" y="2821771"/>
                </a:cubicBezTo>
                <a:cubicBezTo>
                  <a:pt x="10466871" y="2835312"/>
                  <a:pt x="10454969" y="2845464"/>
                  <a:pt x="10436272" y="2845464"/>
                </a:cubicBezTo>
                <a:cubicBezTo>
                  <a:pt x="10415866" y="2845464"/>
                  <a:pt x="10395471" y="2835312"/>
                  <a:pt x="10390362" y="2821771"/>
                </a:cubicBezTo>
                <a:cubicBezTo>
                  <a:pt x="10385267" y="2808231"/>
                  <a:pt x="10397169" y="2798078"/>
                  <a:pt x="10415866" y="2798078"/>
                </a:cubicBezTo>
                <a:close/>
                <a:moveTo>
                  <a:pt x="7127816" y="2787902"/>
                </a:moveTo>
                <a:cubicBezTo>
                  <a:pt x="7148235" y="2787902"/>
                  <a:pt x="7165230" y="2798078"/>
                  <a:pt x="7166931" y="2811619"/>
                </a:cubicBezTo>
                <a:cubicBezTo>
                  <a:pt x="7168630" y="2825159"/>
                  <a:pt x="7153332" y="2835312"/>
                  <a:pt x="7132922" y="2835312"/>
                </a:cubicBezTo>
                <a:cubicBezTo>
                  <a:pt x="7112520" y="2835312"/>
                  <a:pt x="7095524" y="2825159"/>
                  <a:pt x="7093825" y="2811619"/>
                </a:cubicBezTo>
                <a:cubicBezTo>
                  <a:pt x="7092130" y="2798078"/>
                  <a:pt x="7107425" y="2787902"/>
                  <a:pt x="7127816" y="2787902"/>
                </a:cubicBezTo>
                <a:close/>
                <a:moveTo>
                  <a:pt x="7024124" y="2787902"/>
                </a:moveTo>
                <a:cubicBezTo>
                  <a:pt x="7044527" y="2787902"/>
                  <a:pt x="7061523" y="2798078"/>
                  <a:pt x="7063219" y="2811619"/>
                </a:cubicBezTo>
                <a:cubicBezTo>
                  <a:pt x="7064919" y="2825159"/>
                  <a:pt x="7049624" y="2835312"/>
                  <a:pt x="7029232" y="2835312"/>
                </a:cubicBezTo>
                <a:cubicBezTo>
                  <a:pt x="7008826" y="2835312"/>
                  <a:pt x="6991822" y="2825159"/>
                  <a:pt x="6990124" y="2811619"/>
                </a:cubicBezTo>
                <a:cubicBezTo>
                  <a:pt x="6988426" y="2798078"/>
                  <a:pt x="7003724" y="2787902"/>
                  <a:pt x="7024124" y="2787902"/>
                </a:cubicBezTo>
                <a:close/>
                <a:moveTo>
                  <a:pt x="6922159" y="2786220"/>
                </a:moveTo>
                <a:cubicBezTo>
                  <a:pt x="6942548" y="2786220"/>
                  <a:pt x="6959542" y="2798078"/>
                  <a:pt x="6959542" y="2809925"/>
                </a:cubicBezTo>
                <a:cubicBezTo>
                  <a:pt x="6961242" y="2823466"/>
                  <a:pt x="6945947" y="2833618"/>
                  <a:pt x="6925555" y="2833618"/>
                </a:cubicBezTo>
                <a:cubicBezTo>
                  <a:pt x="6905163" y="2833618"/>
                  <a:pt x="6888156" y="2823466"/>
                  <a:pt x="6888156" y="2809925"/>
                </a:cubicBezTo>
                <a:cubicBezTo>
                  <a:pt x="6886445" y="2796384"/>
                  <a:pt x="6901743" y="2786220"/>
                  <a:pt x="6922159" y="2786220"/>
                </a:cubicBezTo>
                <a:close/>
                <a:moveTo>
                  <a:pt x="6818469" y="2786220"/>
                </a:moveTo>
                <a:cubicBezTo>
                  <a:pt x="6838861" y="2787914"/>
                  <a:pt x="6854158" y="2798078"/>
                  <a:pt x="6855853" y="2809925"/>
                </a:cubicBezTo>
                <a:cubicBezTo>
                  <a:pt x="6857563" y="2823466"/>
                  <a:pt x="6842270" y="2833618"/>
                  <a:pt x="6821862" y="2833618"/>
                </a:cubicBezTo>
                <a:cubicBezTo>
                  <a:pt x="6801476" y="2833618"/>
                  <a:pt x="6784509" y="2823466"/>
                  <a:pt x="6784509" y="2809925"/>
                </a:cubicBezTo>
                <a:cubicBezTo>
                  <a:pt x="6782801" y="2796384"/>
                  <a:pt x="6798067" y="2786220"/>
                  <a:pt x="6818469" y="2786220"/>
                </a:cubicBezTo>
                <a:close/>
                <a:moveTo>
                  <a:pt x="6714810" y="2786220"/>
                </a:moveTo>
                <a:cubicBezTo>
                  <a:pt x="6735207" y="2786220"/>
                  <a:pt x="6752197" y="2796384"/>
                  <a:pt x="6752197" y="2809925"/>
                </a:cubicBezTo>
                <a:cubicBezTo>
                  <a:pt x="6753900" y="2823466"/>
                  <a:pt x="6738602" y="2833618"/>
                  <a:pt x="6718207" y="2833618"/>
                </a:cubicBezTo>
                <a:cubicBezTo>
                  <a:pt x="6697816" y="2833618"/>
                  <a:pt x="6680820" y="2823466"/>
                  <a:pt x="6680820" y="2809925"/>
                </a:cubicBezTo>
                <a:cubicBezTo>
                  <a:pt x="6679110" y="2796384"/>
                  <a:pt x="6696117" y="2786220"/>
                  <a:pt x="6714810" y="2786220"/>
                </a:cubicBezTo>
                <a:close/>
                <a:moveTo>
                  <a:pt x="6612804" y="2786220"/>
                </a:moveTo>
                <a:cubicBezTo>
                  <a:pt x="6633211" y="2786220"/>
                  <a:pt x="6650206" y="2796384"/>
                  <a:pt x="6650206" y="2809925"/>
                </a:cubicBezTo>
                <a:cubicBezTo>
                  <a:pt x="6650206" y="2823466"/>
                  <a:pt x="6634904" y="2833618"/>
                  <a:pt x="6616208" y="2833618"/>
                </a:cubicBezTo>
                <a:cubicBezTo>
                  <a:pt x="6595812" y="2833618"/>
                  <a:pt x="6578814" y="2823466"/>
                  <a:pt x="6578814" y="2809925"/>
                </a:cubicBezTo>
                <a:cubicBezTo>
                  <a:pt x="6578814" y="2796384"/>
                  <a:pt x="6594114" y="2786220"/>
                  <a:pt x="6612804" y="2786220"/>
                </a:cubicBezTo>
                <a:close/>
                <a:moveTo>
                  <a:pt x="6505715" y="2786220"/>
                </a:moveTo>
                <a:cubicBezTo>
                  <a:pt x="6526123" y="2786220"/>
                  <a:pt x="6543130" y="2796384"/>
                  <a:pt x="6544828" y="2809925"/>
                </a:cubicBezTo>
                <a:cubicBezTo>
                  <a:pt x="6544828" y="2823466"/>
                  <a:pt x="6529531" y="2833618"/>
                  <a:pt x="6509115" y="2833618"/>
                </a:cubicBezTo>
                <a:cubicBezTo>
                  <a:pt x="6488723" y="2833618"/>
                  <a:pt x="6471723" y="2823466"/>
                  <a:pt x="6471723" y="2809925"/>
                </a:cubicBezTo>
                <a:cubicBezTo>
                  <a:pt x="6471723" y="2796384"/>
                  <a:pt x="6487026" y="2786220"/>
                  <a:pt x="6505715" y="2786220"/>
                </a:cubicBezTo>
                <a:close/>
                <a:moveTo>
                  <a:pt x="6403709" y="2784526"/>
                </a:moveTo>
                <a:cubicBezTo>
                  <a:pt x="6424110" y="2786220"/>
                  <a:pt x="6441120" y="2796384"/>
                  <a:pt x="6441120" y="2808231"/>
                </a:cubicBezTo>
                <a:cubicBezTo>
                  <a:pt x="6441120" y="2821772"/>
                  <a:pt x="6425823" y="2831924"/>
                  <a:pt x="6405411" y="2831924"/>
                </a:cubicBezTo>
                <a:cubicBezTo>
                  <a:pt x="6385013" y="2831924"/>
                  <a:pt x="6369715" y="2821772"/>
                  <a:pt x="6368023" y="2808231"/>
                </a:cubicBezTo>
                <a:cubicBezTo>
                  <a:pt x="6368023" y="2794690"/>
                  <a:pt x="6383317" y="2784526"/>
                  <a:pt x="6403709" y="2784526"/>
                </a:cubicBezTo>
                <a:close/>
                <a:moveTo>
                  <a:pt x="6301750" y="2784526"/>
                </a:moveTo>
                <a:cubicBezTo>
                  <a:pt x="6322147" y="2786220"/>
                  <a:pt x="6337440" y="2796384"/>
                  <a:pt x="6339136" y="2808231"/>
                </a:cubicBezTo>
                <a:cubicBezTo>
                  <a:pt x="6339136" y="2821772"/>
                  <a:pt x="6323840" y="2831924"/>
                  <a:pt x="6303451" y="2831924"/>
                </a:cubicBezTo>
                <a:cubicBezTo>
                  <a:pt x="6283036" y="2831924"/>
                  <a:pt x="6267741" y="2821772"/>
                  <a:pt x="6266044" y="2808231"/>
                </a:cubicBezTo>
                <a:cubicBezTo>
                  <a:pt x="6266044" y="2794690"/>
                  <a:pt x="6281340" y="2784526"/>
                  <a:pt x="6301750" y="2784526"/>
                </a:cubicBezTo>
                <a:close/>
                <a:moveTo>
                  <a:pt x="6201449" y="2784526"/>
                </a:moveTo>
                <a:cubicBezTo>
                  <a:pt x="6220143" y="2784526"/>
                  <a:pt x="6237135" y="2794690"/>
                  <a:pt x="6237135" y="2808231"/>
                </a:cubicBezTo>
                <a:cubicBezTo>
                  <a:pt x="6237135" y="2821772"/>
                  <a:pt x="6221841" y="2831924"/>
                  <a:pt x="6201449" y="2831924"/>
                </a:cubicBezTo>
                <a:cubicBezTo>
                  <a:pt x="6181048" y="2831924"/>
                  <a:pt x="6165746" y="2821772"/>
                  <a:pt x="6165746" y="2808231"/>
                </a:cubicBezTo>
                <a:cubicBezTo>
                  <a:pt x="6165746" y="2794690"/>
                  <a:pt x="6181048" y="2784526"/>
                  <a:pt x="6201449" y="2784526"/>
                </a:cubicBezTo>
                <a:close/>
                <a:moveTo>
                  <a:pt x="6097767" y="2784526"/>
                </a:moveTo>
                <a:cubicBezTo>
                  <a:pt x="6118159" y="2784526"/>
                  <a:pt x="6133453" y="2794690"/>
                  <a:pt x="6133453" y="2808231"/>
                </a:cubicBezTo>
                <a:cubicBezTo>
                  <a:pt x="6133453" y="2821772"/>
                  <a:pt x="6118159" y="2831924"/>
                  <a:pt x="6097767" y="2831924"/>
                </a:cubicBezTo>
                <a:cubicBezTo>
                  <a:pt x="6077368" y="2831924"/>
                  <a:pt x="6062061" y="2821772"/>
                  <a:pt x="6062061" y="2808231"/>
                </a:cubicBezTo>
                <a:cubicBezTo>
                  <a:pt x="6062061" y="2794690"/>
                  <a:pt x="6077368" y="2784526"/>
                  <a:pt x="6097767" y="2784526"/>
                </a:cubicBezTo>
                <a:close/>
                <a:moveTo>
                  <a:pt x="5995761" y="2784526"/>
                </a:moveTo>
                <a:cubicBezTo>
                  <a:pt x="6014468" y="2784526"/>
                  <a:pt x="6031462" y="2794690"/>
                  <a:pt x="6031462" y="2808231"/>
                </a:cubicBezTo>
                <a:cubicBezTo>
                  <a:pt x="6031462" y="2821772"/>
                  <a:pt x="6016162" y="2831924"/>
                  <a:pt x="5995761" y="2831924"/>
                </a:cubicBezTo>
                <a:cubicBezTo>
                  <a:pt x="5975371" y="2831924"/>
                  <a:pt x="5960078" y="2821772"/>
                  <a:pt x="5960078" y="2808231"/>
                </a:cubicBezTo>
                <a:cubicBezTo>
                  <a:pt x="5960078" y="2794690"/>
                  <a:pt x="5977070" y="2784526"/>
                  <a:pt x="5995761" y="2784526"/>
                </a:cubicBezTo>
                <a:close/>
                <a:moveTo>
                  <a:pt x="3635912" y="2772679"/>
                </a:moveTo>
                <a:cubicBezTo>
                  <a:pt x="3654609" y="2774373"/>
                  <a:pt x="3668208" y="2784526"/>
                  <a:pt x="3666510" y="2796384"/>
                </a:cubicBezTo>
                <a:cubicBezTo>
                  <a:pt x="3663101" y="2809925"/>
                  <a:pt x="3644405" y="2820077"/>
                  <a:pt x="3625709" y="2820077"/>
                </a:cubicBezTo>
                <a:cubicBezTo>
                  <a:pt x="3605303" y="2820077"/>
                  <a:pt x="3591715" y="2809925"/>
                  <a:pt x="3595110" y="2796384"/>
                </a:cubicBezTo>
                <a:cubicBezTo>
                  <a:pt x="3598508" y="2782832"/>
                  <a:pt x="3617205" y="2772679"/>
                  <a:pt x="3635912" y="2772679"/>
                </a:cubicBezTo>
                <a:close/>
                <a:moveTo>
                  <a:pt x="3523689" y="2772679"/>
                </a:moveTo>
                <a:cubicBezTo>
                  <a:pt x="3544083" y="2772679"/>
                  <a:pt x="3557683" y="2784526"/>
                  <a:pt x="3554286" y="2796384"/>
                </a:cubicBezTo>
                <a:cubicBezTo>
                  <a:pt x="3550889" y="2809925"/>
                  <a:pt x="3532181" y="2820077"/>
                  <a:pt x="3513484" y="2820077"/>
                </a:cubicBezTo>
                <a:cubicBezTo>
                  <a:pt x="3493091" y="2820077"/>
                  <a:pt x="3479490" y="2809925"/>
                  <a:pt x="3482888" y="2796384"/>
                </a:cubicBezTo>
                <a:cubicBezTo>
                  <a:pt x="3486284" y="2782832"/>
                  <a:pt x="3504994" y="2772679"/>
                  <a:pt x="3523689" y="2772679"/>
                </a:cubicBezTo>
                <a:close/>
                <a:moveTo>
                  <a:pt x="3430184" y="2772679"/>
                </a:moveTo>
                <a:cubicBezTo>
                  <a:pt x="3450580" y="2772679"/>
                  <a:pt x="3464180" y="2782832"/>
                  <a:pt x="3460784" y="2796384"/>
                </a:cubicBezTo>
                <a:cubicBezTo>
                  <a:pt x="3457386" y="2809925"/>
                  <a:pt x="3438678" y="2820077"/>
                  <a:pt x="3418272" y="2820077"/>
                </a:cubicBezTo>
                <a:cubicBezTo>
                  <a:pt x="3397878" y="2820077"/>
                  <a:pt x="3384277" y="2809925"/>
                  <a:pt x="3387673" y="2796384"/>
                </a:cubicBezTo>
                <a:cubicBezTo>
                  <a:pt x="3391072" y="2782832"/>
                  <a:pt x="3409767" y="2772679"/>
                  <a:pt x="3430184" y="2772679"/>
                </a:cubicBezTo>
                <a:close/>
                <a:moveTo>
                  <a:pt x="3326477" y="2772679"/>
                </a:moveTo>
                <a:cubicBezTo>
                  <a:pt x="3346873" y="2772679"/>
                  <a:pt x="3360473" y="2782832"/>
                  <a:pt x="3357076" y="2796384"/>
                </a:cubicBezTo>
                <a:cubicBezTo>
                  <a:pt x="3353681" y="2809925"/>
                  <a:pt x="3334985" y="2820077"/>
                  <a:pt x="3314577" y="2820077"/>
                </a:cubicBezTo>
                <a:cubicBezTo>
                  <a:pt x="3294181" y="2820077"/>
                  <a:pt x="3280571" y="2809925"/>
                  <a:pt x="3283978" y="2796384"/>
                </a:cubicBezTo>
                <a:cubicBezTo>
                  <a:pt x="3287376" y="2782832"/>
                  <a:pt x="3306083" y="2772679"/>
                  <a:pt x="3326477" y="2772679"/>
                </a:cubicBezTo>
                <a:close/>
                <a:moveTo>
                  <a:pt x="3222774" y="2772679"/>
                </a:moveTo>
                <a:cubicBezTo>
                  <a:pt x="3243166" y="2772679"/>
                  <a:pt x="3256766" y="2782832"/>
                  <a:pt x="3253369" y="2796384"/>
                </a:cubicBezTo>
                <a:cubicBezTo>
                  <a:pt x="3249972" y="2809925"/>
                  <a:pt x="3231266" y="2820077"/>
                  <a:pt x="3210873" y="2820077"/>
                </a:cubicBezTo>
                <a:cubicBezTo>
                  <a:pt x="3190466" y="2820077"/>
                  <a:pt x="3176868" y="2809925"/>
                  <a:pt x="3180261" y="2796384"/>
                </a:cubicBezTo>
                <a:cubicBezTo>
                  <a:pt x="3183659" y="2782832"/>
                  <a:pt x="3202367" y="2772679"/>
                  <a:pt x="3222774" y="2772679"/>
                </a:cubicBezTo>
                <a:close/>
                <a:moveTo>
                  <a:pt x="3122471" y="2770985"/>
                </a:moveTo>
                <a:cubicBezTo>
                  <a:pt x="3141181" y="2772679"/>
                  <a:pt x="3154781" y="2782832"/>
                  <a:pt x="3151376" y="2794690"/>
                </a:cubicBezTo>
                <a:cubicBezTo>
                  <a:pt x="3147974" y="2808231"/>
                  <a:pt x="3129279" y="2818383"/>
                  <a:pt x="3108873" y="2818383"/>
                </a:cubicBezTo>
                <a:cubicBezTo>
                  <a:pt x="3088476" y="2818383"/>
                  <a:pt x="3074860" y="2808231"/>
                  <a:pt x="3079969" y="2794690"/>
                </a:cubicBezTo>
                <a:cubicBezTo>
                  <a:pt x="3083379" y="2781138"/>
                  <a:pt x="3102077" y="2770985"/>
                  <a:pt x="3122471" y="2770985"/>
                </a:cubicBezTo>
                <a:close/>
                <a:moveTo>
                  <a:pt x="3018758" y="2770985"/>
                </a:moveTo>
                <a:cubicBezTo>
                  <a:pt x="3039155" y="2770985"/>
                  <a:pt x="3052756" y="2782832"/>
                  <a:pt x="3047661" y="2794690"/>
                </a:cubicBezTo>
                <a:cubicBezTo>
                  <a:pt x="3044251" y="2808231"/>
                  <a:pt x="3025552" y="2818383"/>
                  <a:pt x="3005156" y="2818383"/>
                </a:cubicBezTo>
                <a:cubicBezTo>
                  <a:pt x="2984748" y="2818383"/>
                  <a:pt x="2972854" y="2808231"/>
                  <a:pt x="2976252" y="2794690"/>
                </a:cubicBezTo>
                <a:cubicBezTo>
                  <a:pt x="2979650" y="2781138"/>
                  <a:pt x="2998350" y="2770985"/>
                  <a:pt x="3018758" y="2770985"/>
                </a:cubicBezTo>
                <a:close/>
                <a:moveTo>
                  <a:pt x="2916733" y="2770985"/>
                </a:moveTo>
                <a:cubicBezTo>
                  <a:pt x="2937138" y="2770985"/>
                  <a:pt x="2949043" y="2781138"/>
                  <a:pt x="2945645" y="2794690"/>
                </a:cubicBezTo>
                <a:cubicBezTo>
                  <a:pt x="2942235" y="2808231"/>
                  <a:pt x="2921842" y="2818383"/>
                  <a:pt x="2903133" y="2818383"/>
                </a:cubicBezTo>
                <a:cubicBezTo>
                  <a:pt x="2882739" y="2818383"/>
                  <a:pt x="2870839" y="2808231"/>
                  <a:pt x="2874235" y="2794690"/>
                </a:cubicBezTo>
                <a:cubicBezTo>
                  <a:pt x="2877643" y="2781138"/>
                  <a:pt x="2898037" y="2770985"/>
                  <a:pt x="2916733" y="2770985"/>
                </a:cubicBezTo>
                <a:close/>
                <a:moveTo>
                  <a:pt x="2813039" y="2770985"/>
                </a:moveTo>
                <a:cubicBezTo>
                  <a:pt x="2833447" y="2770985"/>
                  <a:pt x="2845349" y="2781138"/>
                  <a:pt x="2841939" y="2794690"/>
                </a:cubicBezTo>
                <a:cubicBezTo>
                  <a:pt x="2838543" y="2808231"/>
                  <a:pt x="2818146" y="2818383"/>
                  <a:pt x="2799434" y="2818383"/>
                </a:cubicBezTo>
                <a:cubicBezTo>
                  <a:pt x="2779002" y="2818383"/>
                  <a:pt x="2767100" y="2808231"/>
                  <a:pt x="2770497" y="2794690"/>
                </a:cubicBezTo>
                <a:cubicBezTo>
                  <a:pt x="2773907" y="2781138"/>
                  <a:pt x="2794302" y="2770985"/>
                  <a:pt x="2813039" y="2770985"/>
                </a:cubicBezTo>
                <a:close/>
                <a:moveTo>
                  <a:pt x="2709314" y="2770985"/>
                </a:moveTo>
                <a:cubicBezTo>
                  <a:pt x="2729709" y="2770985"/>
                  <a:pt x="2743310" y="2781138"/>
                  <a:pt x="2738214" y="2794690"/>
                </a:cubicBezTo>
                <a:cubicBezTo>
                  <a:pt x="2734805" y="2808231"/>
                  <a:pt x="2714411" y="2818383"/>
                  <a:pt x="2694004" y="2818383"/>
                </a:cubicBezTo>
                <a:cubicBezTo>
                  <a:pt x="2673597" y="2818383"/>
                  <a:pt x="2661706" y="2808231"/>
                  <a:pt x="2665104" y="2794690"/>
                </a:cubicBezTo>
                <a:cubicBezTo>
                  <a:pt x="2668501" y="2781138"/>
                  <a:pt x="2688896" y="2770985"/>
                  <a:pt x="2709314" y="2770985"/>
                </a:cubicBezTo>
                <a:close/>
                <a:moveTo>
                  <a:pt x="2607293" y="2769291"/>
                </a:moveTo>
                <a:cubicBezTo>
                  <a:pt x="2627699" y="2770985"/>
                  <a:pt x="2641300" y="2781138"/>
                  <a:pt x="2636192" y="2792996"/>
                </a:cubicBezTo>
                <a:cubicBezTo>
                  <a:pt x="2632796" y="2806537"/>
                  <a:pt x="2612400" y="2816689"/>
                  <a:pt x="2591994" y="2816689"/>
                </a:cubicBezTo>
                <a:cubicBezTo>
                  <a:pt x="2571586" y="2816689"/>
                  <a:pt x="2559685" y="2806537"/>
                  <a:pt x="2563082" y="2792996"/>
                </a:cubicBezTo>
                <a:cubicBezTo>
                  <a:pt x="2568190" y="2779443"/>
                  <a:pt x="2586886" y="2769291"/>
                  <a:pt x="2607293" y="2769291"/>
                </a:cubicBezTo>
                <a:close/>
                <a:moveTo>
                  <a:pt x="2505280" y="2769291"/>
                </a:moveTo>
                <a:cubicBezTo>
                  <a:pt x="2525674" y="2769291"/>
                  <a:pt x="2537576" y="2781138"/>
                  <a:pt x="2534179" y="2792996"/>
                </a:cubicBezTo>
                <a:cubicBezTo>
                  <a:pt x="2529084" y="2806537"/>
                  <a:pt x="2510376" y="2816689"/>
                  <a:pt x="2489981" y="2816689"/>
                </a:cubicBezTo>
                <a:cubicBezTo>
                  <a:pt x="2469562" y="2816689"/>
                  <a:pt x="2457672" y="2806537"/>
                  <a:pt x="2461069" y="2792996"/>
                </a:cubicBezTo>
                <a:cubicBezTo>
                  <a:pt x="2466165" y="2779443"/>
                  <a:pt x="2484872" y="2769291"/>
                  <a:pt x="2505280" y="2769291"/>
                </a:cubicBezTo>
                <a:close/>
                <a:moveTo>
                  <a:pt x="2403282" y="2769291"/>
                </a:moveTo>
                <a:cubicBezTo>
                  <a:pt x="2423677" y="2769291"/>
                  <a:pt x="2435579" y="2779443"/>
                  <a:pt x="2430483" y="2792996"/>
                </a:cubicBezTo>
                <a:cubicBezTo>
                  <a:pt x="2425376" y="2806537"/>
                  <a:pt x="2406679" y="2816689"/>
                  <a:pt x="2386284" y="2816689"/>
                </a:cubicBezTo>
                <a:cubicBezTo>
                  <a:pt x="2365877" y="2816689"/>
                  <a:pt x="2353976" y="2806537"/>
                  <a:pt x="2359084" y="2792996"/>
                </a:cubicBezTo>
                <a:cubicBezTo>
                  <a:pt x="2364179" y="2779443"/>
                  <a:pt x="2382887" y="2769291"/>
                  <a:pt x="2403282" y="2769291"/>
                </a:cubicBezTo>
                <a:close/>
                <a:moveTo>
                  <a:pt x="2299563" y="2769291"/>
                </a:moveTo>
                <a:cubicBezTo>
                  <a:pt x="2319957" y="2769291"/>
                  <a:pt x="2331860" y="2779443"/>
                  <a:pt x="2326763" y="2792996"/>
                </a:cubicBezTo>
                <a:cubicBezTo>
                  <a:pt x="2321656" y="2806537"/>
                  <a:pt x="2302959" y="2816689"/>
                  <a:pt x="2282565" y="2816689"/>
                </a:cubicBezTo>
                <a:cubicBezTo>
                  <a:pt x="2262158" y="2816689"/>
                  <a:pt x="2250256" y="2806537"/>
                  <a:pt x="2255364" y="2792996"/>
                </a:cubicBezTo>
                <a:cubicBezTo>
                  <a:pt x="2260460" y="2779443"/>
                  <a:pt x="2279156" y="2769291"/>
                  <a:pt x="2299563" y="2769291"/>
                </a:cubicBezTo>
                <a:close/>
                <a:moveTo>
                  <a:pt x="2195866" y="2769291"/>
                </a:moveTo>
                <a:cubicBezTo>
                  <a:pt x="2216261" y="2769291"/>
                  <a:pt x="2228175" y="2779443"/>
                  <a:pt x="2223055" y="2792996"/>
                </a:cubicBezTo>
                <a:cubicBezTo>
                  <a:pt x="2217960" y="2806537"/>
                  <a:pt x="2199262" y="2816689"/>
                  <a:pt x="2178856" y="2816689"/>
                </a:cubicBezTo>
                <a:cubicBezTo>
                  <a:pt x="2158462" y="2816689"/>
                  <a:pt x="2146560" y="2806537"/>
                  <a:pt x="2151668" y="2792996"/>
                </a:cubicBezTo>
                <a:cubicBezTo>
                  <a:pt x="2156764" y="2779443"/>
                  <a:pt x="2177158" y="2769291"/>
                  <a:pt x="2195866" y="2769291"/>
                </a:cubicBezTo>
                <a:close/>
                <a:moveTo>
                  <a:pt x="2093844" y="2767597"/>
                </a:moveTo>
                <a:cubicBezTo>
                  <a:pt x="2114263" y="2769291"/>
                  <a:pt x="2126153" y="2779455"/>
                  <a:pt x="2121057" y="2791314"/>
                </a:cubicBezTo>
                <a:cubicBezTo>
                  <a:pt x="2115962" y="2804854"/>
                  <a:pt x="2095543" y="2815007"/>
                  <a:pt x="2076846" y="2815007"/>
                </a:cubicBezTo>
                <a:cubicBezTo>
                  <a:pt x="2056452" y="2815007"/>
                  <a:pt x="2044550" y="2804854"/>
                  <a:pt x="2049646" y="2791314"/>
                </a:cubicBezTo>
                <a:cubicBezTo>
                  <a:pt x="2054754" y="2777761"/>
                  <a:pt x="2075149" y="2767597"/>
                  <a:pt x="2093844" y="2767597"/>
                </a:cubicBezTo>
                <a:close/>
                <a:moveTo>
                  <a:pt x="1988436" y="2767597"/>
                </a:moveTo>
                <a:cubicBezTo>
                  <a:pt x="2008855" y="2767597"/>
                  <a:pt x="2020745" y="2779455"/>
                  <a:pt x="2015649" y="2791314"/>
                </a:cubicBezTo>
                <a:cubicBezTo>
                  <a:pt x="2010553" y="2804854"/>
                  <a:pt x="1990135" y="2815007"/>
                  <a:pt x="1969739" y="2815007"/>
                </a:cubicBezTo>
                <a:cubicBezTo>
                  <a:pt x="1949345" y="2815007"/>
                  <a:pt x="1937443" y="2804854"/>
                  <a:pt x="1942539" y="2791314"/>
                </a:cubicBezTo>
                <a:cubicBezTo>
                  <a:pt x="1947635" y="2777761"/>
                  <a:pt x="1968042" y="2767597"/>
                  <a:pt x="1988436" y="2767597"/>
                </a:cubicBezTo>
                <a:close/>
                <a:moveTo>
                  <a:pt x="1884729" y="2767597"/>
                </a:moveTo>
                <a:cubicBezTo>
                  <a:pt x="1905136" y="2767597"/>
                  <a:pt x="1917025" y="2777761"/>
                  <a:pt x="1911930" y="2791314"/>
                </a:cubicBezTo>
                <a:cubicBezTo>
                  <a:pt x="1906834" y="2804854"/>
                  <a:pt x="1886427" y="2815007"/>
                  <a:pt x="1866020" y="2815007"/>
                </a:cubicBezTo>
                <a:cubicBezTo>
                  <a:pt x="1845625" y="2815007"/>
                  <a:pt x="1833723" y="2804854"/>
                  <a:pt x="1838819" y="2791314"/>
                </a:cubicBezTo>
                <a:cubicBezTo>
                  <a:pt x="1843927" y="2777761"/>
                  <a:pt x="1864322" y="2767597"/>
                  <a:pt x="1884729" y="2767597"/>
                </a:cubicBezTo>
                <a:close/>
                <a:moveTo>
                  <a:pt x="1782742" y="2767597"/>
                </a:moveTo>
                <a:cubicBezTo>
                  <a:pt x="1803137" y="2767597"/>
                  <a:pt x="1815040" y="2777761"/>
                  <a:pt x="1809944" y="2791314"/>
                </a:cubicBezTo>
                <a:cubicBezTo>
                  <a:pt x="1804836" y="2804854"/>
                  <a:pt x="1784441" y="2815007"/>
                  <a:pt x="1764034" y="2815007"/>
                </a:cubicBezTo>
                <a:cubicBezTo>
                  <a:pt x="1743628" y="2815007"/>
                  <a:pt x="1731726" y="2804854"/>
                  <a:pt x="1736834" y="2791314"/>
                </a:cubicBezTo>
                <a:cubicBezTo>
                  <a:pt x="1741930" y="2777761"/>
                  <a:pt x="1762337" y="2767597"/>
                  <a:pt x="1782742" y="2767597"/>
                </a:cubicBezTo>
                <a:close/>
                <a:moveTo>
                  <a:pt x="1680731" y="2767597"/>
                </a:moveTo>
                <a:cubicBezTo>
                  <a:pt x="1701126" y="2767597"/>
                  <a:pt x="1711329" y="2777761"/>
                  <a:pt x="1706234" y="2791314"/>
                </a:cubicBezTo>
                <a:cubicBezTo>
                  <a:pt x="1701126" y="2804854"/>
                  <a:pt x="1680731" y="2815007"/>
                  <a:pt x="1660324" y="2815007"/>
                </a:cubicBezTo>
                <a:cubicBezTo>
                  <a:pt x="1639917" y="2815007"/>
                  <a:pt x="1628016" y="2804854"/>
                  <a:pt x="1634823" y="2791314"/>
                </a:cubicBezTo>
                <a:cubicBezTo>
                  <a:pt x="1639917" y="2777761"/>
                  <a:pt x="1660324" y="2767597"/>
                  <a:pt x="1680731" y="2767597"/>
                </a:cubicBezTo>
                <a:close/>
                <a:moveTo>
                  <a:pt x="1578698" y="2765903"/>
                </a:moveTo>
                <a:cubicBezTo>
                  <a:pt x="1597406" y="2767597"/>
                  <a:pt x="1609308" y="2777750"/>
                  <a:pt x="1604201" y="2789608"/>
                </a:cubicBezTo>
                <a:cubicBezTo>
                  <a:pt x="1599105" y="2803160"/>
                  <a:pt x="1578698" y="2813313"/>
                  <a:pt x="1558304" y="2813313"/>
                </a:cubicBezTo>
                <a:cubicBezTo>
                  <a:pt x="1537909" y="2813313"/>
                  <a:pt x="1526007" y="2803160"/>
                  <a:pt x="1532801" y="2789608"/>
                </a:cubicBezTo>
                <a:cubicBezTo>
                  <a:pt x="1537909" y="2776067"/>
                  <a:pt x="1558304" y="2765903"/>
                  <a:pt x="1578698" y="2765903"/>
                </a:cubicBezTo>
                <a:close/>
                <a:moveTo>
                  <a:pt x="12535916" y="2733751"/>
                </a:moveTo>
                <a:cubicBezTo>
                  <a:pt x="12556323" y="2733751"/>
                  <a:pt x="12578499" y="2743903"/>
                  <a:pt x="12586875" y="2757444"/>
                </a:cubicBezTo>
                <a:cubicBezTo>
                  <a:pt x="12595486" y="2770985"/>
                  <a:pt x="12585342" y="2781137"/>
                  <a:pt x="12566585" y="2781137"/>
                </a:cubicBezTo>
                <a:cubicBezTo>
                  <a:pt x="12546178" y="2781137"/>
                  <a:pt x="12524120" y="2770985"/>
                  <a:pt x="12515509" y="2757444"/>
                </a:cubicBezTo>
                <a:cubicBezTo>
                  <a:pt x="12507135" y="2743903"/>
                  <a:pt x="12517279" y="2733751"/>
                  <a:pt x="12535916" y="2733751"/>
                </a:cubicBezTo>
                <a:close/>
                <a:moveTo>
                  <a:pt x="12121172" y="2732057"/>
                </a:moveTo>
                <a:cubicBezTo>
                  <a:pt x="12139811" y="2732057"/>
                  <a:pt x="12161869" y="2743904"/>
                  <a:pt x="12170362" y="2755750"/>
                </a:cubicBezTo>
                <a:cubicBezTo>
                  <a:pt x="12178972" y="2769291"/>
                  <a:pt x="12168710" y="2779443"/>
                  <a:pt x="12148303" y="2779443"/>
                </a:cubicBezTo>
                <a:cubicBezTo>
                  <a:pt x="12127897" y="2779443"/>
                  <a:pt x="12105720" y="2769291"/>
                  <a:pt x="12098996" y="2755750"/>
                </a:cubicBezTo>
                <a:cubicBezTo>
                  <a:pt x="12090503" y="2742210"/>
                  <a:pt x="12100766" y="2732057"/>
                  <a:pt x="12121172" y="2732057"/>
                </a:cubicBezTo>
                <a:close/>
                <a:moveTo>
                  <a:pt x="12017369" y="2732057"/>
                </a:moveTo>
                <a:cubicBezTo>
                  <a:pt x="12037776" y="2732057"/>
                  <a:pt x="12059952" y="2742210"/>
                  <a:pt x="12066676" y="2755750"/>
                </a:cubicBezTo>
                <a:cubicBezTo>
                  <a:pt x="12073517" y="2769291"/>
                  <a:pt x="12065025" y="2779443"/>
                  <a:pt x="12044618" y="2779443"/>
                </a:cubicBezTo>
                <a:cubicBezTo>
                  <a:pt x="12024211" y="2779443"/>
                  <a:pt x="12002152" y="2769291"/>
                  <a:pt x="11995311" y="2755750"/>
                </a:cubicBezTo>
                <a:cubicBezTo>
                  <a:pt x="11988469" y="2742210"/>
                  <a:pt x="11996962" y="2732057"/>
                  <a:pt x="12017369" y="2732057"/>
                </a:cubicBezTo>
                <a:close/>
                <a:moveTo>
                  <a:pt x="11918755" y="2732057"/>
                </a:moveTo>
                <a:cubicBezTo>
                  <a:pt x="11939162" y="2732057"/>
                  <a:pt x="11961339" y="2742210"/>
                  <a:pt x="11968062" y="2755750"/>
                </a:cubicBezTo>
                <a:cubicBezTo>
                  <a:pt x="11974904" y="2769291"/>
                  <a:pt x="11966411" y="2779443"/>
                  <a:pt x="11946004" y="2779443"/>
                </a:cubicBezTo>
                <a:cubicBezTo>
                  <a:pt x="11925597" y="2779443"/>
                  <a:pt x="11903539" y="2769291"/>
                  <a:pt x="11896697" y="2755750"/>
                </a:cubicBezTo>
                <a:cubicBezTo>
                  <a:pt x="11889973" y="2742210"/>
                  <a:pt x="11900118" y="2732057"/>
                  <a:pt x="11918755" y="2732057"/>
                </a:cubicBezTo>
                <a:close/>
                <a:moveTo>
                  <a:pt x="11815188" y="2732057"/>
                </a:moveTo>
                <a:cubicBezTo>
                  <a:pt x="11835477" y="2732057"/>
                  <a:pt x="11855884" y="2742210"/>
                  <a:pt x="11864377" y="2755750"/>
                </a:cubicBezTo>
                <a:cubicBezTo>
                  <a:pt x="11871219" y="2769291"/>
                  <a:pt x="11860956" y="2779443"/>
                  <a:pt x="11842318" y="2779443"/>
                </a:cubicBezTo>
                <a:cubicBezTo>
                  <a:pt x="11821912" y="2779443"/>
                  <a:pt x="11799736" y="2769291"/>
                  <a:pt x="11792977" y="2755750"/>
                </a:cubicBezTo>
                <a:cubicBezTo>
                  <a:pt x="11786182" y="2742210"/>
                  <a:pt x="11796432" y="2732057"/>
                  <a:pt x="11815188" y="2732057"/>
                </a:cubicBezTo>
                <a:close/>
                <a:moveTo>
                  <a:pt x="11711384" y="2730363"/>
                </a:moveTo>
                <a:cubicBezTo>
                  <a:pt x="11731791" y="2732057"/>
                  <a:pt x="11753944" y="2742210"/>
                  <a:pt x="11760738" y="2754056"/>
                </a:cubicBezTo>
                <a:cubicBezTo>
                  <a:pt x="11767545" y="2767597"/>
                  <a:pt x="11757341" y="2777749"/>
                  <a:pt x="11738585" y="2777749"/>
                </a:cubicBezTo>
                <a:cubicBezTo>
                  <a:pt x="11718190" y="2777749"/>
                  <a:pt x="11696038" y="2767597"/>
                  <a:pt x="11689231" y="2754056"/>
                </a:cubicBezTo>
                <a:cubicBezTo>
                  <a:pt x="11682437" y="2740516"/>
                  <a:pt x="11692629" y="2730363"/>
                  <a:pt x="11711384" y="2730363"/>
                </a:cubicBezTo>
                <a:close/>
                <a:moveTo>
                  <a:pt x="11097633" y="2728669"/>
                </a:moveTo>
                <a:cubicBezTo>
                  <a:pt x="11116282" y="2728669"/>
                  <a:pt x="11138435" y="2740516"/>
                  <a:pt x="11145229" y="2752374"/>
                </a:cubicBezTo>
                <a:cubicBezTo>
                  <a:pt x="11152035" y="2765915"/>
                  <a:pt x="11140192" y="2776067"/>
                  <a:pt x="11121437" y="2776067"/>
                </a:cubicBezTo>
                <a:cubicBezTo>
                  <a:pt x="11101030" y="2776067"/>
                  <a:pt x="11080634" y="2765915"/>
                  <a:pt x="11073829" y="2752374"/>
                </a:cubicBezTo>
                <a:cubicBezTo>
                  <a:pt x="11067034" y="2738833"/>
                  <a:pt x="11078877" y="2728669"/>
                  <a:pt x="11097633" y="2728669"/>
                </a:cubicBezTo>
                <a:close/>
                <a:moveTo>
                  <a:pt x="10993888" y="2728669"/>
                </a:moveTo>
                <a:cubicBezTo>
                  <a:pt x="11014283" y="2728669"/>
                  <a:pt x="11034678" y="2738833"/>
                  <a:pt x="11041485" y="2752374"/>
                </a:cubicBezTo>
                <a:cubicBezTo>
                  <a:pt x="11048279" y="2765915"/>
                  <a:pt x="11036435" y="2776067"/>
                  <a:pt x="11017680" y="2776067"/>
                </a:cubicBezTo>
                <a:cubicBezTo>
                  <a:pt x="10997285" y="2776067"/>
                  <a:pt x="10976879" y="2765915"/>
                  <a:pt x="10970084" y="2752374"/>
                </a:cubicBezTo>
                <a:cubicBezTo>
                  <a:pt x="10963325" y="2738833"/>
                  <a:pt x="10975239" y="2728669"/>
                  <a:pt x="10993888" y="2728669"/>
                </a:cubicBezTo>
                <a:close/>
                <a:moveTo>
                  <a:pt x="10281569" y="2728669"/>
                </a:moveTo>
                <a:cubicBezTo>
                  <a:pt x="10301976" y="2728669"/>
                  <a:pt x="10322371" y="2738833"/>
                  <a:pt x="10327467" y="2752374"/>
                </a:cubicBezTo>
                <a:cubicBezTo>
                  <a:pt x="10332574" y="2765915"/>
                  <a:pt x="10320673" y="2776067"/>
                  <a:pt x="10301976" y="2776067"/>
                </a:cubicBezTo>
                <a:cubicBezTo>
                  <a:pt x="10281569" y="2776067"/>
                  <a:pt x="10261174" y="2765915"/>
                  <a:pt x="10256078" y="2752374"/>
                </a:cubicBezTo>
                <a:cubicBezTo>
                  <a:pt x="10250971" y="2738833"/>
                  <a:pt x="10262873" y="2728669"/>
                  <a:pt x="10281569" y="2728669"/>
                </a:cubicBezTo>
                <a:close/>
                <a:moveTo>
                  <a:pt x="10181270" y="2728669"/>
                </a:moveTo>
                <a:cubicBezTo>
                  <a:pt x="10199966" y="2728669"/>
                  <a:pt x="10222059" y="2738833"/>
                  <a:pt x="10227167" y="2752374"/>
                </a:cubicBezTo>
                <a:cubicBezTo>
                  <a:pt x="10232263" y="2765915"/>
                  <a:pt x="10220361" y="2776067"/>
                  <a:pt x="10201665" y="2776067"/>
                </a:cubicBezTo>
                <a:cubicBezTo>
                  <a:pt x="10181270" y="2776067"/>
                  <a:pt x="10160862" y="2765915"/>
                  <a:pt x="10155766" y="2752374"/>
                </a:cubicBezTo>
                <a:cubicBezTo>
                  <a:pt x="10150659" y="2738833"/>
                  <a:pt x="10162561" y="2728669"/>
                  <a:pt x="10181270" y="2728669"/>
                </a:cubicBezTo>
                <a:close/>
                <a:moveTo>
                  <a:pt x="7119323" y="2721904"/>
                </a:moveTo>
                <a:cubicBezTo>
                  <a:pt x="7139717" y="2721904"/>
                  <a:pt x="7156727" y="2732056"/>
                  <a:pt x="7158426" y="2745597"/>
                </a:cubicBezTo>
                <a:cubicBezTo>
                  <a:pt x="7160123" y="2759138"/>
                  <a:pt x="7144824" y="2769290"/>
                  <a:pt x="7124421" y="2769290"/>
                </a:cubicBezTo>
                <a:cubicBezTo>
                  <a:pt x="7104029" y="2769290"/>
                  <a:pt x="7087020" y="2759138"/>
                  <a:pt x="7085325" y="2745597"/>
                </a:cubicBezTo>
                <a:cubicBezTo>
                  <a:pt x="7083627" y="2732056"/>
                  <a:pt x="7098922" y="2721904"/>
                  <a:pt x="7119323" y="2721904"/>
                </a:cubicBezTo>
                <a:close/>
                <a:moveTo>
                  <a:pt x="7017319" y="2720210"/>
                </a:moveTo>
                <a:cubicBezTo>
                  <a:pt x="7037724" y="2721892"/>
                  <a:pt x="7054729" y="2732056"/>
                  <a:pt x="7054729" y="2743903"/>
                </a:cubicBezTo>
                <a:cubicBezTo>
                  <a:pt x="7056429" y="2757444"/>
                  <a:pt x="7041131" y="2767596"/>
                  <a:pt x="7020728" y="2767596"/>
                </a:cubicBezTo>
                <a:cubicBezTo>
                  <a:pt x="7000326" y="2767596"/>
                  <a:pt x="6983332" y="2757444"/>
                  <a:pt x="6983332" y="2743903"/>
                </a:cubicBezTo>
                <a:cubicBezTo>
                  <a:pt x="6981634" y="2730362"/>
                  <a:pt x="6996932" y="2720210"/>
                  <a:pt x="7017319" y="2720210"/>
                </a:cubicBezTo>
                <a:close/>
                <a:moveTo>
                  <a:pt x="6917054" y="2720210"/>
                </a:moveTo>
                <a:cubicBezTo>
                  <a:pt x="6935743" y="2720210"/>
                  <a:pt x="6952750" y="2732056"/>
                  <a:pt x="6954448" y="2743903"/>
                </a:cubicBezTo>
                <a:cubicBezTo>
                  <a:pt x="6956146" y="2757444"/>
                  <a:pt x="6940850" y="2767596"/>
                  <a:pt x="6920445" y="2767596"/>
                </a:cubicBezTo>
                <a:cubicBezTo>
                  <a:pt x="6900053" y="2767596"/>
                  <a:pt x="6883060" y="2757444"/>
                  <a:pt x="6883060" y="2743903"/>
                </a:cubicBezTo>
                <a:cubicBezTo>
                  <a:pt x="6881363" y="2730362"/>
                  <a:pt x="6896660" y="2720210"/>
                  <a:pt x="6917054" y="2720210"/>
                </a:cubicBezTo>
                <a:close/>
                <a:moveTo>
                  <a:pt x="6813362" y="2720210"/>
                </a:moveTo>
                <a:cubicBezTo>
                  <a:pt x="6832055" y="2720210"/>
                  <a:pt x="6849049" y="2730362"/>
                  <a:pt x="6850762" y="2743903"/>
                </a:cubicBezTo>
                <a:cubicBezTo>
                  <a:pt x="6852457" y="2757444"/>
                  <a:pt x="6837158" y="2767596"/>
                  <a:pt x="6816762" y="2767596"/>
                </a:cubicBezTo>
                <a:cubicBezTo>
                  <a:pt x="6796369" y="2767596"/>
                  <a:pt x="6779392" y="2757444"/>
                  <a:pt x="6779392" y="2743903"/>
                </a:cubicBezTo>
                <a:cubicBezTo>
                  <a:pt x="6777689" y="2730362"/>
                  <a:pt x="6792971" y="2720210"/>
                  <a:pt x="6813362" y="2720210"/>
                </a:cubicBezTo>
                <a:close/>
                <a:moveTo>
                  <a:pt x="6709702" y="2720210"/>
                </a:moveTo>
                <a:cubicBezTo>
                  <a:pt x="6730111" y="2720210"/>
                  <a:pt x="6747106" y="2730362"/>
                  <a:pt x="6747106" y="2743903"/>
                </a:cubicBezTo>
                <a:cubicBezTo>
                  <a:pt x="6748801" y="2757444"/>
                  <a:pt x="6733506" y="2767596"/>
                  <a:pt x="6713111" y="2767596"/>
                </a:cubicBezTo>
                <a:cubicBezTo>
                  <a:pt x="6692712" y="2767596"/>
                  <a:pt x="6675716" y="2757444"/>
                  <a:pt x="6675716" y="2743903"/>
                </a:cubicBezTo>
                <a:cubicBezTo>
                  <a:pt x="6674017" y="2730362"/>
                  <a:pt x="6689311" y="2720210"/>
                  <a:pt x="6709702" y="2720210"/>
                </a:cubicBezTo>
                <a:close/>
                <a:moveTo>
                  <a:pt x="6609420" y="2720210"/>
                </a:moveTo>
                <a:cubicBezTo>
                  <a:pt x="6628113" y="2720210"/>
                  <a:pt x="6645117" y="2730362"/>
                  <a:pt x="6646816" y="2743903"/>
                </a:cubicBezTo>
                <a:cubicBezTo>
                  <a:pt x="6646816" y="2757444"/>
                  <a:pt x="6631526" y="2767596"/>
                  <a:pt x="6612822" y="2767596"/>
                </a:cubicBezTo>
                <a:cubicBezTo>
                  <a:pt x="6592430" y="2767596"/>
                  <a:pt x="6577133" y="2757444"/>
                  <a:pt x="6575430" y="2743903"/>
                </a:cubicBezTo>
                <a:cubicBezTo>
                  <a:pt x="6575430" y="2730362"/>
                  <a:pt x="6590732" y="2720210"/>
                  <a:pt x="6609420" y="2720210"/>
                </a:cubicBezTo>
                <a:close/>
                <a:moveTo>
                  <a:pt x="6505715" y="2718516"/>
                </a:moveTo>
                <a:cubicBezTo>
                  <a:pt x="6526123" y="2720210"/>
                  <a:pt x="6543130" y="2730363"/>
                  <a:pt x="6543130" y="2742209"/>
                </a:cubicBezTo>
                <a:cubicBezTo>
                  <a:pt x="6543130" y="2755750"/>
                  <a:pt x="6527832" y="2765914"/>
                  <a:pt x="6509115" y="2765914"/>
                </a:cubicBezTo>
                <a:cubicBezTo>
                  <a:pt x="6488723" y="2765914"/>
                  <a:pt x="6473421" y="2755750"/>
                  <a:pt x="6471723" y="2742209"/>
                </a:cubicBezTo>
                <a:cubicBezTo>
                  <a:pt x="6471723" y="2728669"/>
                  <a:pt x="6487026" y="2718516"/>
                  <a:pt x="6505715" y="2718516"/>
                </a:cubicBezTo>
                <a:close/>
                <a:moveTo>
                  <a:pt x="6405436" y="2718516"/>
                </a:moveTo>
                <a:cubicBezTo>
                  <a:pt x="6425823" y="2718516"/>
                  <a:pt x="6441120" y="2730363"/>
                  <a:pt x="6442817" y="2742209"/>
                </a:cubicBezTo>
                <a:cubicBezTo>
                  <a:pt x="6442817" y="2755750"/>
                  <a:pt x="6427520" y="2765914"/>
                  <a:pt x="6407135" y="2765914"/>
                </a:cubicBezTo>
                <a:cubicBezTo>
                  <a:pt x="6386726" y="2765914"/>
                  <a:pt x="6371419" y="2755750"/>
                  <a:pt x="6369715" y="2742209"/>
                </a:cubicBezTo>
                <a:cubicBezTo>
                  <a:pt x="6369715" y="2728669"/>
                  <a:pt x="6385013" y="2718516"/>
                  <a:pt x="6405436" y="2718516"/>
                </a:cubicBezTo>
                <a:close/>
                <a:moveTo>
                  <a:pt x="6301750" y="2718516"/>
                </a:moveTo>
                <a:cubicBezTo>
                  <a:pt x="6322147" y="2718516"/>
                  <a:pt x="6339136" y="2728669"/>
                  <a:pt x="6339136" y="2742209"/>
                </a:cubicBezTo>
                <a:cubicBezTo>
                  <a:pt x="6339136" y="2755750"/>
                  <a:pt x="6323840" y="2765914"/>
                  <a:pt x="6303451" y="2765914"/>
                </a:cubicBezTo>
                <a:cubicBezTo>
                  <a:pt x="6283036" y="2765914"/>
                  <a:pt x="6267741" y="2755750"/>
                  <a:pt x="6266044" y="2742209"/>
                </a:cubicBezTo>
                <a:cubicBezTo>
                  <a:pt x="6266044" y="2728669"/>
                  <a:pt x="6281340" y="2718516"/>
                  <a:pt x="6301750" y="2718516"/>
                </a:cubicBezTo>
                <a:close/>
                <a:moveTo>
                  <a:pt x="6199748" y="2718516"/>
                </a:moveTo>
                <a:cubicBezTo>
                  <a:pt x="6220154" y="2718516"/>
                  <a:pt x="6235447" y="2728669"/>
                  <a:pt x="6235447" y="2742209"/>
                </a:cubicBezTo>
                <a:cubicBezTo>
                  <a:pt x="6235447" y="2755750"/>
                  <a:pt x="6220154" y="2765914"/>
                  <a:pt x="6199748" y="2765914"/>
                </a:cubicBezTo>
                <a:cubicBezTo>
                  <a:pt x="6179345" y="2765914"/>
                  <a:pt x="6164048" y="2755750"/>
                  <a:pt x="6164048" y="2742209"/>
                </a:cubicBezTo>
                <a:cubicBezTo>
                  <a:pt x="6164048" y="2728669"/>
                  <a:pt x="6179345" y="2718516"/>
                  <a:pt x="6199748" y="2718516"/>
                </a:cubicBezTo>
                <a:close/>
                <a:moveTo>
                  <a:pt x="6099463" y="2718516"/>
                </a:moveTo>
                <a:cubicBezTo>
                  <a:pt x="6118168" y="2718516"/>
                  <a:pt x="6135162" y="2728669"/>
                  <a:pt x="6135162" y="2742209"/>
                </a:cubicBezTo>
                <a:cubicBezTo>
                  <a:pt x="6135162" y="2755750"/>
                  <a:pt x="6119865" y="2765914"/>
                  <a:pt x="6099463" y="2765914"/>
                </a:cubicBezTo>
                <a:cubicBezTo>
                  <a:pt x="6079068" y="2765914"/>
                  <a:pt x="6063772" y="2755750"/>
                  <a:pt x="6063772" y="2742209"/>
                </a:cubicBezTo>
                <a:cubicBezTo>
                  <a:pt x="6063772" y="2728669"/>
                  <a:pt x="6079068" y="2718516"/>
                  <a:pt x="6099463" y="2718516"/>
                </a:cubicBezTo>
                <a:close/>
                <a:moveTo>
                  <a:pt x="5997471" y="2716822"/>
                </a:moveTo>
                <a:cubicBezTo>
                  <a:pt x="6017865" y="2718516"/>
                  <a:pt x="6033172" y="2728669"/>
                  <a:pt x="6033172" y="2740515"/>
                </a:cubicBezTo>
                <a:cubicBezTo>
                  <a:pt x="6033172" y="2754056"/>
                  <a:pt x="6017865" y="2764208"/>
                  <a:pt x="5997471" y="2764208"/>
                </a:cubicBezTo>
                <a:cubicBezTo>
                  <a:pt x="5977087" y="2764208"/>
                  <a:pt x="5961786" y="2754056"/>
                  <a:pt x="5961786" y="2740515"/>
                </a:cubicBezTo>
                <a:cubicBezTo>
                  <a:pt x="5961786" y="2726975"/>
                  <a:pt x="5977087" y="2716822"/>
                  <a:pt x="5997471" y="2716822"/>
                </a:cubicBezTo>
                <a:close/>
                <a:moveTo>
                  <a:pt x="5893767" y="2716822"/>
                </a:moveTo>
                <a:cubicBezTo>
                  <a:pt x="5914166" y="2718516"/>
                  <a:pt x="5929457" y="2728669"/>
                  <a:pt x="5929457" y="2740515"/>
                </a:cubicBezTo>
                <a:cubicBezTo>
                  <a:pt x="5929457" y="2754056"/>
                  <a:pt x="5912469" y="2764208"/>
                  <a:pt x="5893767" y="2764208"/>
                </a:cubicBezTo>
                <a:cubicBezTo>
                  <a:pt x="5873358" y="2764208"/>
                  <a:pt x="5858054" y="2754056"/>
                  <a:pt x="5858054" y="2740515"/>
                </a:cubicBezTo>
                <a:cubicBezTo>
                  <a:pt x="5858054" y="2726975"/>
                  <a:pt x="5875069" y="2716822"/>
                  <a:pt x="5893767" y="2716822"/>
                </a:cubicBezTo>
                <a:close/>
                <a:moveTo>
                  <a:pt x="3538987" y="2706670"/>
                </a:moveTo>
                <a:cubicBezTo>
                  <a:pt x="3557695" y="2706670"/>
                  <a:pt x="3572994" y="2716822"/>
                  <a:pt x="3569597" y="2730363"/>
                </a:cubicBezTo>
                <a:cubicBezTo>
                  <a:pt x="3566199" y="2743904"/>
                  <a:pt x="3547492" y="2754056"/>
                  <a:pt x="3528786" y="2754056"/>
                </a:cubicBezTo>
                <a:cubicBezTo>
                  <a:pt x="3508389" y="2754056"/>
                  <a:pt x="3494789" y="2743904"/>
                  <a:pt x="3498186" y="2730363"/>
                </a:cubicBezTo>
                <a:cubicBezTo>
                  <a:pt x="3501584" y="2716822"/>
                  <a:pt x="3520280" y="2706670"/>
                  <a:pt x="3538987" y="2706670"/>
                </a:cubicBezTo>
                <a:close/>
                <a:moveTo>
                  <a:pt x="3447194" y="2704976"/>
                </a:moveTo>
                <a:cubicBezTo>
                  <a:pt x="3467591" y="2706670"/>
                  <a:pt x="3481191" y="2716823"/>
                  <a:pt x="3477793" y="2728669"/>
                </a:cubicBezTo>
                <a:cubicBezTo>
                  <a:pt x="3474385" y="2742210"/>
                  <a:pt x="3455688" y="2752362"/>
                  <a:pt x="3436981" y="2752362"/>
                </a:cubicBezTo>
                <a:cubicBezTo>
                  <a:pt x="3416574" y="2752362"/>
                  <a:pt x="3402985" y="2742210"/>
                  <a:pt x="3406382" y="2728669"/>
                </a:cubicBezTo>
                <a:cubicBezTo>
                  <a:pt x="3409780" y="2715129"/>
                  <a:pt x="3428476" y="2704976"/>
                  <a:pt x="3447194" y="2704976"/>
                </a:cubicBezTo>
                <a:close/>
                <a:moveTo>
                  <a:pt x="3343490" y="2704976"/>
                </a:moveTo>
                <a:cubicBezTo>
                  <a:pt x="3363883" y="2706670"/>
                  <a:pt x="3377482" y="2716823"/>
                  <a:pt x="3374085" y="2728669"/>
                </a:cubicBezTo>
                <a:cubicBezTo>
                  <a:pt x="3370689" y="2742210"/>
                  <a:pt x="3351993" y="2752362"/>
                  <a:pt x="3331588" y="2752362"/>
                </a:cubicBezTo>
                <a:cubicBezTo>
                  <a:pt x="3311191" y="2752362"/>
                  <a:pt x="3297580" y="2742210"/>
                  <a:pt x="3300977" y="2728669"/>
                </a:cubicBezTo>
                <a:cubicBezTo>
                  <a:pt x="3304374" y="2715129"/>
                  <a:pt x="3323091" y="2704976"/>
                  <a:pt x="3343490" y="2704976"/>
                </a:cubicBezTo>
                <a:close/>
                <a:moveTo>
                  <a:pt x="3243166" y="2704976"/>
                </a:moveTo>
                <a:cubicBezTo>
                  <a:pt x="3261863" y="2704976"/>
                  <a:pt x="3275465" y="2716823"/>
                  <a:pt x="3272066" y="2728669"/>
                </a:cubicBezTo>
                <a:cubicBezTo>
                  <a:pt x="3268670" y="2742210"/>
                  <a:pt x="3249961" y="2752362"/>
                  <a:pt x="3229569" y="2752362"/>
                </a:cubicBezTo>
                <a:cubicBezTo>
                  <a:pt x="3209173" y="2752362"/>
                  <a:pt x="3197262" y="2742210"/>
                  <a:pt x="3200659" y="2728669"/>
                </a:cubicBezTo>
                <a:cubicBezTo>
                  <a:pt x="3204066" y="2715129"/>
                  <a:pt x="3222774" y="2704976"/>
                  <a:pt x="3243166" y="2704976"/>
                </a:cubicBezTo>
                <a:close/>
                <a:moveTo>
                  <a:pt x="3141170" y="2704976"/>
                </a:moveTo>
                <a:cubicBezTo>
                  <a:pt x="3159864" y="2704976"/>
                  <a:pt x="3173470" y="2715129"/>
                  <a:pt x="3170074" y="2728669"/>
                </a:cubicBezTo>
                <a:cubicBezTo>
                  <a:pt x="3166660" y="2742210"/>
                  <a:pt x="3147963" y="2752362"/>
                  <a:pt x="3127570" y="2752362"/>
                </a:cubicBezTo>
                <a:cubicBezTo>
                  <a:pt x="3107161" y="2752362"/>
                  <a:pt x="3095256" y="2742210"/>
                  <a:pt x="3098668" y="2728669"/>
                </a:cubicBezTo>
                <a:cubicBezTo>
                  <a:pt x="3102064" y="2715129"/>
                  <a:pt x="3120763" y="2704976"/>
                  <a:pt x="3141170" y="2704976"/>
                </a:cubicBezTo>
                <a:close/>
                <a:moveTo>
                  <a:pt x="3039144" y="2704976"/>
                </a:moveTo>
                <a:cubicBezTo>
                  <a:pt x="3057855" y="2704976"/>
                  <a:pt x="3071444" y="2715129"/>
                  <a:pt x="3068047" y="2728669"/>
                </a:cubicBezTo>
                <a:cubicBezTo>
                  <a:pt x="3064649" y="2742210"/>
                  <a:pt x="3045950" y="2752362"/>
                  <a:pt x="3025540" y="2752362"/>
                </a:cubicBezTo>
                <a:cubicBezTo>
                  <a:pt x="3005144" y="2752362"/>
                  <a:pt x="2993240" y="2742210"/>
                  <a:pt x="2996638" y="2728669"/>
                </a:cubicBezTo>
                <a:cubicBezTo>
                  <a:pt x="3000049" y="2715129"/>
                  <a:pt x="3018746" y="2704976"/>
                  <a:pt x="3039144" y="2704976"/>
                </a:cubicBezTo>
                <a:close/>
                <a:moveTo>
                  <a:pt x="2937152" y="2704976"/>
                </a:moveTo>
                <a:cubicBezTo>
                  <a:pt x="2957556" y="2704976"/>
                  <a:pt x="2969458" y="2715129"/>
                  <a:pt x="2966061" y="2728669"/>
                </a:cubicBezTo>
                <a:cubicBezTo>
                  <a:pt x="2962652" y="2742210"/>
                  <a:pt x="2943956" y="2752362"/>
                  <a:pt x="2923551" y="2752362"/>
                </a:cubicBezTo>
                <a:cubicBezTo>
                  <a:pt x="2903146" y="2752362"/>
                  <a:pt x="2891255" y="2742210"/>
                  <a:pt x="2894652" y="2728669"/>
                </a:cubicBezTo>
                <a:cubicBezTo>
                  <a:pt x="2898050" y="2715129"/>
                  <a:pt x="2918442" y="2704976"/>
                  <a:pt x="2937152" y="2704976"/>
                </a:cubicBezTo>
                <a:close/>
                <a:moveTo>
                  <a:pt x="2833447" y="2703282"/>
                </a:moveTo>
                <a:cubicBezTo>
                  <a:pt x="2853838" y="2704976"/>
                  <a:pt x="2865743" y="2715129"/>
                  <a:pt x="2862345" y="2726975"/>
                </a:cubicBezTo>
                <a:cubicBezTo>
                  <a:pt x="2858936" y="2740516"/>
                  <a:pt x="2838543" y="2750680"/>
                  <a:pt x="2819834" y="2750680"/>
                </a:cubicBezTo>
                <a:cubicBezTo>
                  <a:pt x="2799425" y="2750680"/>
                  <a:pt x="2787496" y="2740516"/>
                  <a:pt x="2790893" y="2726975"/>
                </a:cubicBezTo>
                <a:cubicBezTo>
                  <a:pt x="2794290" y="2713435"/>
                  <a:pt x="2814726" y="2703282"/>
                  <a:pt x="2833447" y="2703282"/>
                </a:cubicBezTo>
                <a:close/>
                <a:moveTo>
                  <a:pt x="2731407" y="2703282"/>
                </a:moveTo>
                <a:cubicBezTo>
                  <a:pt x="2751814" y="2703282"/>
                  <a:pt x="2763704" y="2715129"/>
                  <a:pt x="2760306" y="2726975"/>
                </a:cubicBezTo>
                <a:cubicBezTo>
                  <a:pt x="2756908" y="2740516"/>
                  <a:pt x="2736514" y="2750680"/>
                  <a:pt x="2717795" y="2750680"/>
                </a:cubicBezTo>
                <a:cubicBezTo>
                  <a:pt x="2697399" y="2750680"/>
                  <a:pt x="2685498" y="2740516"/>
                  <a:pt x="2688894" y="2726975"/>
                </a:cubicBezTo>
                <a:cubicBezTo>
                  <a:pt x="2692304" y="2713435"/>
                  <a:pt x="2712698" y="2703282"/>
                  <a:pt x="2731407" y="2703282"/>
                </a:cubicBezTo>
                <a:close/>
                <a:moveTo>
                  <a:pt x="2629387" y="2703282"/>
                </a:moveTo>
                <a:cubicBezTo>
                  <a:pt x="2649793" y="2703282"/>
                  <a:pt x="2661684" y="2713435"/>
                  <a:pt x="2658286" y="2726975"/>
                </a:cubicBezTo>
                <a:cubicBezTo>
                  <a:pt x="2654889" y="2740516"/>
                  <a:pt x="2634495" y="2750680"/>
                  <a:pt x="2614087" y="2750680"/>
                </a:cubicBezTo>
                <a:cubicBezTo>
                  <a:pt x="2593692" y="2750680"/>
                  <a:pt x="2581778" y="2740516"/>
                  <a:pt x="2585176" y="2726975"/>
                </a:cubicBezTo>
                <a:cubicBezTo>
                  <a:pt x="2590295" y="2713435"/>
                  <a:pt x="2608992" y="2703282"/>
                  <a:pt x="2629387" y="2703282"/>
                </a:cubicBezTo>
                <a:close/>
                <a:moveTo>
                  <a:pt x="2529072" y="2703282"/>
                </a:moveTo>
                <a:cubicBezTo>
                  <a:pt x="2547768" y="2703282"/>
                  <a:pt x="2559670" y="2713435"/>
                  <a:pt x="2556273" y="2726975"/>
                </a:cubicBezTo>
                <a:cubicBezTo>
                  <a:pt x="2551165" y="2740516"/>
                  <a:pt x="2532469" y="2750680"/>
                  <a:pt x="2512074" y="2750680"/>
                </a:cubicBezTo>
                <a:cubicBezTo>
                  <a:pt x="2491667" y="2750680"/>
                  <a:pt x="2479766" y="2740516"/>
                  <a:pt x="2484872" y="2726975"/>
                </a:cubicBezTo>
                <a:cubicBezTo>
                  <a:pt x="2489969" y="2713435"/>
                  <a:pt x="2508665" y="2703282"/>
                  <a:pt x="2529072" y="2703282"/>
                </a:cubicBezTo>
                <a:close/>
                <a:moveTo>
                  <a:pt x="2427074" y="2703282"/>
                </a:moveTo>
                <a:cubicBezTo>
                  <a:pt x="2445782" y="2703282"/>
                  <a:pt x="2459371" y="2713435"/>
                  <a:pt x="2454276" y="2726975"/>
                </a:cubicBezTo>
                <a:cubicBezTo>
                  <a:pt x="2449180" y="2740516"/>
                  <a:pt x="2430472" y="2750680"/>
                  <a:pt x="2410076" y="2750680"/>
                </a:cubicBezTo>
                <a:cubicBezTo>
                  <a:pt x="2389682" y="2750680"/>
                  <a:pt x="2377780" y="2740516"/>
                  <a:pt x="2382876" y="2726975"/>
                </a:cubicBezTo>
                <a:cubicBezTo>
                  <a:pt x="2387984" y="2713435"/>
                  <a:pt x="2406679" y="2703282"/>
                  <a:pt x="2427074" y="2703282"/>
                </a:cubicBezTo>
                <a:close/>
                <a:moveTo>
                  <a:pt x="2323354" y="2701588"/>
                </a:moveTo>
                <a:cubicBezTo>
                  <a:pt x="2343762" y="2703282"/>
                  <a:pt x="2355651" y="2713435"/>
                  <a:pt x="2350556" y="2725281"/>
                </a:cubicBezTo>
                <a:cubicBezTo>
                  <a:pt x="2345460" y="2738822"/>
                  <a:pt x="2326752" y="2748986"/>
                  <a:pt x="2306356" y="2748986"/>
                </a:cubicBezTo>
                <a:cubicBezTo>
                  <a:pt x="2285962" y="2748986"/>
                  <a:pt x="2274060" y="2738822"/>
                  <a:pt x="2279156" y="2725281"/>
                </a:cubicBezTo>
                <a:cubicBezTo>
                  <a:pt x="2284264" y="2711741"/>
                  <a:pt x="2302960" y="2701588"/>
                  <a:pt x="2323354" y="2701588"/>
                </a:cubicBezTo>
                <a:close/>
                <a:moveTo>
                  <a:pt x="2221346" y="2701588"/>
                </a:moveTo>
                <a:cubicBezTo>
                  <a:pt x="2240054" y="2701588"/>
                  <a:pt x="2253654" y="2713435"/>
                  <a:pt x="2248559" y="2725281"/>
                </a:cubicBezTo>
                <a:cubicBezTo>
                  <a:pt x="2243451" y="2738822"/>
                  <a:pt x="2224743" y="2748986"/>
                  <a:pt x="2204348" y="2748986"/>
                </a:cubicBezTo>
                <a:cubicBezTo>
                  <a:pt x="2183941" y="2748986"/>
                  <a:pt x="2172039" y="2738822"/>
                  <a:pt x="2177147" y="2725281"/>
                </a:cubicBezTo>
                <a:cubicBezTo>
                  <a:pt x="2182244" y="2711741"/>
                  <a:pt x="2200939" y="2701588"/>
                  <a:pt x="2221346" y="2701588"/>
                </a:cubicBezTo>
                <a:close/>
                <a:moveTo>
                  <a:pt x="2119359" y="2701588"/>
                </a:moveTo>
                <a:cubicBezTo>
                  <a:pt x="2139766" y="2701588"/>
                  <a:pt x="2151668" y="2711741"/>
                  <a:pt x="2146560" y="2725281"/>
                </a:cubicBezTo>
                <a:cubicBezTo>
                  <a:pt x="2141465" y="2738822"/>
                  <a:pt x="2121058" y="2748986"/>
                  <a:pt x="2102349" y="2748986"/>
                </a:cubicBezTo>
                <a:cubicBezTo>
                  <a:pt x="2081955" y="2748986"/>
                  <a:pt x="2070053" y="2738822"/>
                  <a:pt x="2075149" y="2725281"/>
                </a:cubicBezTo>
                <a:cubicBezTo>
                  <a:pt x="2080257" y="2711741"/>
                  <a:pt x="2100651" y="2701588"/>
                  <a:pt x="2119359" y="2701588"/>
                </a:cubicBezTo>
                <a:close/>
                <a:moveTo>
                  <a:pt x="2013939" y="2701588"/>
                </a:moveTo>
                <a:cubicBezTo>
                  <a:pt x="2034334" y="2701588"/>
                  <a:pt x="2046235" y="2711741"/>
                  <a:pt x="2041140" y="2725281"/>
                </a:cubicBezTo>
                <a:cubicBezTo>
                  <a:pt x="2036032" y="2738822"/>
                  <a:pt x="2015637" y="2748986"/>
                  <a:pt x="1996930" y="2748986"/>
                </a:cubicBezTo>
                <a:cubicBezTo>
                  <a:pt x="1976523" y="2748986"/>
                  <a:pt x="1964621" y="2738822"/>
                  <a:pt x="1969729" y="2725281"/>
                </a:cubicBezTo>
                <a:cubicBezTo>
                  <a:pt x="1974825" y="2711741"/>
                  <a:pt x="1995231" y="2701588"/>
                  <a:pt x="2013939" y="2701588"/>
                </a:cubicBezTo>
                <a:close/>
                <a:moveTo>
                  <a:pt x="1911941" y="2701588"/>
                </a:moveTo>
                <a:cubicBezTo>
                  <a:pt x="1932335" y="2701588"/>
                  <a:pt x="1944237" y="2711741"/>
                  <a:pt x="1939142" y="2725281"/>
                </a:cubicBezTo>
                <a:cubicBezTo>
                  <a:pt x="1934035" y="2738822"/>
                  <a:pt x="1913639" y="2748986"/>
                  <a:pt x="1893245" y="2748986"/>
                </a:cubicBezTo>
                <a:cubicBezTo>
                  <a:pt x="1872826" y="2748986"/>
                  <a:pt x="1860924" y="2738822"/>
                  <a:pt x="1866032" y="2725281"/>
                </a:cubicBezTo>
                <a:cubicBezTo>
                  <a:pt x="1871127" y="2711741"/>
                  <a:pt x="1891535" y="2701588"/>
                  <a:pt x="1911941" y="2701588"/>
                </a:cubicBezTo>
                <a:close/>
                <a:moveTo>
                  <a:pt x="1811631" y="2699905"/>
                </a:moveTo>
                <a:cubicBezTo>
                  <a:pt x="1830339" y="2701587"/>
                  <a:pt x="1842229" y="2711752"/>
                  <a:pt x="1837133" y="2723598"/>
                </a:cubicBezTo>
                <a:cubicBezTo>
                  <a:pt x="1832037" y="2737139"/>
                  <a:pt x="1811631" y="2747291"/>
                  <a:pt x="1791235" y="2747291"/>
                </a:cubicBezTo>
                <a:cubicBezTo>
                  <a:pt x="1770841" y="2747291"/>
                  <a:pt x="1758927" y="2737139"/>
                  <a:pt x="1765722" y="2723598"/>
                </a:cubicBezTo>
                <a:cubicBezTo>
                  <a:pt x="1770841" y="2710058"/>
                  <a:pt x="1791235" y="2699905"/>
                  <a:pt x="1811631" y="2699905"/>
                </a:cubicBezTo>
                <a:close/>
                <a:moveTo>
                  <a:pt x="1709631" y="2699905"/>
                </a:moveTo>
                <a:cubicBezTo>
                  <a:pt x="1728328" y="2701587"/>
                  <a:pt x="1740230" y="2711752"/>
                  <a:pt x="1735133" y="2723598"/>
                </a:cubicBezTo>
                <a:cubicBezTo>
                  <a:pt x="1730026" y="2737139"/>
                  <a:pt x="1709631" y="2747291"/>
                  <a:pt x="1689236" y="2747291"/>
                </a:cubicBezTo>
                <a:cubicBezTo>
                  <a:pt x="1668829" y="2747291"/>
                  <a:pt x="1656927" y="2737139"/>
                  <a:pt x="1663734" y="2723598"/>
                </a:cubicBezTo>
                <a:cubicBezTo>
                  <a:pt x="1668829" y="2710058"/>
                  <a:pt x="1689236" y="2699905"/>
                  <a:pt x="1709631" y="2699905"/>
                </a:cubicBezTo>
                <a:close/>
                <a:moveTo>
                  <a:pt x="1607622" y="2699905"/>
                </a:moveTo>
                <a:cubicBezTo>
                  <a:pt x="1626318" y="2699905"/>
                  <a:pt x="1638232" y="2710058"/>
                  <a:pt x="1633112" y="2723598"/>
                </a:cubicBezTo>
                <a:cubicBezTo>
                  <a:pt x="1628016" y="2737139"/>
                  <a:pt x="1607622" y="2747291"/>
                  <a:pt x="1587215" y="2747291"/>
                </a:cubicBezTo>
                <a:cubicBezTo>
                  <a:pt x="1566820" y="2747291"/>
                  <a:pt x="1556616" y="2737139"/>
                  <a:pt x="1561725" y="2723598"/>
                </a:cubicBezTo>
                <a:cubicBezTo>
                  <a:pt x="1566820" y="2710058"/>
                  <a:pt x="1587215" y="2699905"/>
                  <a:pt x="1607622" y="2699905"/>
                </a:cubicBezTo>
                <a:close/>
                <a:moveTo>
                  <a:pt x="11058482" y="2666036"/>
                </a:moveTo>
                <a:cubicBezTo>
                  <a:pt x="11078877" y="2667730"/>
                  <a:pt x="11099284" y="2677894"/>
                  <a:pt x="11106079" y="2689741"/>
                </a:cubicBezTo>
                <a:cubicBezTo>
                  <a:pt x="11112991" y="2703282"/>
                  <a:pt x="11102681" y="2713434"/>
                  <a:pt x="11082275" y="2713434"/>
                </a:cubicBezTo>
                <a:cubicBezTo>
                  <a:pt x="11061880" y="2713434"/>
                  <a:pt x="11041484" y="2703282"/>
                  <a:pt x="11034678" y="2689741"/>
                </a:cubicBezTo>
                <a:cubicBezTo>
                  <a:pt x="11027884" y="2676200"/>
                  <a:pt x="11039833" y="2666036"/>
                  <a:pt x="11058482" y="2666036"/>
                </a:cubicBezTo>
                <a:close/>
                <a:moveTo>
                  <a:pt x="10963336" y="2666036"/>
                </a:moveTo>
                <a:cubicBezTo>
                  <a:pt x="10983696" y="2666036"/>
                  <a:pt x="11004091" y="2677894"/>
                  <a:pt x="11010886" y="2689741"/>
                </a:cubicBezTo>
                <a:cubicBezTo>
                  <a:pt x="11017692" y="2703282"/>
                  <a:pt x="11005849" y="2713434"/>
                  <a:pt x="10987093" y="2713434"/>
                </a:cubicBezTo>
                <a:cubicBezTo>
                  <a:pt x="10966733" y="2713434"/>
                  <a:pt x="10946338" y="2703282"/>
                  <a:pt x="10939532" y="2689741"/>
                </a:cubicBezTo>
                <a:cubicBezTo>
                  <a:pt x="10932738" y="2676200"/>
                  <a:pt x="10944628" y="2666036"/>
                  <a:pt x="10963336" y="2666036"/>
                </a:cubicBezTo>
                <a:close/>
                <a:moveTo>
                  <a:pt x="11879711" y="2664342"/>
                </a:moveTo>
                <a:cubicBezTo>
                  <a:pt x="11900119" y="2664342"/>
                  <a:pt x="11920525" y="2674506"/>
                  <a:pt x="11929018" y="2688047"/>
                </a:cubicBezTo>
                <a:cubicBezTo>
                  <a:pt x="11935742" y="2701588"/>
                  <a:pt x="11927367" y="2711740"/>
                  <a:pt x="11906960" y="2711740"/>
                </a:cubicBezTo>
                <a:cubicBezTo>
                  <a:pt x="11886553" y="2711740"/>
                  <a:pt x="11866147" y="2701588"/>
                  <a:pt x="11857535" y="2688047"/>
                </a:cubicBezTo>
                <a:cubicBezTo>
                  <a:pt x="11850811" y="2674506"/>
                  <a:pt x="11859305" y="2664342"/>
                  <a:pt x="11879711" y="2664342"/>
                </a:cubicBezTo>
                <a:close/>
                <a:moveTo>
                  <a:pt x="11775978" y="2664342"/>
                </a:moveTo>
                <a:cubicBezTo>
                  <a:pt x="11796432" y="2664342"/>
                  <a:pt x="11818491" y="2674506"/>
                  <a:pt x="11825332" y="2688047"/>
                </a:cubicBezTo>
                <a:cubicBezTo>
                  <a:pt x="11832174" y="2701588"/>
                  <a:pt x="11821912" y="2711740"/>
                  <a:pt x="11803156" y="2711740"/>
                </a:cubicBezTo>
                <a:cubicBezTo>
                  <a:pt x="11782773" y="2711740"/>
                  <a:pt x="11762378" y="2701588"/>
                  <a:pt x="11753932" y="2688047"/>
                </a:cubicBezTo>
                <a:cubicBezTo>
                  <a:pt x="11747126" y="2674506"/>
                  <a:pt x="11757329" y="2664342"/>
                  <a:pt x="11775978" y="2664342"/>
                </a:cubicBezTo>
                <a:close/>
                <a:moveTo>
                  <a:pt x="11577029" y="2662648"/>
                </a:moveTo>
                <a:cubicBezTo>
                  <a:pt x="11595784" y="2664342"/>
                  <a:pt x="11617831" y="2674506"/>
                  <a:pt x="11624637" y="2686353"/>
                </a:cubicBezTo>
                <a:cubicBezTo>
                  <a:pt x="11631432" y="2699894"/>
                  <a:pt x="11621228" y="2710046"/>
                  <a:pt x="11602591" y="2710046"/>
                </a:cubicBezTo>
                <a:cubicBezTo>
                  <a:pt x="11582184" y="2710046"/>
                  <a:pt x="11561789" y="2699894"/>
                  <a:pt x="11554994" y="2686353"/>
                </a:cubicBezTo>
                <a:cubicBezTo>
                  <a:pt x="11548188" y="2672812"/>
                  <a:pt x="11558391" y="2662648"/>
                  <a:pt x="11577029" y="2662648"/>
                </a:cubicBezTo>
                <a:close/>
                <a:moveTo>
                  <a:pt x="10757604" y="2660954"/>
                </a:moveTo>
                <a:cubicBezTo>
                  <a:pt x="10776301" y="2660954"/>
                  <a:pt x="10796696" y="2671130"/>
                  <a:pt x="10803503" y="2684671"/>
                </a:cubicBezTo>
                <a:cubicBezTo>
                  <a:pt x="10810297" y="2698211"/>
                  <a:pt x="10798395" y="2708364"/>
                  <a:pt x="10779699" y="2708364"/>
                </a:cubicBezTo>
                <a:cubicBezTo>
                  <a:pt x="10759304" y="2708364"/>
                  <a:pt x="10738896" y="2698211"/>
                  <a:pt x="10733801" y="2684671"/>
                </a:cubicBezTo>
                <a:cubicBezTo>
                  <a:pt x="10726994" y="2671130"/>
                  <a:pt x="10738896" y="2660954"/>
                  <a:pt x="10757604" y="2660954"/>
                </a:cubicBezTo>
                <a:close/>
                <a:moveTo>
                  <a:pt x="10657292" y="2659260"/>
                </a:moveTo>
                <a:cubicBezTo>
                  <a:pt x="10675989" y="2660954"/>
                  <a:pt x="10696407" y="2671118"/>
                  <a:pt x="10703201" y="2682977"/>
                </a:cubicBezTo>
                <a:cubicBezTo>
                  <a:pt x="10710008" y="2696517"/>
                  <a:pt x="10698106" y="2706670"/>
                  <a:pt x="10677699" y="2706670"/>
                </a:cubicBezTo>
                <a:cubicBezTo>
                  <a:pt x="10657292" y="2706670"/>
                  <a:pt x="10636897" y="2696517"/>
                  <a:pt x="10631790" y="2682977"/>
                </a:cubicBezTo>
                <a:cubicBezTo>
                  <a:pt x="10626694" y="2669424"/>
                  <a:pt x="10636897" y="2659260"/>
                  <a:pt x="10657292" y="2659260"/>
                </a:cubicBezTo>
                <a:close/>
                <a:moveTo>
                  <a:pt x="10556979" y="2659260"/>
                </a:moveTo>
                <a:cubicBezTo>
                  <a:pt x="10575676" y="2659260"/>
                  <a:pt x="10596095" y="2671118"/>
                  <a:pt x="10602889" y="2682977"/>
                </a:cubicBezTo>
                <a:cubicBezTo>
                  <a:pt x="10607985" y="2696517"/>
                  <a:pt x="10597793" y="2706670"/>
                  <a:pt x="10577374" y="2706670"/>
                </a:cubicBezTo>
                <a:cubicBezTo>
                  <a:pt x="10556979" y="2706670"/>
                  <a:pt x="10536584" y="2696517"/>
                  <a:pt x="10531477" y="2682977"/>
                </a:cubicBezTo>
                <a:cubicBezTo>
                  <a:pt x="10526381" y="2669424"/>
                  <a:pt x="10536584" y="2659260"/>
                  <a:pt x="10556979" y="2659260"/>
                </a:cubicBezTo>
                <a:close/>
                <a:moveTo>
                  <a:pt x="10250971" y="2657566"/>
                </a:moveTo>
                <a:cubicBezTo>
                  <a:pt x="10271366" y="2657566"/>
                  <a:pt x="10291761" y="2669424"/>
                  <a:pt x="10296869" y="2681283"/>
                </a:cubicBezTo>
                <a:cubicBezTo>
                  <a:pt x="10301965" y="2694823"/>
                  <a:pt x="10290062" y="2704976"/>
                  <a:pt x="10271366" y="2704976"/>
                </a:cubicBezTo>
                <a:cubicBezTo>
                  <a:pt x="10250971" y="2704976"/>
                  <a:pt x="10230552" y="2694823"/>
                  <a:pt x="10225456" y="2681283"/>
                </a:cubicBezTo>
                <a:cubicBezTo>
                  <a:pt x="10220361" y="2667730"/>
                  <a:pt x="10232251" y="2657566"/>
                  <a:pt x="10250971" y="2657566"/>
                </a:cubicBezTo>
                <a:close/>
                <a:moveTo>
                  <a:pt x="10152345" y="2657566"/>
                </a:moveTo>
                <a:cubicBezTo>
                  <a:pt x="10172752" y="2657566"/>
                  <a:pt x="10193147" y="2667730"/>
                  <a:pt x="10198243" y="2681283"/>
                </a:cubicBezTo>
                <a:cubicBezTo>
                  <a:pt x="10203350" y="2694823"/>
                  <a:pt x="10191449" y="2704976"/>
                  <a:pt x="10172752" y="2704976"/>
                </a:cubicBezTo>
                <a:cubicBezTo>
                  <a:pt x="10154044" y="2704976"/>
                  <a:pt x="10133649" y="2694823"/>
                  <a:pt x="10126854" y="2681283"/>
                </a:cubicBezTo>
                <a:cubicBezTo>
                  <a:pt x="10121747" y="2667730"/>
                  <a:pt x="10133649" y="2657566"/>
                  <a:pt x="10152345" y="2657566"/>
                </a:cubicBezTo>
                <a:close/>
                <a:moveTo>
                  <a:pt x="7209431" y="2654189"/>
                </a:moveTo>
                <a:cubicBezTo>
                  <a:pt x="7229828" y="2654189"/>
                  <a:pt x="7246838" y="2666035"/>
                  <a:pt x="7248535" y="2677894"/>
                </a:cubicBezTo>
                <a:cubicBezTo>
                  <a:pt x="7250245" y="2691435"/>
                  <a:pt x="7234923" y="2701587"/>
                  <a:pt x="7216226" y="2701587"/>
                </a:cubicBezTo>
                <a:cubicBezTo>
                  <a:pt x="7195831" y="2701587"/>
                  <a:pt x="7178831" y="2691435"/>
                  <a:pt x="7177135" y="2677894"/>
                </a:cubicBezTo>
                <a:cubicBezTo>
                  <a:pt x="7175424" y="2664341"/>
                  <a:pt x="7190724" y="2654189"/>
                  <a:pt x="7209431" y="2654189"/>
                </a:cubicBezTo>
                <a:close/>
                <a:moveTo>
                  <a:pt x="7114205" y="2654189"/>
                </a:moveTo>
                <a:cubicBezTo>
                  <a:pt x="7132922" y="2654189"/>
                  <a:pt x="7149921" y="2664341"/>
                  <a:pt x="7151618" y="2677894"/>
                </a:cubicBezTo>
                <a:cubicBezTo>
                  <a:pt x="7153318" y="2691435"/>
                  <a:pt x="7138018" y="2701587"/>
                  <a:pt x="7119309" y="2701587"/>
                </a:cubicBezTo>
                <a:cubicBezTo>
                  <a:pt x="7098909" y="2701587"/>
                  <a:pt x="7081915" y="2691435"/>
                  <a:pt x="7081915" y="2677894"/>
                </a:cubicBezTo>
                <a:cubicBezTo>
                  <a:pt x="7080217" y="2664341"/>
                  <a:pt x="7095510" y="2654189"/>
                  <a:pt x="7114205" y="2654189"/>
                </a:cubicBezTo>
                <a:close/>
                <a:moveTo>
                  <a:pt x="7010540" y="2654189"/>
                </a:moveTo>
                <a:cubicBezTo>
                  <a:pt x="7030932" y="2654189"/>
                  <a:pt x="7047926" y="2664341"/>
                  <a:pt x="7047926" y="2677894"/>
                </a:cubicBezTo>
                <a:cubicBezTo>
                  <a:pt x="7049637" y="2691435"/>
                  <a:pt x="7034328" y="2701587"/>
                  <a:pt x="7013934" y="2701587"/>
                </a:cubicBezTo>
                <a:cubicBezTo>
                  <a:pt x="6993534" y="2701587"/>
                  <a:pt x="6976538" y="2691435"/>
                  <a:pt x="6976538" y="2677894"/>
                </a:cubicBezTo>
                <a:cubicBezTo>
                  <a:pt x="6974840" y="2664341"/>
                  <a:pt x="6990135" y="2654189"/>
                  <a:pt x="7010540" y="2654189"/>
                </a:cubicBezTo>
                <a:close/>
                <a:moveTo>
                  <a:pt x="6910244" y="2654189"/>
                </a:moveTo>
                <a:cubicBezTo>
                  <a:pt x="6928938" y="2654189"/>
                  <a:pt x="6945931" y="2664341"/>
                  <a:pt x="6947642" y="2677894"/>
                </a:cubicBezTo>
                <a:cubicBezTo>
                  <a:pt x="6949340" y="2691435"/>
                  <a:pt x="6934045" y="2701587"/>
                  <a:pt x="6913642" y="2701587"/>
                </a:cubicBezTo>
                <a:cubicBezTo>
                  <a:pt x="6893242" y="2701587"/>
                  <a:pt x="6876246" y="2691435"/>
                  <a:pt x="6876246" y="2677894"/>
                </a:cubicBezTo>
                <a:cubicBezTo>
                  <a:pt x="6874545" y="2664341"/>
                  <a:pt x="6889841" y="2654189"/>
                  <a:pt x="6910244" y="2654189"/>
                </a:cubicBezTo>
                <a:close/>
                <a:moveTo>
                  <a:pt x="6806558" y="2652495"/>
                </a:moveTo>
                <a:cubicBezTo>
                  <a:pt x="6826945" y="2654189"/>
                  <a:pt x="6843941" y="2664342"/>
                  <a:pt x="6843941" y="2676200"/>
                </a:cubicBezTo>
                <a:cubicBezTo>
                  <a:pt x="6845651" y="2689741"/>
                  <a:pt x="6830356" y="2699893"/>
                  <a:pt x="6809953" y="2699893"/>
                </a:cubicBezTo>
                <a:cubicBezTo>
                  <a:pt x="6789590" y="2699893"/>
                  <a:pt x="6774298" y="2689741"/>
                  <a:pt x="6772598" y="2676200"/>
                </a:cubicBezTo>
                <a:cubicBezTo>
                  <a:pt x="6770899" y="2662648"/>
                  <a:pt x="6786192" y="2652495"/>
                  <a:pt x="6806558" y="2652495"/>
                </a:cubicBezTo>
                <a:close/>
                <a:moveTo>
                  <a:pt x="6704594" y="2652495"/>
                </a:moveTo>
                <a:cubicBezTo>
                  <a:pt x="6724990" y="2652495"/>
                  <a:pt x="6741990" y="2664342"/>
                  <a:pt x="6741990" y="2676200"/>
                </a:cubicBezTo>
                <a:cubicBezTo>
                  <a:pt x="6743686" y="2689741"/>
                  <a:pt x="6728384" y="2699893"/>
                  <a:pt x="6707998" y="2699893"/>
                </a:cubicBezTo>
                <a:cubicBezTo>
                  <a:pt x="6687590" y="2699893"/>
                  <a:pt x="6672294" y="2689741"/>
                  <a:pt x="6670599" y="2676200"/>
                </a:cubicBezTo>
                <a:cubicBezTo>
                  <a:pt x="6668901" y="2662648"/>
                  <a:pt x="6684195" y="2652495"/>
                  <a:pt x="6704594" y="2652495"/>
                </a:cubicBezTo>
                <a:close/>
                <a:moveTo>
                  <a:pt x="6604317" y="2652495"/>
                </a:moveTo>
                <a:cubicBezTo>
                  <a:pt x="6624707" y="2652495"/>
                  <a:pt x="6641700" y="2662648"/>
                  <a:pt x="6641700" y="2676200"/>
                </a:cubicBezTo>
                <a:cubicBezTo>
                  <a:pt x="6641700" y="2689741"/>
                  <a:pt x="6626403" y="2699893"/>
                  <a:pt x="6607709" y="2699893"/>
                </a:cubicBezTo>
                <a:cubicBezTo>
                  <a:pt x="6587309" y="2699893"/>
                  <a:pt x="6572009" y="2689741"/>
                  <a:pt x="6570317" y="2676200"/>
                </a:cubicBezTo>
                <a:cubicBezTo>
                  <a:pt x="6570317" y="2662648"/>
                  <a:pt x="6585611" y="2652495"/>
                  <a:pt x="6604317" y="2652495"/>
                </a:cubicBezTo>
                <a:close/>
                <a:moveTo>
                  <a:pt x="6502313" y="2652495"/>
                </a:moveTo>
                <a:cubicBezTo>
                  <a:pt x="6522715" y="2652495"/>
                  <a:pt x="6539718" y="2662648"/>
                  <a:pt x="6539718" y="2676200"/>
                </a:cubicBezTo>
                <a:cubicBezTo>
                  <a:pt x="6539718" y="2689741"/>
                  <a:pt x="6524411" y="2699893"/>
                  <a:pt x="6505710" y="2699893"/>
                </a:cubicBezTo>
                <a:cubicBezTo>
                  <a:pt x="6487016" y="2699893"/>
                  <a:pt x="6470011" y="2689741"/>
                  <a:pt x="6468318" y="2676200"/>
                </a:cubicBezTo>
                <a:cubicBezTo>
                  <a:pt x="6468318" y="2662648"/>
                  <a:pt x="6483616" y="2652495"/>
                  <a:pt x="6502313" y="2652495"/>
                </a:cubicBezTo>
                <a:close/>
                <a:moveTo>
                  <a:pt x="6402014" y="2652495"/>
                </a:moveTo>
                <a:cubicBezTo>
                  <a:pt x="6422420" y="2652495"/>
                  <a:pt x="6439420" y="2662648"/>
                  <a:pt x="6439420" y="2676200"/>
                </a:cubicBezTo>
                <a:cubicBezTo>
                  <a:pt x="6439420" y="2689741"/>
                  <a:pt x="6424110" y="2699893"/>
                  <a:pt x="6405411" y="2699893"/>
                </a:cubicBezTo>
                <a:cubicBezTo>
                  <a:pt x="6385013" y="2699893"/>
                  <a:pt x="6369715" y="2689741"/>
                  <a:pt x="6368023" y="2676200"/>
                </a:cubicBezTo>
                <a:cubicBezTo>
                  <a:pt x="6368023" y="2662648"/>
                  <a:pt x="6383317" y="2652495"/>
                  <a:pt x="6402014" y="2652495"/>
                </a:cubicBezTo>
                <a:close/>
                <a:moveTo>
                  <a:pt x="6301750" y="2650801"/>
                </a:moveTo>
                <a:cubicBezTo>
                  <a:pt x="6320447" y="2652495"/>
                  <a:pt x="6335739" y="2662648"/>
                  <a:pt x="6335739" y="2674506"/>
                </a:cubicBezTo>
                <a:cubicBezTo>
                  <a:pt x="6335739" y="2688047"/>
                  <a:pt x="6320447" y="2698211"/>
                  <a:pt x="6301750" y="2698211"/>
                </a:cubicBezTo>
                <a:cubicBezTo>
                  <a:pt x="6281340" y="2698211"/>
                  <a:pt x="6266044" y="2688047"/>
                  <a:pt x="6266044" y="2674506"/>
                </a:cubicBezTo>
                <a:cubicBezTo>
                  <a:pt x="6266044" y="2660954"/>
                  <a:pt x="6281340" y="2650801"/>
                  <a:pt x="6301750" y="2650801"/>
                </a:cubicBezTo>
                <a:close/>
                <a:moveTo>
                  <a:pt x="6199748" y="2650801"/>
                </a:moveTo>
                <a:cubicBezTo>
                  <a:pt x="6218451" y="2652495"/>
                  <a:pt x="6233753" y="2662648"/>
                  <a:pt x="6235447" y="2674506"/>
                </a:cubicBezTo>
                <a:cubicBezTo>
                  <a:pt x="6235447" y="2688047"/>
                  <a:pt x="6220154" y="2698211"/>
                  <a:pt x="6199748" y="2698211"/>
                </a:cubicBezTo>
                <a:cubicBezTo>
                  <a:pt x="6179345" y="2698211"/>
                  <a:pt x="6164048" y="2688047"/>
                  <a:pt x="6164048" y="2674506"/>
                </a:cubicBezTo>
                <a:cubicBezTo>
                  <a:pt x="6164048" y="2660954"/>
                  <a:pt x="6179345" y="2650801"/>
                  <a:pt x="6199748" y="2650801"/>
                </a:cubicBezTo>
                <a:close/>
                <a:moveTo>
                  <a:pt x="6097767" y="2650801"/>
                </a:moveTo>
                <a:cubicBezTo>
                  <a:pt x="6118159" y="2650801"/>
                  <a:pt x="6133453" y="2662648"/>
                  <a:pt x="6133453" y="2674506"/>
                </a:cubicBezTo>
                <a:cubicBezTo>
                  <a:pt x="6133453" y="2688047"/>
                  <a:pt x="6118159" y="2698211"/>
                  <a:pt x="6097767" y="2698211"/>
                </a:cubicBezTo>
                <a:cubicBezTo>
                  <a:pt x="6077368" y="2698211"/>
                  <a:pt x="6062061" y="2688047"/>
                  <a:pt x="6062061" y="2674506"/>
                </a:cubicBezTo>
                <a:cubicBezTo>
                  <a:pt x="6062061" y="2660954"/>
                  <a:pt x="6077368" y="2650801"/>
                  <a:pt x="6097767" y="2650801"/>
                </a:cubicBezTo>
                <a:close/>
                <a:moveTo>
                  <a:pt x="5997471" y="2650801"/>
                </a:moveTo>
                <a:cubicBezTo>
                  <a:pt x="6017865" y="2650801"/>
                  <a:pt x="6033172" y="2660954"/>
                  <a:pt x="6033172" y="2674506"/>
                </a:cubicBezTo>
                <a:cubicBezTo>
                  <a:pt x="6033172" y="2688047"/>
                  <a:pt x="6017865" y="2698211"/>
                  <a:pt x="5997471" y="2698211"/>
                </a:cubicBezTo>
                <a:cubicBezTo>
                  <a:pt x="5977087" y="2698211"/>
                  <a:pt x="5961786" y="2688047"/>
                  <a:pt x="5961786" y="2674506"/>
                </a:cubicBezTo>
                <a:cubicBezTo>
                  <a:pt x="5961786" y="2660954"/>
                  <a:pt x="5977087" y="2650801"/>
                  <a:pt x="5997471" y="2650801"/>
                </a:cubicBezTo>
                <a:close/>
                <a:moveTo>
                  <a:pt x="5895482" y="2650801"/>
                </a:moveTo>
                <a:cubicBezTo>
                  <a:pt x="5914174" y="2650801"/>
                  <a:pt x="5931182" y="2660954"/>
                  <a:pt x="5931182" y="2674506"/>
                </a:cubicBezTo>
                <a:cubicBezTo>
                  <a:pt x="5931182" y="2688047"/>
                  <a:pt x="5915875" y="2698211"/>
                  <a:pt x="5895482" y="2698211"/>
                </a:cubicBezTo>
                <a:cubicBezTo>
                  <a:pt x="5875069" y="2698211"/>
                  <a:pt x="5859751" y="2688047"/>
                  <a:pt x="5859751" y="2674506"/>
                </a:cubicBezTo>
                <a:cubicBezTo>
                  <a:pt x="5859751" y="2660954"/>
                  <a:pt x="5876773" y="2650801"/>
                  <a:pt x="5895482" y="2650801"/>
                </a:cubicBezTo>
                <a:close/>
                <a:moveTo>
                  <a:pt x="5793379" y="2649107"/>
                </a:moveTo>
                <a:cubicBezTo>
                  <a:pt x="5813741" y="2650801"/>
                  <a:pt x="5829072" y="2660954"/>
                  <a:pt x="5829072" y="2672800"/>
                </a:cubicBezTo>
                <a:cubicBezTo>
                  <a:pt x="5829072" y="2686353"/>
                  <a:pt x="5812041" y="2696517"/>
                  <a:pt x="5793379" y="2696517"/>
                </a:cubicBezTo>
                <a:cubicBezTo>
                  <a:pt x="5772998" y="2696517"/>
                  <a:pt x="5757724" y="2686353"/>
                  <a:pt x="5757724" y="2672800"/>
                </a:cubicBezTo>
                <a:cubicBezTo>
                  <a:pt x="5757724" y="2659260"/>
                  <a:pt x="5774698" y="2649107"/>
                  <a:pt x="5793379" y="2649107"/>
                </a:cubicBezTo>
                <a:close/>
                <a:moveTo>
                  <a:pt x="68642" y="2638249"/>
                </a:moveTo>
                <a:cubicBezTo>
                  <a:pt x="85643" y="2639943"/>
                  <a:pt x="94144" y="2650096"/>
                  <a:pt x="87343" y="2661954"/>
                </a:cubicBezTo>
                <a:cubicBezTo>
                  <a:pt x="80543" y="2673801"/>
                  <a:pt x="60141" y="2685659"/>
                  <a:pt x="41439" y="2685659"/>
                </a:cubicBezTo>
                <a:cubicBezTo>
                  <a:pt x="22738" y="2685659"/>
                  <a:pt x="14237" y="2675495"/>
                  <a:pt x="22738" y="2661954"/>
                </a:cubicBezTo>
                <a:cubicBezTo>
                  <a:pt x="29538" y="2648413"/>
                  <a:pt x="49940" y="2638249"/>
                  <a:pt x="68642" y="2638249"/>
                </a:cubicBezTo>
                <a:close/>
                <a:moveTo>
                  <a:pt x="3261745" y="2635567"/>
                </a:moveTo>
                <a:cubicBezTo>
                  <a:pt x="3280440" y="2635567"/>
                  <a:pt x="3294042" y="2647414"/>
                  <a:pt x="3290645" y="2659272"/>
                </a:cubicBezTo>
                <a:cubicBezTo>
                  <a:pt x="3287247" y="2672813"/>
                  <a:pt x="3268540" y="2682977"/>
                  <a:pt x="3248143" y="2682977"/>
                </a:cubicBezTo>
                <a:cubicBezTo>
                  <a:pt x="3227749" y="2682977"/>
                  <a:pt x="3215848" y="2672813"/>
                  <a:pt x="3219245" y="2659272"/>
                </a:cubicBezTo>
                <a:cubicBezTo>
                  <a:pt x="3222642" y="2645731"/>
                  <a:pt x="3241350" y="2635567"/>
                  <a:pt x="3261745" y="2635567"/>
                </a:cubicBezTo>
                <a:close/>
                <a:moveTo>
                  <a:pt x="3159868" y="2635567"/>
                </a:moveTo>
                <a:cubicBezTo>
                  <a:pt x="3180261" y="2635567"/>
                  <a:pt x="3192170" y="2645731"/>
                  <a:pt x="3188772" y="2659272"/>
                </a:cubicBezTo>
                <a:cubicBezTo>
                  <a:pt x="3185365" y="2672813"/>
                  <a:pt x="3166664" y="2682977"/>
                  <a:pt x="3146268" y="2682977"/>
                </a:cubicBezTo>
                <a:cubicBezTo>
                  <a:pt x="3125863" y="2682977"/>
                  <a:pt x="3113959" y="2672813"/>
                  <a:pt x="3117368" y="2659272"/>
                </a:cubicBezTo>
                <a:cubicBezTo>
                  <a:pt x="3120766" y="2645731"/>
                  <a:pt x="3139464" y="2635567"/>
                  <a:pt x="3159868" y="2635567"/>
                </a:cubicBezTo>
                <a:close/>
                <a:moveTo>
                  <a:pt x="3057844" y="2635567"/>
                </a:moveTo>
                <a:cubicBezTo>
                  <a:pt x="3078253" y="2635567"/>
                  <a:pt x="3091855" y="2645731"/>
                  <a:pt x="3086760" y="2659272"/>
                </a:cubicBezTo>
                <a:cubicBezTo>
                  <a:pt x="3083360" y="2672813"/>
                  <a:pt x="3064650" y="2682977"/>
                  <a:pt x="3044241" y="2682977"/>
                </a:cubicBezTo>
                <a:cubicBezTo>
                  <a:pt x="3023845" y="2682977"/>
                  <a:pt x="3011940" y="2672813"/>
                  <a:pt x="3015339" y="2659272"/>
                </a:cubicBezTo>
                <a:cubicBezTo>
                  <a:pt x="3018737" y="2645731"/>
                  <a:pt x="3037447" y="2635567"/>
                  <a:pt x="3057844" y="2635567"/>
                </a:cubicBezTo>
                <a:close/>
                <a:moveTo>
                  <a:pt x="2957536" y="2633873"/>
                </a:moveTo>
                <a:cubicBezTo>
                  <a:pt x="2977944" y="2635567"/>
                  <a:pt x="2989836" y="2645720"/>
                  <a:pt x="2986439" y="2657566"/>
                </a:cubicBezTo>
                <a:cubicBezTo>
                  <a:pt x="2983038" y="2671107"/>
                  <a:pt x="2964340" y="2681283"/>
                  <a:pt x="2943937" y="2681283"/>
                </a:cubicBezTo>
                <a:cubicBezTo>
                  <a:pt x="2923531" y="2681283"/>
                  <a:pt x="2911628" y="2671107"/>
                  <a:pt x="2915025" y="2657566"/>
                </a:cubicBezTo>
                <a:cubicBezTo>
                  <a:pt x="2918434" y="2644025"/>
                  <a:pt x="2937142" y="2633873"/>
                  <a:pt x="2957536" y="2633873"/>
                </a:cubicBezTo>
                <a:close/>
                <a:moveTo>
                  <a:pt x="2855531" y="2633873"/>
                </a:moveTo>
                <a:cubicBezTo>
                  <a:pt x="2874226" y="2635567"/>
                  <a:pt x="2887825" y="2645720"/>
                  <a:pt x="2884429" y="2657566"/>
                </a:cubicBezTo>
                <a:cubicBezTo>
                  <a:pt x="2881021" y="2671107"/>
                  <a:pt x="2860625" y="2681283"/>
                  <a:pt x="2841920" y="2681283"/>
                </a:cubicBezTo>
                <a:cubicBezTo>
                  <a:pt x="2821513" y="2681283"/>
                  <a:pt x="2809622" y="2671107"/>
                  <a:pt x="2813019" y="2657566"/>
                </a:cubicBezTo>
                <a:cubicBezTo>
                  <a:pt x="2816416" y="2644025"/>
                  <a:pt x="2836824" y="2633873"/>
                  <a:pt x="2855531" y="2633873"/>
                </a:cubicBezTo>
                <a:close/>
                <a:moveTo>
                  <a:pt x="2753493" y="2633873"/>
                </a:moveTo>
                <a:cubicBezTo>
                  <a:pt x="2773901" y="2633873"/>
                  <a:pt x="2785790" y="2645720"/>
                  <a:pt x="2782394" y="2657566"/>
                </a:cubicBezTo>
                <a:cubicBezTo>
                  <a:pt x="2778996" y="2671107"/>
                  <a:pt x="2758600" y="2681283"/>
                  <a:pt x="2739892" y="2681283"/>
                </a:cubicBezTo>
                <a:cubicBezTo>
                  <a:pt x="2719486" y="2681283"/>
                  <a:pt x="2707584" y="2671107"/>
                  <a:pt x="2710981" y="2657566"/>
                </a:cubicBezTo>
                <a:cubicBezTo>
                  <a:pt x="2714390" y="2644025"/>
                  <a:pt x="2734797" y="2633873"/>
                  <a:pt x="2753493" y="2633873"/>
                </a:cubicBezTo>
                <a:close/>
                <a:moveTo>
                  <a:pt x="2653182" y="2633873"/>
                </a:moveTo>
                <a:cubicBezTo>
                  <a:pt x="2671879" y="2633873"/>
                  <a:pt x="2685480" y="2644025"/>
                  <a:pt x="2680371" y="2657566"/>
                </a:cubicBezTo>
                <a:cubicBezTo>
                  <a:pt x="2676975" y="2671107"/>
                  <a:pt x="2656579" y="2681283"/>
                  <a:pt x="2637883" y="2681283"/>
                </a:cubicBezTo>
                <a:cubicBezTo>
                  <a:pt x="2617476" y="2681283"/>
                  <a:pt x="2605575" y="2671107"/>
                  <a:pt x="2610682" y="2657566"/>
                </a:cubicBezTo>
                <a:cubicBezTo>
                  <a:pt x="2615779" y="2644025"/>
                  <a:pt x="2634474" y="2633873"/>
                  <a:pt x="2653182" y="2633873"/>
                </a:cubicBezTo>
                <a:close/>
                <a:moveTo>
                  <a:pt x="2552856" y="2633873"/>
                </a:moveTo>
                <a:cubicBezTo>
                  <a:pt x="2571565" y="2633873"/>
                  <a:pt x="2583455" y="2644025"/>
                  <a:pt x="2580058" y="2657566"/>
                </a:cubicBezTo>
                <a:cubicBezTo>
                  <a:pt x="2574962" y="2671107"/>
                  <a:pt x="2556265" y="2681283"/>
                  <a:pt x="2535858" y="2681283"/>
                </a:cubicBezTo>
                <a:cubicBezTo>
                  <a:pt x="2515463" y="2681283"/>
                  <a:pt x="2503562" y="2671107"/>
                  <a:pt x="2508658" y="2657566"/>
                </a:cubicBezTo>
                <a:cubicBezTo>
                  <a:pt x="2513765" y="2644025"/>
                  <a:pt x="2532461" y="2633873"/>
                  <a:pt x="2552856" y="2633873"/>
                </a:cubicBezTo>
                <a:close/>
                <a:moveTo>
                  <a:pt x="2450871" y="2633873"/>
                </a:moveTo>
                <a:cubicBezTo>
                  <a:pt x="2471278" y="2633873"/>
                  <a:pt x="2483180" y="2644025"/>
                  <a:pt x="2478084" y="2657566"/>
                </a:cubicBezTo>
                <a:cubicBezTo>
                  <a:pt x="2472976" y="2671107"/>
                  <a:pt x="2454268" y="2681283"/>
                  <a:pt x="2433874" y="2681283"/>
                </a:cubicBezTo>
                <a:cubicBezTo>
                  <a:pt x="2413467" y="2681283"/>
                  <a:pt x="2401565" y="2671107"/>
                  <a:pt x="2406673" y="2657566"/>
                </a:cubicBezTo>
                <a:cubicBezTo>
                  <a:pt x="2411769" y="2644025"/>
                  <a:pt x="2430465" y="2633873"/>
                  <a:pt x="2450871" y="2633873"/>
                </a:cubicBezTo>
                <a:close/>
                <a:moveTo>
                  <a:pt x="2348850" y="2632179"/>
                </a:moveTo>
                <a:cubicBezTo>
                  <a:pt x="2369268" y="2632179"/>
                  <a:pt x="2379461" y="2644025"/>
                  <a:pt x="2376062" y="2655872"/>
                </a:cubicBezTo>
                <a:cubicBezTo>
                  <a:pt x="2370968" y="2669413"/>
                  <a:pt x="2352259" y="2679589"/>
                  <a:pt x="2331852" y="2679589"/>
                </a:cubicBezTo>
                <a:cubicBezTo>
                  <a:pt x="2311457" y="2679589"/>
                  <a:pt x="2299556" y="2669413"/>
                  <a:pt x="2304651" y="2655872"/>
                </a:cubicBezTo>
                <a:cubicBezTo>
                  <a:pt x="2309759" y="2642331"/>
                  <a:pt x="2328455" y="2632179"/>
                  <a:pt x="2348850" y="2632179"/>
                </a:cubicBezTo>
                <a:close/>
                <a:moveTo>
                  <a:pt x="2246852" y="2632179"/>
                </a:moveTo>
                <a:cubicBezTo>
                  <a:pt x="2267247" y="2633873"/>
                  <a:pt x="2279149" y="2644025"/>
                  <a:pt x="2274053" y="2655872"/>
                </a:cubicBezTo>
                <a:cubicBezTo>
                  <a:pt x="2268945" y="2669413"/>
                  <a:pt x="2250249" y="2679589"/>
                  <a:pt x="2229854" y="2679589"/>
                </a:cubicBezTo>
                <a:cubicBezTo>
                  <a:pt x="2209436" y="2679589"/>
                  <a:pt x="2197545" y="2669413"/>
                  <a:pt x="2202642" y="2655872"/>
                </a:cubicBezTo>
                <a:cubicBezTo>
                  <a:pt x="2207737" y="2642331"/>
                  <a:pt x="2226445" y="2632179"/>
                  <a:pt x="2246852" y="2632179"/>
                </a:cubicBezTo>
                <a:close/>
                <a:moveTo>
                  <a:pt x="2144854" y="2632179"/>
                </a:moveTo>
                <a:cubicBezTo>
                  <a:pt x="2165261" y="2632179"/>
                  <a:pt x="2177163" y="2642331"/>
                  <a:pt x="2172056" y="2655872"/>
                </a:cubicBezTo>
                <a:cubicBezTo>
                  <a:pt x="2166960" y="2669413"/>
                  <a:pt x="2148264" y="2679589"/>
                  <a:pt x="2127857" y="2679589"/>
                </a:cubicBezTo>
                <a:cubicBezTo>
                  <a:pt x="2107462" y="2679589"/>
                  <a:pt x="2095549" y="2669413"/>
                  <a:pt x="2100644" y="2655872"/>
                </a:cubicBezTo>
                <a:cubicBezTo>
                  <a:pt x="2105763" y="2642331"/>
                  <a:pt x="2126159" y="2632179"/>
                  <a:pt x="2144854" y="2632179"/>
                </a:cubicBezTo>
                <a:close/>
                <a:moveTo>
                  <a:pt x="2041132" y="2632179"/>
                </a:moveTo>
                <a:cubicBezTo>
                  <a:pt x="2061527" y="2632179"/>
                  <a:pt x="2073429" y="2642331"/>
                  <a:pt x="2068333" y="2655872"/>
                </a:cubicBezTo>
                <a:cubicBezTo>
                  <a:pt x="2063226" y="2669413"/>
                  <a:pt x="2042831" y="2679589"/>
                  <a:pt x="2024135" y="2679589"/>
                </a:cubicBezTo>
                <a:cubicBezTo>
                  <a:pt x="2003728" y="2679589"/>
                  <a:pt x="1991814" y="2669413"/>
                  <a:pt x="1996934" y="2655872"/>
                </a:cubicBezTo>
                <a:cubicBezTo>
                  <a:pt x="2002029" y="2642331"/>
                  <a:pt x="2022435" y="2632179"/>
                  <a:pt x="2041132" y="2632179"/>
                </a:cubicBezTo>
                <a:close/>
                <a:moveTo>
                  <a:pt x="1940820" y="2632179"/>
                </a:moveTo>
                <a:cubicBezTo>
                  <a:pt x="1959518" y="2632179"/>
                  <a:pt x="1971419" y="2642331"/>
                  <a:pt x="1966323" y="2655872"/>
                </a:cubicBezTo>
                <a:cubicBezTo>
                  <a:pt x="1961215" y="2669413"/>
                  <a:pt x="1940820" y="2679589"/>
                  <a:pt x="1922125" y="2679589"/>
                </a:cubicBezTo>
                <a:cubicBezTo>
                  <a:pt x="1901718" y="2679589"/>
                  <a:pt x="1889828" y="2669413"/>
                  <a:pt x="1896622" y="2655872"/>
                </a:cubicBezTo>
                <a:cubicBezTo>
                  <a:pt x="1901718" y="2642331"/>
                  <a:pt x="1922125" y="2632179"/>
                  <a:pt x="1940820" y="2632179"/>
                </a:cubicBezTo>
                <a:close/>
                <a:moveTo>
                  <a:pt x="1838836" y="2630496"/>
                </a:moveTo>
                <a:cubicBezTo>
                  <a:pt x="1857532" y="2630496"/>
                  <a:pt x="1871132" y="2642343"/>
                  <a:pt x="1866037" y="2654189"/>
                </a:cubicBezTo>
                <a:cubicBezTo>
                  <a:pt x="1860930" y="2667730"/>
                  <a:pt x="1840534" y="2677894"/>
                  <a:pt x="1820128" y="2677894"/>
                </a:cubicBezTo>
                <a:cubicBezTo>
                  <a:pt x="1799733" y="2677894"/>
                  <a:pt x="1789530" y="2667730"/>
                  <a:pt x="1794638" y="2654189"/>
                </a:cubicBezTo>
                <a:cubicBezTo>
                  <a:pt x="1799733" y="2640649"/>
                  <a:pt x="1820128" y="2630496"/>
                  <a:pt x="1838836" y="2630496"/>
                </a:cubicBezTo>
                <a:close/>
                <a:moveTo>
                  <a:pt x="1738511" y="2630496"/>
                </a:moveTo>
                <a:cubicBezTo>
                  <a:pt x="1757220" y="2632190"/>
                  <a:pt x="1769121" y="2642343"/>
                  <a:pt x="1764025" y="2654189"/>
                </a:cubicBezTo>
                <a:cubicBezTo>
                  <a:pt x="1758917" y="2667730"/>
                  <a:pt x="1738511" y="2677894"/>
                  <a:pt x="1718116" y="2677894"/>
                </a:cubicBezTo>
                <a:cubicBezTo>
                  <a:pt x="1697721" y="2677894"/>
                  <a:pt x="1687518" y="2667730"/>
                  <a:pt x="1692614" y="2654189"/>
                </a:cubicBezTo>
                <a:cubicBezTo>
                  <a:pt x="1697721" y="2640649"/>
                  <a:pt x="1718116" y="2630496"/>
                  <a:pt x="1738511" y="2630496"/>
                </a:cubicBezTo>
                <a:close/>
                <a:moveTo>
                  <a:pt x="1636513" y="2630496"/>
                </a:moveTo>
                <a:cubicBezTo>
                  <a:pt x="1656908" y="2630496"/>
                  <a:pt x="1668810" y="2640649"/>
                  <a:pt x="1662016" y="2654189"/>
                </a:cubicBezTo>
                <a:cubicBezTo>
                  <a:pt x="1656908" y="2667730"/>
                  <a:pt x="1636513" y="2677894"/>
                  <a:pt x="1616095" y="2677894"/>
                </a:cubicBezTo>
                <a:cubicBezTo>
                  <a:pt x="1595699" y="2677894"/>
                  <a:pt x="1585496" y="2667730"/>
                  <a:pt x="1590604" y="2654189"/>
                </a:cubicBezTo>
                <a:cubicBezTo>
                  <a:pt x="1595699" y="2640649"/>
                  <a:pt x="1616095" y="2630496"/>
                  <a:pt x="1636513" y="2630496"/>
                </a:cubicBezTo>
                <a:close/>
                <a:moveTo>
                  <a:pt x="354278" y="2629790"/>
                </a:moveTo>
                <a:cubicBezTo>
                  <a:pt x="371278" y="2631484"/>
                  <a:pt x="381478" y="2641637"/>
                  <a:pt x="374676" y="2653483"/>
                </a:cubicBezTo>
                <a:cubicBezTo>
                  <a:pt x="367877" y="2667024"/>
                  <a:pt x="347476" y="2677188"/>
                  <a:pt x="330475" y="2677188"/>
                </a:cubicBezTo>
                <a:cubicBezTo>
                  <a:pt x="311773" y="2677188"/>
                  <a:pt x="303272" y="2667024"/>
                  <a:pt x="310074" y="2653483"/>
                </a:cubicBezTo>
                <a:cubicBezTo>
                  <a:pt x="316874" y="2641637"/>
                  <a:pt x="337275" y="2629790"/>
                  <a:pt x="354278" y="2629790"/>
                </a:cubicBezTo>
                <a:close/>
                <a:moveTo>
                  <a:pt x="259057" y="2629790"/>
                </a:moveTo>
                <a:cubicBezTo>
                  <a:pt x="279459" y="2629790"/>
                  <a:pt x="287961" y="2641637"/>
                  <a:pt x="281159" y="2653483"/>
                </a:cubicBezTo>
                <a:cubicBezTo>
                  <a:pt x="274359" y="2667024"/>
                  <a:pt x="253958" y="2677188"/>
                  <a:pt x="235256" y="2677188"/>
                </a:cubicBezTo>
                <a:cubicBezTo>
                  <a:pt x="216554" y="2677188"/>
                  <a:pt x="208053" y="2667024"/>
                  <a:pt x="214855" y="2653483"/>
                </a:cubicBezTo>
                <a:cubicBezTo>
                  <a:pt x="221655" y="2641637"/>
                  <a:pt x="242056" y="2629790"/>
                  <a:pt x="259057" y="2629790"/>
                </a:cubicBezTo>
                <a:close/>
                <a:moveTo>
                  <a:pt x="10932714" y="2601721"/>
                </a:moveTo>
                <a:cubicBezTo>
                  <a:pt x="10951423" y="2601721"/>
                  <a:pt x="10971842" y="2611874"/>
                  <a:pt x="10978636" y="2625414"/>
                </a:cubicBezTo>
                <a:cubicBezTo>
                  <a:pt x="10985442" y="2638955"/>
                  <a:pt x="10973481" y="2649107"/>
                  <a:pt x="10954820" y="2649107"/>
                </a:cubicBezTo>
                <a:cubicBezTo>
                  <a:pt x="10936112" y="2649107"/>
                  <a:pt x="10914018" y="2638955"/>
                  <a:pt x="10908910" y="2625414"/>
                </a:cubicBezTo>
                <a:cubicBezTo>
                  <a:pt x="10902116" y="2611874"/>
                  <a:pt x="10914018" y="2601721"/>
                  <a:pt x="10932714" y="2601721"/>
                </a:cubicBezTo>
                <a:close/>
                <a:moveTo>
                  <a:pt x="10830703" y="2601721"/>
                </a:moveTo>
                <a:cubicBezTo>
                  <a:pt x="10849411" y="2601721"/>
                  <a:pt x="10871505" y="2611874"/>
                  <a:pt x="10876600" y="2625414"/>
                </a:cubicBezTo>
                <a:cubicBezTo>
                  <a:pt x="10883407" y="2638955"/>
                  <a:pt x="10871505" y="2649107"/>
                  <a:pt x="10852809" y="2649107"/>
                </a:cubicBezTo>
                <a:cubicBezTo>
                  <a:pt x="10834112" y="2649107"/>
                  <a:pt x="10811995" y="2638955"/>
                  <a:pt x="10806899" y="2625414"/>
                </a:cubicBezTo>
                <a:cubicBezTo>
                  <a:pt x="10800093" y="2611874"/>
                  <a:pt x="10811995" y="2601721"/>
                  <a:pt x="10830703" y="2601721"/>
                </a:cubicBezTo>
                <a:close/>
                <a:moveTo>
                  <a:pt x="10730414" y="2601721"/>
                </a:moveTo>
                <a:cubicBezTo>
                  <a:pt x="10749111" y="2601721"/>
                  <a:pt x="10769506" y="2611874"/>
                  <a:pt x="10776312" y="2625414"/>
                </a:cubicBezTo>
                <a:cubicBezTo>
                  <a:pt x="10783107" y="2638955"/>
                  <a:pt x="10771205" y="2649107"/>
                  <a:pt x="10752509" y="2649107"/>
                </a:cubicBezTo>
                <a:cubicBezTo>
                  <a:pt x="10733812" y="2649107"/>
                  <a:pt x="10711706" y="2638955"/>
                  <a:pt x="10706610" y="2625414"/>
                </a:cubicBezTo>
                <a:cubicBezTo>
                  <a:pt x="10699816" y="2611874"/>
                  <a:pt x="10711706" y="2601721"/>
                  <a:pt x="10730414" y="2601721"/>
                </a:cubicBezTo>
                <a:close/>
                <a:moveTo>
                  <a:pt x="10630102" y="2600027"/>
                </a:moveTo>
                <a:cubicBezTo>
                  <a:pt x="10648798" y="2601721"/>
                  <a:pt x="10669194" y="2611874"/>
                  <a:pt x="10676000" y="2623720"/>
                </a:cubicBezTo>
                <a:cubicBezTo>
                  <a:pt x="10682794" y="2637261"/>
                  <a:pt x="10670893" y="2647413"/>
                  <a:pt x="10652196" y="2647413"/>
                </a:cubicBezTo>
                <a:cubicBezTo>
                  <a:pt x="10631801" y="2647413"/>
                  <a:pt x="10611394" y="2637261"/>
                  <a:pt x="10606298" y="2623720"/>
                </a:cubicBezTo>
                <a:cubicBezTo>
                  <a:pt x="10601191" y="2610179"/>
                  <a:pt x="10611394" y="2600027"/>
                  <a:pt x="10630102" y="2600027"/>
                </a:cubicBezTo>
                <a:close/>
                <a:moveTo>
                  <a:pt x="10529791" y="2600027"/>
                </a:moveTo>
                <a:cubicBezTo>
                  <a:pt x="10548499" y="2601721"/>
                  <a:pt x="10570605" y="2611874"/>
                  <a:pt x="10575712" y="2623720"/>
                </a:cubicBezTo>
                <a:cubicBezTo>
                  <a:pt x="10580808" y="2637261"/>
                  <a:pt x="10570605" y="2647413"/>
                  <a:pt x="10550198" y="2647413"/>
                </a:cubicBezTo>
                <a:cubicBezTo>
                  <a:pt x="10529791" y="2647413"/>
                  <a:pt x="10509396" y="2637261"/>
                  <a:pt x="10504300" y="2623720"/>
                </a:cubicBezTo>
                <a:cubicBezTo>
                  <a:pt x="10499192" y="2610179"/>
                  <a:pt x="10509396" y="2600027"/>
                  <a:pt x="10529791" y="2600027"/>
                </a:cubicBezTo>
                <a:close/>
                <a:moveTo>
                  <a:pt x="10126855" y="2589874"/>
                </a:moveTo>
                <a:cubicBezTo>
                  <a:pt x="10145552" y="2589874"/>
                  <a:pt x="10165958" y="2601721"/>
                  <a:pt x="10171054" y="2613567"/>
                </a:cubicBezTo>
                <a:cubicBezTo>
                  <a:pt x="10176162" y="2627108"/>
                  <a:pt x="10164260" y="2637260"/>
                  <a:pt x="10145552" y="2637260"/>
                </a:cubicBezTo>
                <a:cubicBezTo>
                  <a:pt x="10126855" y="2637260"/>
                  <a:pt x="10106460" y="2627108"/>
                  <a:pt x="10101341" y="2613567"/>
                </a:cubicBezTo>
                <a:cubicBezTo>
                  <a:pt x="10096245" y="2600027"/>
                  <a:pt x="10108159" y="2589874"/>
                  <a:pt x="10126855" y="2589874"/>
                </a:cubicBezTo>
                <a:close/>
                <a:moveTo>
                  <a:pt x="10024868" y="2589874"/>
                </a:moveTo>
                <a:cubicBezTo>
                  <a:pt x="10045263" y="2589874"/>
                  <a:pt x="10063960" y="2601721"/>
                  <a:pt x="10069067" y="2613567"/>
                </a:cubicBezTo>
                <a:cubicBezTo>
                  <a:pt x="10074163" y="2627108"/>
                  <a:pt x="10062261" y="2637260"/>
                  <a:pt x="10043564" y="2637260"/>
                </a:cubicBezTo>
                <a:cubicBezTo>
                  <a:pt x="10023157" y="2637260"/>
                  <a:pt x="10004461" y="2627108"/>
                  <a:pt x="9999354" y="2613567"/>
                </a:cubicBezTo>
                <a:cubicBezTo>
                  <a:pt x="9994258" y="2600027"/>
                  <a:pt x="10006160" y="2589874"/>
                  <a:pt x="10024868" y="2589874"/>
                </a:cubicBezTo>
                <a:close/>
                <a:moveTo>
                  <a:pt x="7302942" y="2588168"/>
                </a:moveTo>
                <a:cubicBezTo>
                  <a:pt x="7323350" y="2588168"/>
                  <a:pt x="7340346" y="2598332"/>
                  <a:pt x="7342045" y="2611873"/>
                </a:cubicBezTo>
                <a:cubicBezTo>
                  <a:pt x="7343743" y="2625414"/>
                  <a:pt x="7328445" y="2635566"/>
                  <a:pt x="7309748" y="2635566"/>
                </a:cubicBezTo>
                <a:cubicBezTo>
                  <a:pt x="7289349" y="2635566"/>
                  <a:pt x="7272341" y="2625414"/>
                  <a:pt x="7270643" y="2611873"/>
                </a:cubicBezTo>
                <a:cubicBezTo>
                  <a:pt x="7268943" y="2598332"/>
                  <a:pt x="7284243" y="2588168"/>
                  <a:pt x="7302942" y="2588168"/>
                </a:cubicBezTo>
                <a:close/>
                <a:moveTo>
                  <a:pt x="7202637" y="2588168"/>
                </a:moveTo>
                <a:cubicBezTo>
                  <a:pt x="7221333" y="2588168"/>
                  <a:pt x="7238344" y="2598332"/>
                  <a:pt x="7240043" y="2611873"/>
                </a:cubicBezTo>
                <a:cubicBezTo>
                  <a:pt x="7241739" y="2625414"/>
                  <a:pt x="7226431" y="2635566"/>
                  <a:pt x="7207733" y="2635566"/>
                </a:cubicBezTo>
                <a:cubicBezTo>
                  <a:pt x="7189035" y="2635566"/>
                  <a:pt x="7170327" y="2625414"/>
                  <a:pt x="7170327" y="2611873"/>
                </a:cubicBezTo>
                <a:cubicBezTo>
                  <a:pt x="7168630" y="2598332"/>
                  <a:pt x="7183926" y="2588168"/>
                  <a:pt x="7202637" y="2588168"/>
                </a:cubicBezTo>
                <a:close/>
                <a:moveTo>
                  <a:pt x="7105738" y="2586486"/>
                </a:moveTo>
                <a:cubicBezTo>
                  <a:pt x="7124432" y="2588180"/>
                  <a:pt x="7141425" y="2598333"/>
                  <a:pt x="7143125" y="2610179"/>
                </a:cubicBezTo>
                <a:cubicBezTo>
                  <a:pt x="7144823" y="2623720"/>
                  <a:pt x="7129525" y="2633872"/>
                  <a:pt x="7110832" y="2633872"/>
                </a:cubicBezTo>
                <a:cubicBezTo>
                  <a:pt x="7090440" y="2633872"/>
                  <a:pt x="7075145" y="2623720"/>
                  <a:pt x="7073436" y="2610179"/>
                </a:cubicBezTo>
                <a:cubicBezTo>
                  <a:pt x="7071736" y="2596638"/>
                  <a:pt x="7087034" y="2586486"/>
                  <a:pt x="7105738" y="2586486"/>
                </a:cubicBezTo>
                <a:close/>
                <a:moveTo>
                  <a:pt x="7003735" y="2586486"/>
                </a:moveTo>
                <a:cubicBezTo>
                  <a:pt x="7022448" y="2586486"/>
                  <a:pt x="7039447" y="2598333"/>
                  <a:pt x="7041145" y="2610179"/>
                </a:cubicBezTo>
                <a:cubicBezTo>
                  <a:pt x="7042840" y="2623720"/>
                  <a:pt x="7027545" y="2633872"/>
                  <a:pt x="7008842" y="2633872"/>
                </a:cubicBezTo>
                <a:cubicBezTo>
                  <a:pt x="6988437" y="2633872"/>
                  <a:pt x="6973142" y="2623720"/>
                  <a:pt x="6971444" y="2610179"/>
                </a:cubicBezTo>
                <a:cubicBezTo>
                  <a:pt x="6969743" y="2596638"/>
                  <a:pt x="6985038" y="2586486"/>
                  <a:pt x="7003735" y="2586486"/>
                </a:cubicBezTo>
                <a:close/>
                <a:moveTo>
                  <a:pt x="6903449" y="2586486"/>
                </a:moveTo>
                <a:cubicBezTo>
                  <a:pt x="6923846" y="2586486"/>
                  <a:pt x="6939142" y="2596638"/>
                  <a:pt x="6940840" y="2610179"/>
                </a:cubicBezTo>
                <a:cubicBezTo>
                  <a:pt x="6942535" y="2623720"/>
                  <a:pt x="6927240" y="2633872"/>
                  <a:pt x="6906850" y="2633872"/>
                </a:cubicBezTo>
                <a:cubicBezTo>
                  <a:pt x="6886445" y="2633872"/>
                  <a:pt x="6871147" y="2623720"/>
                  <a:pt x="6869452" y="2610179"/>
                </a:cubicBezTo>
                <a:cubicBezTo>
                  <a:pt x="6867743" y="2596638"/>
                  <a:pt x="6883050" y="2586486"/>
                  <a:pt x="6903449" y="2586486"/>
                </a:cubicBezTo>
                <a:close/>
                <a:moveTo>
                  <a:pt x="6801449" y="2586486"/>
                </a:moveTo>
                <a:cubicBezTo>
                  <a:pt x="6821855" y="2586486"/>
                  <a:pt x="6837150" y="2596638"/>
                  <a:pt x="6838845" y="2610179"/>
                </a:cubicBezTo>
                <a:cubicBezTo>
                  <a:pt x="6840546" y="2623720"/>
                  <a:pt x="6825247" y="2633872"/>
                  <a:pt x="6804857" y="2633872"/>
                </a:cubicBezTo>
                <a:cubicBezTo>
                  <a:pt x="6786186" y="2633872"/>
                  <a:pt x="6769181" y="2623720"/>
                  <a:pt x="6767480" y="2610179"/>
                </a:cubicBezTo>
                <a:cubicBezTo>
                  <a:pt x="6765779" y="2596638"/>
                  <a:pt x="6781079" y="2586486"/>
                  <a:pt x="6801449" y="2586486"/>
                </a:cubicBezTo>
                <a:close/>
                <a:moveTo>
                  <a:pt x="6701215" y="2586486"/>
                </a:moveTo>
                <a:cubicBezTo>
                  <a:pt x="6719907" y="2586486"/>
                  <a:pt x="6736903" y="2596638"/>
                  <a:pt x="6738602" y="2610179"/>
                </a:cubicBezTo>
                <a:cubicBezTo>
                  <a:pt x="6740303" y="2623720"/>
                  <a:pt x="6725001" y="2633872"/>
                  <a:pt x="6704606" y="2633872"/>
                </a:cubicBezTo>
                <a:cubicBezTo>
                  <a:pt x="6685910" y="2633872"/>
                  <a:pt x="6668910" y="2623720"/>
                  <a:pt x="6667209" y="2610179"/>
                </a:cubicBezTo>
                <a:cubicBezTo>
                  <a:pt x="6665513" y="2596638"/>
                  <a:pt x="6680812" y="2586486"/>
                  <a:pt x="6701215" y="2586486"/>
                </a:cubicBezTo>
                <a:close/>
                <a:moveTo>
                  <a:pt x="11325423" y="2584792"/>
                </a:moveTo>
                <a:cubicBezTo>
                  <a:pt x="11345829" y="2586486"/>
                  <a:pt x="11367983" y="2596638"/>
                  <a:pt x="11374788" y="2608485"/>
                </a:cubicBezTo>
                <a:cubicBezTo>
                  <a:pt x="11381583" y="2622026"/>
                  <a:pt x="11371379" y="2632178"/>
                  <a:pt x="11350984" y="2632178"/>
                </a:cubicBezTo>
                <a:cubicBezTo>
                  <a:pt x="11332229" y="2632178"/>
                  <a:pt x="11310183" y="2622026"/>
                  <a:pt x="11303376" y="2608485"/>
                </a:cubicBezTo>
                <a:cubicBezTo>
                  <a:pt x="11296582" y="2594944"/>
                  <a:pt x="11306785" y="2584792"/>
                  <a:pt x="11325423" y="2584792"/>
                </a:cubicBezTo>
                <a:close/>
                <a:moveTo>
                  <a:pt x="6600920" y="2584792"/>
                </a:moveTo>
                <a:cubicBezTo>
                  <a:pt x="6619624" y="2586486"/>
                  <a:pt x="6636619" y="2596638"/>
                  <a:pt x="6638321" y="2608485"/>
                </a:cubicBezTo>
                <a:cubicBezTo>
                  <a:pt x="6638321" y="2622026"/>
                  <a:pt x="6624717" y="2632178"/>
                  <a:pt x="6604326" y="2632178"/>
                </a:cubicBezTo>
                <a:cubicBezTo>
                  <a:pt x="6583923" y="2632178"/>
                  <a:pt x="6568623" y="2622026"/>
                  <a:pt x="6566933" y="2608485"/>
                </a:cubicBezTo>
                <a:cubicBezTo>
                  <a:pt x="6566933" y="2594944"/>
                  <a:pt x="6582220" y="2584792"/>
                  <a:pt x="6600920" y="2584792"/>
                </a:cubicBezTo>
                <a:close/>
                <a:moveTo>
                  <a:pt x="6500636" y="2584792"/>
                </a:moveTo>
                <a:cubicBezTo>
                  <a:pt x="6519326" y="2586486"/>
                  <a:pt x="6536324" y="2596638"/>
                  <a:pt x="6536324" y="2608485"/>
                </a:cubicBezTo>
                <a:cubicBezTo>
                  <a:pt x="6536324" y="2622026"/>
                  <a:pt x="6521027" y="2632178"/>
                  <a:pt x="6502337" y="2632178"/>
                </a:cubicBezTo>
                <a:cubicBezTo>
                  <a:pt x="6481926" y="2632178"/>
                  <a:pt x="6466630" y="2622026"/>
                  <a:pt x="6466630" y="2608485"/>
                </a:cubicBezTo>
                <a:cubicBezTo>
                  <a:pt x="6466630" y="2594944"/>
                  <a:pt x="6481926" y="2584792"/>
                  <a:pt x="6500636" y="2584792"/>
                </a:cubicBezTo>
                <a:close/>
                <a:moveTo>
                  <a:pt x="6400335" y="2584792"/>
                </a:moveTo>
                <a:cubicBezTo>
                  <a:pt x="6419033" y="2584792"/>
                  <a:pt x="6436032" y="2596638"/>
                  <a:pt x="6436032" y="2608485"/>
                </a:cubicBezTo>
                <a:cubicBezTo>
                  <a:pt x="6436032" y="2622026"/>
                  <a:pt x="6420729" y="2632178"/>
                  <a:pt x="6402036" y="2632178"/>
                </a:cubicBezTo>
                <a:cubicBezTo>
                  <a:pt x="6383328" y="2632178"/>
                  <a:pt x="6366334" y="2622026"/>
                  <a:pt x="6366334" y="2608485"/>
                </a:cubicBezTo>
                <a:cubicBezTo>
                  <a:pt x="6366334" y="2594944"/>
                  <a:pt x="6381633" y="2584792"/>
                  <a:pt x="6400335" y="2584792"/>
                </a:cubicBezTo>
                <a:close/>
                <a:moveTo>
                  <a:pt x="6298341" y="2584792"/>
                </a:moveTo>
                <a:cubicBezTo>
                  <a:pt x="6317053" y="2584792"/>
                  <a:pt x="6334045" y="2594944"/>
                  <a:pt x="6334045" y="2608485"/>
                </a:cubicBezTo>
                <a:cubicBezTo>
                  <a:pt x="6334045" y="2622026"/>
                  <a:pt x="6318747" y="2632178"/>
                  <a:pt x="6300044" y="2632178"/>
                </a:cubicBezTo>
                <a:cubicBezTo>
                  <a:pt x="6279637" y="2632178"/>
                  <a:pt x="6264346" y="2622026"/>
                  <a:pt x="6264346" y="2608485"/>
                </a:cubicBezTo>
                <a:cubicBezTo>
                  <a:pt x="6264346" y="2594944"/>
                  <a:pt x="6279637" y="2584792"/>
                  <a:pt x="6298341" y="2584792"/>
                </a:cubicBezTo>
                <a:close/>
                <a:moveTo>
                  <a:pt x="6196365" y="2584792"/>
                </a:moveTo>
                <a:cubicBezTo>
                  <a:pt x="6216757" y="2584792"/>
                  <a:pt x="6232059" y="2594944"/>
                  <a:pt x="6233753" y="2608485"/>
                </a:cubicBezTo>
                <a:cubicBezTo>
                  <a:pt x="6233753" y="2622026"/>
                  <a:pt x="6218451" y="2632178"/>
                  <a:pt x="6198061" y="2632178"/>
                </a:cubicBezTo>
                <a:cubicBezTo>
                  <a:pt x="6177663" y="2632178"/>
                  <a:pt x="6162361" y="2622026"/>
                  <a:pt x="6162361" y="2608485"/>
                </a:cubicBezTo>
                <a:cubicBezTo>
                  <a:pt x="6162361" y="2594944"/>
                  <a:pt x="6177663" y="2584792"/>
                  <a:pt x="6196365" y="2584792"/>
                </a:cubicBezTo>
                <a:close/>
                <a:moveTo>
                  <a:pt x="6096044" y="2584792"/>
                </a:moveTo>
                <a:cubicBezTo>
                  <a:pt x="6116447" y="2584792"/>
                  <a:pt x="6131742" y="2594944"/>
                  <a:pt x="6131742" y="2608485"/>
                </a:cubicBezTo>
                <a:cubicBezTo>
                  <a:pt x="6131742" y="2622026"/>
                  <a:pt x="6116447" y="2632178"/>
                  <a:pt x="6096044" y="2632178"/>
                </a:cubicBezTo>
                <a:cubicBezTo>
                  <a:pt x="6077349" y="2632178"/>
                  <a:pt x="6060341" y="2622026"/>
                  <a:pt x="6060341" y="2608485"/>
                </a:cubicBezTo>
                <a:cubicBezTo>
                  <a:pt x="6060341" y="2594944"/>
                  <a:pt x="6075656" y="2584792"/>
                  <a:pt x="6096044" y="2584792"/>
                </a:cubicBezTo>
                <a:close/>
                <a:moveTo>
                  <a:pt x="5997471" y="2583098"/>
                </a:moveTo>
                <a:cubicBezTo>
                  <a:pt x="6017865" y="2584792"/>
                  <a:pt x="6033172" y="2594944"/>
                  <a:pt x="6033172" y="2606803"/>
                </a:cubicBezTo>
                <a:cubicBezTo>
                  <a:pt x="6033172" y="2620343"/>
                  <a:pt x="6017865" y="2630496"/>
                  <a:pt x="5997471" y="2630496"/>
                </a:cubicBezTo>
                <a:cubicBezTo>
                  <a:pt x="5977087" y="2630496"/>
                  <a:pt x="5961786" y="2620343"/>
                  <a:pt x="5961786" y="2606803"/>
                </a:cubicBezTo>
                <a:cubicBezTo>
                  <a:pt x="5961786" y="2593262"/>
                  <a:pt x="5977087" y="2583098"/>
                  <a:pt x="5997471" y="2583098"/>
                </a:cubicBezTo>
                <a:close/>
                <a:moveTo>
                  <a:pt x="5895482" y="2583098"/>
                </a:moveTo>
                <a:cubicBezTo>
                  <a:pt x="5915875" y="2583098"/>
                  <a:pt x="5931182" y="2594944"/>
                  <a:pt x="5931182" y="2606803"/>
                </a:cubicBezTo>
                <a:cubicBezTo>
                  <a:pt x="5931182" y="2620343"/>
                  <a:pt x="5915875" y="2630496"/>
                  <a:pt x="5895482" y="2630496"/>
                </a:cubicBezTo>
                <a:cubicBezTo>
                  <a:pt x="5875069" y="2630496"/>
                  <a:pt x="5859751" y="2620343"/>
                  <a:pt x="5859751" y="2606803"/>
                </a:cubicBezTo>
                <a:cubicBezTo>
                  <a:pt x="5859751" y="2593262"/>
                  <a:pt x="5875069" y="2583098"/>
                  <a:pt x="5895482" y="2583098"/>
                </a:cubicBezTo>
                <a:close/>
                <a:moveTo>
                  <a:pt x="5793379" y="2583098"/>
                </a:moveTo>
                <a:cubicBezTo>
                  <a:pt x="5813741" y="2583098"/>
                  <a:pt x="5829072" y="2593262"/>
                  <a:pt x="5829072" y="2606803"/>
                </a:cubicBezTo>
                <a:cubicBezTo>
                  <a:pt x="5829072" y="2620343"/>
                  <a:pt x="5812041" y="2630496"/>
                  <a:pt x="5793379" y="2630496"/>
                </a:cubicBezTo>
                <a:cubicBezTo>
                  <a:pt x="5772998" y="2630496"/>
                  <a:pt x="5757724" y="2620343"/>
                  <a:pt x="5757724" y="2606803"/>
                </a:cubicBezTo>
                <a:cubicBezTo>
                  <a:pt x="5757724" y="2593262"/>
                  <a:pt x="5774698" y="2583098"/>
                  <a:pt x="5793379" y="2583098"/>
                </a:cubicBezTo>
                <a:close/>
                <a:moveTo>
                  <a:pt x="201250" y="2568863"/>
                </a:moveTo>
                <a:cubicBezTo>
                  <a:pt x="219953" y="2568863"/>
                  <a:pt x="230154" y="2579016"/>
                  <a:pt x="221652" y="2592556"/>
                </a:cubicBezTo>
                <a:cubicBezTo>
                  <a:pt x="214852" y="2604403"/>
                  <a:pt x="194451" y="2616249"/>
                  <a:pt x="175749" y="2616249"/>
                </a:cubicBezTo>
                <a:cubicBezTo>
                  <a:pt x="157047" y="2616249"/>
                  <a:pt x="148547" y="2606097"/>
                  <a:pt x="155346" y="2592556"/>
                </a:cubicBezTo>
                <a:cubicBezTo>
                  <a:pt x="162148" y="2579016"/>
                  <a:pt x="182550" y="2568863"/>
                  <a:pt x="201250" y="2568863"/>
                </a:cubicBezTo>
                <a:close/>
                <a:moveTo>
                  <a:pt x="3078253" y="2567863"/>
                </a:moveTo>
                <a:cubicBezTo>
                  <a:pt x="3096963" y="2569557"/>
                  <a:pt x="3110566" y="2579721"/>
                  <a:pt x="3107168" y="2591568"/>
                </a:cubicBezTo>
                <a:cubicBezTo>
                  <a:pt x="3103770" y="2605109"/>
                  <a:pt x="3085048" y="2615261"/>
                  <a:pt x="3064651" y="2615261"/>
                </a:cubicBezTo>
                <a:cubicBezTo>
                  <a:pt x="3045952" y="2615261"/>
                  <a:pt x="3032352" y="2605109"/>
                  <a:pt x="3035748" y="2591568"/>
                </a:cubicBezTo>
                <a:cubicBezTo>
                  <a:pt x="3039144" y="2578027"/>
                  <a:pt x="3057856" y="2567863"/>
                  <a:pt x="3078253" y="2567863"/>
                </a:cubicBezTo>
                <a:close/>
                <a:moveTo>
                  <a:pt x="2977944" y="2567863"/>
                </a:moveTo>
                <a:cubicBezTo>
                  <a:pt x="2996642" y="2567863"/>
                  <a:pt x="3010245" y="2579721"/>
                  <a:pt x="3006846" y="2591568"/>
                </a:cubicBezTo>
                <a:cubicBezTo>
                  <a:pt x="3003448" y="2605109"/>
                  <a:pt x="2984738" y="2615261"/>
                  <a:pt x="2964342" y="2615261"/>
                </a:cubicBezTo>
                <a:cubicBezTo>
                  <a:pt x="2945646" y="2615261"/>
                  <a:pt x="2932035" y="2605109"/>
                  <a:pt x="2935433" y="2591568"/>
                </a:cubicBezTo>
                <a:cubicBezTo>
                  <a:pt x="2938829" y="2578027"/>
                  <a:pt x="2957549" y="2567863"/>
                  <a:pt x="2977944" y="2567863"/>
                </a:cubicBezTo>
                <a:close/>
                <a:moveTo>
                  <a:pt x="2875947" y="2567863"/>
                </a:moveTo>
                <a:cubicBezTo>
                  <a:pt x="2894643" y="2567863"/>
                  <a:pt x="2908244" y="2578027"/>
                  <a:pt x="2904847" y="2591568"/>
                </a:cubicBezTo>
                <a:cubicBezTo>
                  <a:pt x="2901436" y="2605109"/>
                  <a:pt x="2882742" y="2615261"/>
                  <a:pt x="2862348" y="2615261"/>
                </a:cubicBezTo>
                <a:cubicBezTo>
                  <a:pt x="2843642" y="2615261"/>
                  <a:pt x="2830042" y="2605109"/>
                  <a:pt x="2833450" y="2591568"/>
                </a:cubicBezTo>
                <a:cubicBezTo>
                  <a:pt x="2836845" y="2578027"/>
                  <a:pt x="2857239" y="2567863"/>
                  <a:pt x="2875947" y="2567863"/>
                </a:cubicBezTo>
                <a:close/>
                <a:moveTo>
                  <a:pt x="2775575" y="2567863"/>
                </a:moveTo>
                <a:cubicBezTo>
                  <a:pt x="2794283" y="2567863"/>
                  <a:pt x="2807923" y="2578027"/>
                  <a:pt x="2802813" y="2591568"/>
                </a:cubicBezTo>
                <a:cubicBezTo>
                  <a:pt x="2799416" y="2605109"/>
                  <a:pt x="2778984" y="2615261"/>
                  <a:pt x="2760276" y="2615261"/>
                </a:cubicBezTo>
                <a:cubicBezTo>
                  <a:pt x="2741580" y="2615261"/>
                  <a:pt x="2727968" y="2605109"/>
                  <a:pt x="2733087" y="2591568"/>
                </a:cubicBezTo>
                <a:cubicBezTo>
                  <a:pt x="2736484" y="2578027"/>
                  <a:pt x="2756879" y="2567863"/>
                  <a:pt x="2775575" y="2567863"/>
                </a:cubicBezTo>
                <a:close/>
                <a:moveTo>
                  <a:pt x="2675289" y="2567863"/>
                </a:moveTo>
                <a:cubicBezTo>
                  <a:pt x="2693985" y="2567863"/>
                  <a:pt x="2707585" y="2578027"/>
                  <a:pt x="2702490" y="2591568"/>
                </a:cubicBezTo>
                <a:cubicBezTo>
                  <a:pt x="2699093" y="2605109"/>
                  <a:pt x="2678686" y="2615261"/>
                  <a:pt x="2659989" y="2615261"/>
                </a:cubicBezTo>
                <a:cubicBezTo>
                  <a:pt x="2641293" y="2615261"/>
                  <a:pt x="2627692" y="2605109"/>
                  <a:pt x="2632788" y="2591568"/>
                </a:cubicBezTo>
                <a:cubicBezTo>
                  <a:pt x="2637896" y="2578027"/>
                  <a:pt x="2656592" y="2567863"/>
                  <a:pt x="2675289" y="2567863"/>
                </a:cubicBezTo>
                <a:close/>
                <a:moveTo>
                  <a:pt x="2574973" y="2566169"/>
                </a:moveTo>
                <a:cubicBezTo>
                  <a:pt x="2593670" y="2567863"/>
                  <a:pt x="2605572" y="2578016"/>
                  <a:pt x="2602175" y="2589874"/>
                </a:cubicBezTo>
                <a:cubicBezTo>
                  <a:pt x="2597079" y="2603415"/>
                  <a:pt x="2578371" y="2613567"/>
                  <a:pt x="2559674" y="2613567"/>
                </a:cubicBezTo>
                <a:cubicBezTo>
                  <a:pt x="2540978" y="2613567"/>
                  <a:pt x="2527378" y="2603415"/>
                  <a:pt x="2532473" y="2589874"/>
                </a:cubicBezTo>
                <a:cubicBezTo>
                  <a:pt x="2537581" y="2576333"/>
                  <a:pt x="2556277" y="2566169"/>
                  <a:pt x="2574973" y="2566169"/>
                </a:cubicBezTo>
                <a:close/>
                <a:moveTo>
                  <a:pt x="2474663" y="2566169"/>
                </a:moveTo>
                <a:cubicBezTo>
                  <a:pt x="2493359" y="2567863"/>
                  <a:pt x="2505273" y="2578016"/>
                  <a:pt x="2501876" y="2589874"/>
                </a:cubicBezTo>
                <a:cubicBezTo>
                  <a:pt x="2496768" y="2603415"/>
                  <a:pt x="2478060" y="2613567"/>
                  <a:pt x="2457665" y="2613567"/>
                </a:cubicBezTo>
                <a:cubicBezTo>
                  <a:pt x="2438958" y="2613567"/>
                  <a:pt x="2425369" y="2603415"/>
                  <a:pt x="2430465" y="2589874"/>
                </a:cubicBezTo>
                <a:cubicBezTo>
                  <a:pt x="2435560" y="2576333"/>
                  <a:pt x="2454268" y="2566169"/>
                  <a:pt x="2474663" y="2566169"/>
                </a:cubicBezTo>
                <a:close/>
                <a:moveTo>
                  <a:pt x="2372654" y="2566169"/>
                </a:moveTo>
                <a:cubicBezTo>
                  <a:pt x="2391362" y="2566169"/>
                  <a:pt x="2403263" y="2576333"/>
                  <a:pt x="2399855" y="2589874"/>
                </a:cubicBezTo>
                <a:cubicBezTo>
                  <a:pt x="2394759" y="2603415"/>
                  <a:pt x="2376062" y="2613567"/>
                  <a:pt x="2355655" y="2613567"/>
                </a:cubicBezTo>
                <a:cubicBezTo>
                  <a:pt x="2336948" y="2613567"/>
                  <a:pt x="2323347" y="2603415"/>
                  <a:pt x="2328443" y="2589874"/>
                </a:cubicBezTo>
                <a:cubicBezTo>
                  <a:pt x="2333552" y="2576333"/>
                  <a:pt x="2352259" y="2566169"/>
                  <a:pt x="2372654" y="2566169"/>
                </a:cubicBezTo>
                <a:close/>
                <a:moveTo>
                  <a:pt x="2270644" y="2566169"/>
                </a:moveTo>
                <a:cubicBezTo>
                  <a:pt x="2291051" y="2566169"/>
                  <a:pt x="2302953" y="2576333"/>
                  <a:pt x="2297845" y="2589874"/>
                </a:cubicBezTo>
                <a:cubicBezTo>
                  <a:pt x="2292750" y="2603415"/>
                  <a:pt x="2274053" y="2613567"/>
                  <a:pt x="2253646" y="2613567"/>
                </a:cubicBezTo>
                <a:cubicBezTo>
                  <a:pt x="2233239" y="2613567"/>
                  <a:pt x="2221338" y="2603415"/>
                  <a:pt x="2226434" y="2589874"/>
                </a:cubicBezTo>
                <a:cubicBezTo>
                  <a:pt x="2231541" y="2576333"/>
                  <a:pt x="2250249" y="2566169"/>
                  <a:pt x="2270644" y="2566169"/>
                </a:cubicBezTo>
                <a:close/>
                <a:moveTo>
                  <a:pt x="2170357" y="2566169"/>
                </a:moveTo>
                <a:cubicBezTo>
                  <a:pt x="2190753" y="2566169"/>
                  <a:pt x="2202654" y="2576333"/>
                  <a:pt x="2197547" y="2589874"/>
                </a:cubicBezTo>
                <a:cubicBezTo>
                  <a:pt x="2192451" y="2603415"/>
                  <a:pt x="2173754" y="2613567"/>
                  <a:pt x="2153347" y="2613567"/>
                </a:cubicBezTo>
                <a:cubicBezTo>
                  <a:pt x="2132953" y="2613567"/>
                  <a:pt x="2121051" y="2603415"/>
                  <a:pt x="2126159" y="2589874"/>
                </a:cubicBezTo>
                <a:cubicBezTo>
                  <a:pt x="2131255" y="2576333"/>
                  <a:pt x="2151649" y="2566169"/>
                  <a:pt x="2170357" y="2566169"/>
                </a:cubicBezTo>
                <a:close/>
                <a:moveTo>
                  <a:pt x="2068345" y="2564475"/>
                </a:moveTo>
                <a:cubicBezTo>
                  <a:pt x="2087041" y="2566169"/>
                  <a:pt x="2098943" y="2576322"/>
                  <a:pt x="2093835" y="2588180"/>
                </a:cubicBezTo>
                <a:cubicBezTo>
                  <a:pt x="2088740" y="2601721"/>
                  <a:pt x="2068345" y="2611873"/>
                  <a:pt x="2049636" y="2611873"/>
                </a:cubicBezTo>
                <a:cubicBezTo>
                  <a:pt x="2030941" y="2611873"/>
                  <a:pt x="2019039" y="2601721"/>
                  <a:pt x="2024146" y="2588180"/>
                </a:cubicBezTo>
                <a:cubicBezTo>
                  <a:pt x="2029242" y="2574639"/>
                  <a:pt x="2049636" y="2564475"/>
                  <a:pt x="2068345" y="2564475"/>
                </a:cubicBezTo>
                <a:close/>
                <a:moveTo>
                  <a:pt x="1968035" y="2564475"/>
                </a:moveTo>
                <a:cubicBezTo>
                  <a:pt x="1986731" y="2566169"/>
                  <a:pt x="1998632" y="2576322"/>
                  <a:pt x="1993538" y="2588180"/>
                </a:cubicBezTo>
                <a:cubicBezTo>
                  <a:pt x="1988429" y="2601721"/>
                  <a:pt x="1968035" y="2611873"/>
                  <a:pt x="1949327" y="2611873"/>
                </a:cubicBezTo>
                <a:cubicBezTo>
                  <a:pt x="1928931" y="2611873"/>
                  <a:pt x="1918728" y="2601721"/>
                  <a:pt x="1923836" y="2588180"/>
                </a:cubicBezTo>
                <a:cubicBezTo>
                  <a:pt x="1928931" y="2574639"/>
                  <a:pt x="1949327" y="2564475"/>
                  <a:pt x="1968035" y="2564475"/>
                </a:cubicBezTo>
                <a:close/>
                <a:moveTo>
                  <a:pt x="1867724" y="2564475"/>
                </a:moveTo>
                <a:cubicBezTo>
                  <a:pt x="1886431" y="2564475"/>
                  <a:pt x="1898334" y="2576322"/>
                  <a:pt x="1893238" y="2588180"/>
                </a:cubicBezTo>
                <a:cubicBezTo>
                  <a:pt x="1888130" y="2601721"/>
                  <a:pt x="1867724" y="2611873"/>
                  <a:pt x="1849027" y="2611873"/>
                </a:cubicBezTo>
                <a:cubicBezTo>
                  <a:pt x="1830319" y="2611873"/>
                  <a:pt x="1818418" y="2601721"/>
                  <a:pt x="1823524" y="2588180"/>
                </a:cubicBezTo>
                <a:cubicBezTo>
                  <a:pt x="1828620" y="2574639"/>
                  <a:pt x="1849027" y="2564475"/>
                  <a:pt x="1867724" y="2564475"/>
                </a:cubicBezTo>
                <a:close/>
                <a:moveTo>
                  <a:pt x="1765700" y="2564475"/>
                </a:moveTo>
                <a:cubicBezTo>
                  <a:pt x="1786118" y="2564475"/>
                  <a:pt x="1796310" y="2574639"/>
                  <a:pt x="1791214" y="2588180"/>
                </a:cubicBezTo>
                <a:cubicBezTo>
                  <a:pt x="1786118" y="2601721"/>
                  <a:pt x="1765700" y="2611873"/>
                  <a:pt x="1747004" y="2611873"/>
                </a:cubicBezTo>
                <a:cubicBezTo>
                  <a:pt x="1726609" y="2611873"/>
                  <a:pt x="1716406" y="2601721"/>
                  <a:pt x="1721502" y="2588180"/>
                </a:cubicBezTo>
                <a:cubicBezTo>
                  <a:pt x="1726609" y="2574639"/>
                  <a:pt x="1747004" y="2564475"/>
                  <a:pt x="1765700" y="2564475"/>
                </a:cubicBezTo>
                <a:close/>
                <a:moveTo>
                  <a:pt x="1665425" y="2564475"/>
                </a:moveTo>
                <a:cubicBezTo>
                  <a:pt x="1685820" y="2564475"/>
                  <a:pt x="1696024" y="2574639"/>
                  <a:pt x="1690928" y="2588180"/>
                </a:cubicBezTo>
                <a:cubicBezTo>
                  <a:pt x="1685820" y="2601721"/>
                  <a:pt x="1665425" y="2611873"/>
                  <a:pt x="1645018" y="2611873"/>
                </a:cubicBezTo>
                <a:cubicBezTo>
                  <a:pt x="1624611" y="2611873"/>
                  <a:pt x="1614420" y="2601721"/>
                  <a:pt x="1619515" y="2588180"/>
                </a:cubicBezTo>
                <a:cubicBezTo>
                  <a:pt x="1624611" y="2574639"/>
                  <a:pt x="1645018" y="2564475"/>
                  <a:pt x="1665425" y="2564475"/>
                </a:cubicBezTo>
                <a:close/>
                <a:moveTo>
                  <a:pt x="388284" y="2563781"/>
                </a:moveTo>
                <a:cubicBezTo>
                  <a:pt x="406984" y="2563781"/>
                  <a:pt x="415485" y="2573934"/>
                  <a:pt x="408684" y="2587474"/>
                </a:cubicBezTo>
                <a:cubicBezTo>
                  <a:pt x="401884" y="2601015"/>
                  <a:pt x="381482" y="2611179"/>
                  <a:pt x="364482" y="2611179"/>
                </a:cubicBezTo>
                <a:cubicBezTo>
                  <a:pt x="345779" y="2611179"/>
                  <a:pt x="337278" y="2601015"/>
                  <a:pt x="344080" y="2587474"/>
                </a:cubicBezTo>
                <a:cubicBezTo>
                  <a:pt x="350880" y="2575628"/>
                  <a:pt x="371281" y="2563781"/>
                  <a:pt x="388284" y="2563781"/>
                </a:cubicBezTo>
                <a:close/>
                <a:moveTo>
                  <a:pt x="298178" y="2563781"/>
                </a:moveTo>
                <a:cubicBezTo>
                  <a:pt x="315179" y="2563781"/>
                  <a:pt x="325379" y="2573934"/>
                  <a:pt x="318579" y="2587474"/>
                </a:cubicBezTo>
                <a:cubicBezTo>
                  <a:pt x="311779" y="2601015"/>
                  <a:pt x="291378" y="2611179"/>
                  <a:pt x="274375" y="2611179"/>
                </a:cubicBezTo>
                <a:cubicBezTo>
                  <a:pt x="255675" y="2611179"/>
                  <a:pt x="247174" y="2601015"/>
                  <a:pt x="253974" y="2587474"/>
                </a:cubicBezTo>
                <a:cubicBezTo>
                  <a:pt x="260774" y="2575628"/>
                  <a:pt x="281176" y="2563781"/>
                  <a:pt x="298178" y="2563781"/>
                </a:cubicBezTo>
                <a:close/>
                <a:moveTo>
                  <a:pt x="10798394" y="2534006"/>
                </a:moveTo>
                <a:cubicBezTo>
                  <a:pt x="10817102" y="2534006"/>
                  <a:pt x="10837510" y="2545853"/>
                  <a:pt x="10844304" y="2557711"/>
                </a:cubicBezTo>
                <a:cubicBezTo>
                  <a:pt x="10851110" y="2571252"/>
                  <a:pt x="10839208" y="2581404"/>
                  <a:pt x="10820511" y="2581404"/>
                </a:cubicBezTo>
                <a:cubicBezTo>
                  <a:pt x="10801803" y="2581404"/>
                  <a:pt x="10779698" y="2571252"/>
                  <a:pt x="10774602" y="2557711"/>
                </a:cubicBezTo>
                <a:cubicBezTo>
                  <a:pt x="10767795" y="2544158"/>
                  <a:pt x="10779698" y="2534006"/>
                  <a:pt x="10798394" y="2534006"/>
                </a:cubicBezTo>
                <a:close/>
                <a:moveTo>
                  <a:pt x="10698082" y="2534006"/>
                </a:moveTo>
                <a:cubicBezTo>
                  <a:pt x="10716802" y="2534006"/>
                  <a:pt x="10737197" y="2544158"/>
                  <a:pt x="10744004" y="2557711"/>
                </a:cubicBezTo>
                <a:cubicBezTo>
                  <a:pt x="10750798" y="2571252"/>
                  <a:pt x="10738896" y="2581404"/>
                  <a:pt x="10720200" y="2581404"/>
                </a:cubicBezTo>
                <a:cubicBezTo>
                  <a:pt x="10701491" y="2581404"/>
                  <a:pt x="10679386" y="2571252"/>
                  <a:pt x="10674290" y="2557711"/>
                </a:cubicBezTo>
                <a:cubicBezTo>
                  <a:pt x="10667484" y="2544158"/>
                  <a:pt x="10679386" y="2534006"/>
                  <a:pt x="10698082" y="2534006"/>
                </a:cubicBezTo>
                <a:close/>
                <a:moveTo>
                  <a:pt x="10597805" y="2534006"/>
                </a:moveTo>
                <a:cubicBezTo>
                  <a:pt x="10618212" y="2534006"/>
                  <a:pt x="10638608" y="2544158"/>
                  <a:pt x="10643703" y="2557711"/>
                </a:cubicBezTo>
                <a:cubicBezTo>
                  <a:pt x="10650509" y="2571252"/>
                  <a:pt x="10638608" y="2581404"/>
                  <a:pt x="10619911" y="2581404"/>
                </a:cubicBezTo>
                <a:cubicBezTo>
                  <a:pt x="10601203" y="2581404"/>
                  <a:pt x="10579097" y="2571252"/>
                  <a:pt x="10574002" y="2557711"/>
                </a:cubicBezTo>
                <a:cubicBezTo>
                  <a:pt x="10568893" y="2544158"/>
                  <a:pt x="10579097" y="2534006"/>
                  <a:pt x="10597805" y="2534006"/>
                </a:cubicBezTo>
                <a:close/>
                <a:moveTo>
                  <a:pt x="10500878" y="2534006"/>
                </a:moveTo>
                <a:cubicBezTo>
                  <a:pt x="10519575" y="2534006"/>
                  <a:pt x="10539982" y="2544158"/>
                  <a:pt x="10545077" y="2557711"/>
                </a:cubicBezTo>
                <a:cubicBezTo>
                  <a:pt x="10550173" y="2571252"/>
                  <a:pt x="10539982" y="2581404"/>
                  <a:pt x="10521285" y="2581404"/>
                </a:cubicBezTo>
                <a:cubicBezTo>
                  <a:pt x="10502577" y="2581404"/>
                  <a:pt x="10482181" y="2571252"/>
                  <a:pt x="10475376" y="2557711"/>
                </a:cubicBezTo>
                <a:cubicBezTo>
                  <a:pt x="10470280" y="2544158"/>
                  <a:pt x="10480483" y="2534006"/>
                  <a:pt x="10500878" y="2534006"/>
                </a:cubicBezTo>
                <a:close/>
                <a:moveTo>
                  <a:pt x="10103051" y="2532312"/>
                </a:moveTo>
                <a:cubicBezTo>
                  <a:pt x="10121759" y="2532312"/>
                  <a:pt x="10140456" y="2542464"/>
                  <a:pt x="10147250" y="2556005"/>
                </a:cubicBezTo>
                <a:cubicBezTo>
                  <a:pt x="10152358" y="2569558"/>
                  <a:pt x="10140456" y="2579710"/>
                  <a:pt x="10121759" y="2579710"/>
                </a:cubicBezTo>
                <a:cubicBezTo>
                  <a:pt x="10103051" y="2579710"/>
                  <a:pt x="10082644" y="2569558"/>
                  <a:pt x="10077548" y="2556005"/>
                </a:cubicBezTo>
                <a:cubicBezTo>
                  <a:pt x="10072453" y="2542464"/>
                  <a:pt x="10084343" y="2532312"/>
                  <a:pt x="10103051" y="2532312"/>
                </a:cubicBezTo>
                <a:close/>
                <a:moveTo>
                  <a:pt x="10001028" y="2530618"/>
                </a:moveTo>
                <a:cubicBezTo>
                  <a:pt x="10021447" y="2532312"/>
                  <a:pt x="10040143" y="2542465"/>
                  <a:pt x="10045239" y="2554311"/>
                </a:cubicBezTo>
                <a:cubicBezTo>
                  <a:pt x="10050347" y="2567864"/>
                  <a:pt x="10038445" y="2578016"/>
                  <a:pt x="10019749" y="2578016"/>
                </a:cubicBezTo>
                <a:cubicBezTo>
                  <a:pt x="10001028" y="2578016"/>
                  <a:pt x="9980633" y="2567864"/>
                  <a:pt x="9975526" y="2554311"/>
                </a:cubicBezTo>
                <a:cubicBezTo>
                  <a:pt x="9970430" y="2540771"/>
                  <a:pt x="9982332" y="2530618"/>
                  <a:pt x="10001028" y="2530618"/>
                </a:cubicBezTo>
                <a:close/>
                <a:moveTo>
                  <a:pt x="9902438" y="2530618"/>
                </a:moveTo>
                <a:cubicBezTo>
                  <a:pt x="9921134" y="2530618"/>
                  <a:pt x="9941530" y="2542465"/>
                  <a:pt x="9946637" y="2554311"/>
                </a:cubicBezTo>
                <a:cubicBezTo>
                  <a:pt x="9951733" y="2567864"/>
                  <a:pt x="9939831" y="2578016"/>
                  <a:pt x="9921134" y="2578016"/>
                </a:cubicBezTo>
                <a:cubicBezTo>
                  <a:pt x="9902438" y="2578016"/>
                  <a:pt x="9882020" y="2567864"/>
                  <a:pt x="9876924" y="2554311"/>
                </a:cubicBezTo>
                <a:cubicBezTo>
                  <a:pt x="9871828" y="2540771"/>
                  <a:pt x="9883730" y="2530618"/>
                  <a:pt x="9902438" y="2530618"/>
                </a:cubicBezTo>
                <a:close/>
                <a:moveTo>
                  <a:pt x="11294836" y="2525535"/>
                </a:moveTo>
                <a:cubicBezTo>
                  <a:pt x="11315231" y="2525535"/>
                  <a:pt x="11335626" y="2537382"/>
                  <a:pt x="11342433" y="2549240"/>
                </a:cubicBezTo>
                <a:cubicBezTo>
                  <a:pt x="11349227" y="2562781"/>
                  <a:pt x="11339035" y="2572945"/>
                  <a:pt x="11320386" y="2572945"/>
                </a:cubicBezTo>
                <a:cubicBezTo>
                  <a:pt x="11301631" y="2572945"/>
                  <a:pt x="11279584" y="2562781"/>
                  <a:pt x="11272790" y="2549240"/>
                </a:cubicBezTo>
                <a:cubicBezTo>
                  <a:pt x="11265984" y="2535687"/>
                  <a:pt x="11276187" y="2525535"/>
                  <a:pt x="11294836" y="2525535"/>
                </a:cubicBezTo>
                <a:close/>
                <a:moveTo>
                  <a:pt x="7391366" y="2520465"/>
                </a:moveTo>
                <a:cubicBezTo>
                  <a:pt x="7411762" y="2522147"/>
                  <a:pt x="7428772" y="2532312"/>
                  <a:pt x="7430470" y="2544158"/>
                </a:cubicBezTo>
                <a:cubicBezTo>
                  <a:pt x="7432170" y="2557711"/>
                  <a:pt x="7418568" y="2567863"/>
                  <a:pt x="7398161" y="2567863"/>
                </a:cubicBezTo>
                <a:cubicBezTo>
                  <a:pt x="7379462" y="2567863"/>
                  <a:pt x="7360765" y="2557711"/>
                  <a:pt x="7359068" y="2544158"/>
                </a:cubicBezTo>
                <a:cubicBezTo>
                  <a:pt x="7357355" y="2530617"/>
                  <a:pt x="7370969" y="2520465"/>
                  <a:pt x="7391366" y="2520465"/>
                </a:cubicBezTo>
                <a:close/>
                <a:moveTo>
                  <a:pt x="7296144" y="2520465"/>
                </a:moveTo>
                <a:cubicBezTo>
                  <a:pt x="7314844" y="2520465"/>
                  <a:pt x="7331841" y="2532312"/>
                  <a:pt x="7333540" y="2544158"/>
                </a:cubicBezTo>
                <a:cubicBezTo>
                  <a:pt x="7335240" y="2557711"/>
                  <a:pt x="7321637" y="2567863"/>
                  <a:pt x="7301241" y="2567863"/>
                </a:cubicBezTo>
                <a:cubicBezTo>
                  <a:pt x="7282544" y="2567863"/>
                  <a:pt x="7265532" y="2557711"/>
                  <a:pt x="7263837" y="2544158"/>
                </a:cubicBezTo>
                <a:cubicBezTo>
                  <a:pt x="7262136" y="2530617"/>
                  <a:pt x="7275738" y="2520465"/>
                  <a:pt x="7296144" y="2520465"/>
                </a:cubicBezTo>
                <a:close/>
                <a:moveTo>
                  <a:pt x="7194132" y="2520465"/>
                </a:moveTo>
                <a:cubicBezTo>
                  <a:pt x="7214528" y="2520465"/>
                  <a:pt x="7231527" y="2530617"/>
                  <a:pt x="7231527" y="2544158"/>
                </a:cubicBezTo>
                <a:cubicBezTo>
                  <a:pt x="7233224" y="2557711"/>
                  <a:pt x="7217924" y="2567863"/>
                  <a:pt x="7199227" y="2567863"/>
                </a:cubicBezTo>
                <a:cubicBezTo>
                  <a:pt x="7180530" y="2567863"/>
                  <a:pt x="7163531" y="2557711"/>
                  <a:pt x="7161834" y="2544158"/>
                </a:cubicBezTo>
                <a:cubicBezTo>
                  <a:pt x="7160134" y="2530617"/>
                  <a:pt x="7175434" y="2520465"/>
                  <a:pt x="7194132" y="2520465"/>
                </a:cubicBezTo>
                <a:close/>
                <a:moveTo>
                  <a:pt x="7098919" y="2520465"/>
                </a:moveTo>
                <a:cubicBezTo>
                  <a:pt x="7117613" y="2520465"/>
                  <a:pt x="7134607" y="2530617"/>
                  <a:pt x="7136308" y="2544158"/>
                </a:cubicBezTo>
                <a:cubicBezTo>
                  <a:pt x="7138004" y="2557711"/>
                  <a:pt x="7122709" y="2567863"/>
                  <a:pt x="7104016" y="2567863"/>
                </a:cubicBezTo>
                <a:cubicBezTo>
                  <a:pt x="7085325" y="2567863"/>
                  <a:pt x="7068318" y="2557711"/>
                  <a:pt x="7066620" y="2544158"/>
                </a:cubicBezTo>
                <a:cubicBezTo>
                  <a:pt x="7064919" y="2530617"/>
                  <a:pt x="7080217" y="2520465"/>
                  <a:pt x="7098919" y="2520465"/>
                </a:cubicBezTo>
                <a:close/>
                <a:moveTo>
                  <a:pt x="6996938" y="2520465"/>
                </a:moveTo>
                <a:cubicBezTo>
                  <a:pt x="7015645" y="2520465"/>
                  <a:pt x="7032641" y="2530617"/>
                  <a:pt x="7034353" y="2544158"/>
                </a:cubicBezTo>
                <a:cubicBezTo>
                  <a:pt x="7036051" y="2557711"/>
                  <a:pt x="7020753" y="2567863"/>
                  <a:pt x="7002034" y="2567863"/>
                </a:cubicBezTo>
                <a:cubicBezTo>
                  <a:pt x="6983343" y="2567863"/>
                  <a:pt x="6966350" y="2557711"/>
                  <a:pt x="6964646" y="2544158"/>
                </a:cubicBezTo>
                <a:cubicBezTo>
                  <a:pt x="6962954" y="2530617"/>
                  <a:pt x="6978246" y="2520465"/>
                  <a:pt x="6996938" y="2520465"/>
                </a:cubicBezTo>
                <a:close/>
                <a:moveTo>
                  <a:pt x="6896646" y="2518771"/>
                </a:moveTo>
                <a:cubicBezTo>
                  <a:pt x="6917054" y="2520465"/>
                  <a:pt x="6934056" y="2530617"/>
                  <a:pt x="6934056" y="2542464"/>
                </a:cubicBezTo>
                <a:cubicBezTo>
                  <a:pt x="6935754" y="2556017"/>
                  <a:pt x="6920458" y="2566169"/>
                  <a:pt x="6901743" y="2566169"/>
                </a:cubicBezTo>
                <a:cubicBezTo>
                  <a:pt x="6883050" y="2566169"/>
                  <a:pt x="6866058" y="2556017"/>
                  <a:pt x="6864357" y="2542464"/>
                </a:cubicBezTo>
                <a:cubicBezTo>
                  <a:pt x="6862659" y="2528923"/>
                  <a:pt x="6877954" y="2518771"/>
                  <a:pt x="6896646" y="2518771"/>
                </a:cubicBezTo>
                <a:close/>
                <a:moveTo>
                  <a:pt x="6796366" y="2518771"/>
                </a:moveTo>
                <a:cubicBezTo>
                  <a:pt x="6815061" y="2520465"/>
                  <a:pt x="6832055" y="2530617"/>
                  <a:pt x="6833752" y="2542464"/>
                </a:cubicBezTo>
                <a:cubicBezTo>
                  <a:pt x="6835451" y="2556017"/>
                  <a:pt x="6820159" y="2566169"/>
                  <a:pt x="6799764" y="2566169"/>
                </a:cubicBezTo>
                <a:cubicBezTo>
                  <a:pt x="6781104" y="2566169"/>
                  <a:pt x="6764098" y="2556017"/>
                  <a:pt x="6762398" y="2542464"/>
                </a:cubicBezTo>
                <a:cubicBezTo>
                  <a:pt x="6760692" y="2528923"/>
                  <a:pt x="6775983" y="2518771"/>
                  <a:pt x="6796366" y="2518771"/>
                </a:cubicBezTo>
                <a:close/>
                <a:moveTo>
                  <a:pt x="6696100" y="2518771"/>
                </a:moveTo>
                <a:cubicBezTo>
                  <a:pt x="6714789" y="2518771"/>
                  <a:pt x="6731793" y="2530617"/>
                  <a:pt x="6733493" y="2542464"/>
                </a:cubicBezTo>
                <a:cubicBezTo>
                  <a:pt x="6735199" y="2556017"/>
                  <a:pt x="6719894" y="2566169"/>
                  <a:pt x="6699488" y="2566169"/>
                </a:cubicBezTo>
                <a:cubicBezTo>
                  <a:pt x="6680800" y="2566169"/>
                  <a:pt x="6663807" y="2556017"/>
                  <a:pt x="6662111" y="2542464"/>
                </a:cubicBezTo>
                <a:cubicBezTo>
                  <a:pt x="6660392" y="2528923"/>
                  <a:pt x="6675705" y="2518771"/>
                  <a:pt x="6696100" y="2518771"/>
                </a:cubicBezTo>
                <a:close/>
                <a:moveTo>
                  <a:pt x="6595812" y="2518771"/>
                </a:moveTo>
                <a:cubicBezTo>
                  <a:pt x="6616208" y="2518771"/>
                  <a:pt x="6633205" y="2528923"/>
                  <a:pt x="6633205" y="2542464"/>
                </a:cubicBezTo>
                <a:cubicBezTo>
                  <a:pt x="6633205" y="2556017"/>
                  <a:pt x="6619598" y="2566169"/>
                  <a:pt x="6599210" y="2566169"/>
                </a:cubicBezTo>
                <a:cubicBezTo>
                  <a:pt x="6580517" y="2566169"/>
                  <a:pt x="6563519" y="2556017"/>
                  <a:pt x="6561810" y="2542464"/>
                </a:cubicBezTo>
                <a:cubicBezTo>
                  <a:pt x="6561810" y="2528923"/>
                  <a:pt x="6575404" y="2518771"/>
                  <a:pt x="6595812" y="2518771"/>
                </a:cubicBezTo>
                <a:close/>
                <a:moveTo>
                  <a:pt x="6497212" y="2518771"/>
                </a:moveTo>
                <a:cubicBezTo>
                  <a:pt x="6515931" y="2518771"/>
                  <a:pt x="6532928" y="2528923"/>
                  <a:pt x="6532928" y="2542464"/>
                </a:cubicBezTo>
                <a:cubicBezTo>
                  <a:pt x="6532928" y="2556017"/>
                  <a:pt x="6517628" y="2566169"/>
                  <a:pt x="6498907" y="2566169"/>
                </a:cubicBezTo>
                <a:cubicBezTo>
                  <a:pt x="6480218" y="2566169"/>
                  <a:pt x="6463222" y="2556017"/>
                  <a:pt x="6463222" y="2542464"/>
                </a:cubicBezTo>
                <a:cubicBezTo>
                  <a:pt x="6463222" y="2528923"/>
                  <a:pt x="6478521" y="2518771"/>
                  <a:pt x="6497212" y="2518771"/>
                </a:cubicBezTo>
                <a:close/>
                <a:moveTo>
                  <a:pt x="6396928" y="2518771"/>
                </a:moveTo>
                <a:cubicBezTo>
                  <a:pt x="6417336" y="2518771"/>
                  <a:pt x="6432621" y="2528923"/>
                  <a:pt x="6432621" y="2542464"/>
                </a:cubicBezTo>
                <a:cubicBezTo>
                  <a:pt x="6432621" y="2556017"/>
                  <a:pt x="6417336" y="2566169"/>
                  <a:pt x="6398636" y="2566169"/>
                </a:cubicBezTo>
                <a:cubicBezTo>
                  <a:pt x="6379919" y="2566169"/>
                  <a:pt x="6362928" y="2556017"/>
                  <a:pt x="6362928" y="2542464"/>
                </a:cubicBezTo>
                <a:cubicBezTo>
                  <a:pt x="6362928" y="2528923"/>
                  <a:pt x="6378221" y="2518771"/>
                  <a:pt x="6396928" y="2518771"/>
                </a:cubicBezTo>
                <a:close/>
                <a:moveTo>
                  <a:pt x="6296634" y="2517077"/>
                </a:moveTo>
                <a:cubicBezTo>
                  <a:pt x="6315339" y="2518771"/>
                  <a:pt x="6330639" y="2528924"/>
                  <a:pt x="6332341" y="2540770"/>
                </a:cubicBezTo>
                <a:cubicBezTo>
                  <a:pt x="6332341" y="2554323"/>
                  <a:pt x="6317040" y="2564475"/>
                  <a:pt x="6298332" y="2564475"/>
                </a:cubicBezTo>
                <a:cubicBezTo>
                  <a:pt x="6279629" y="2564475"/>
                  <a:pt x="6262634" y="2554323"/>
                  <a:pt x="6262634" y="2540770"/>
                </a:cubicBezTo>
                <a:cubicBezTo>
                  <a:pt x="6262634" y="2527230"/>
                  <a:pt x="6277930" y="2517077"/>
                  <a:pt x="6296634" y="2517077"/>
                </a:cubicBezTo>
                <a:close/>
                <a:moveTo>
                  <a:pt x="6196365" y="2517077"/>
                </a:moveTo>
                <a:cubicBezTo>
                  <a:pt x="6215061" y="2517077"/>
                  <a:pt x="6230352" y="2528924"/>
                  <a:pt x="6232059" y="2540770"/>
                </a:cubicBezTo>
                <a:cubicBezTo>
                  <a:pt x="6232059" y="2554323"/>
                  <a:pt x="6216757" y="2564475"/>
                  <a:pt x="6198061" y="2564475"/>
                </a:cubicBezTo>
                <a:cubicBezTo>
                  <a:pt x="6179370" y="2564475"/>
                  <a:pt x="6162361" y="2554323"/>
                  <a:pt x="6162361" y="2540770"/>
                </a:cubicBezTo>
                <a:cubicBezTo>
                  <a:pt x="6162361" y="2527230"/>
                  <a:pt x="6177663" y="2517077"/>
                  <a:pt x="6196365" y="2517077"/>
                </a:cubicBezTo>
                <a:close/>
                <a:moveTo>
                  <a:pt x="6096068" y="2517077"/>
                </a:moveTo>
                <a:cubicBezTo>
                  <a:pt x="6114760" y="2517077"/>
                  <a:pt x="6131757" y="2527230"/>
                  <a:pt x="6131757" y="2540770"/>
                </a:cubicBezTo>
                <a:cubicBezTo>
                  <a:pt x="6131757" y="2554323"/>
                  <a:pt x="6116461" y="2564475"/>
                  <a:pt x="6097767" y="2564475"/>
                </a:cubicBezTo>
                <a:cubicBezTo>
                  <a:pt x="6079068" y="2564475"/>
                  <a:pt x="6062061" y="2554323"/>
                  <a:pt x="6062061" y="2540770"/>
                </a:cubicBezTo>
                <a:cubicBezTo>
                  <a:pt x="6062061" y="2527230"/>
                  <a:pt x="6077361" y="2517077"/>
                  <a:pt x="6096068" y="2517077"/>
                </a:cubicBezTo>
                <a:close/>
                <a:moveTo>
                  <a:pt x="5997471" y="2517077"/>
                </a:moveTo>
                <a:cubicBezTo>
                  <a:pt x="6016162" y="2517077"/>
                  <a:pt x="6033172" y="2527230"/>
                  <a:pt x="6033172" y="2540770"/>
                </a:cubicBezTo>
                <a:cubicBezTo>
                  <a:pt x="6033172" y="2554323"/>
                  <a:pt x="6017865" y="2564475"/>
                  <a:pt x="5997471" y="2564475"/>
                </a:cubicBezTo>
                <a:cubicBezTo>
                  <a:pt x="5978778" y="2564475"/>
                  <a:pt x="5961786" y="2554323"/>
                  <a:pt x="5961786" y="2540770"/>
                </a:cubicBezTo>
                <a:cubicBezTo>
                  <a:pt x="5961786" y="2527230"/>
                  <a:pt x="5977087" y="2517077"/>
                  <a:pt x="5997471" y="2517077"/>
                </a:cubicBezTo>
                <a:close/>
                <a:moveTo>
                  <a:pt x="5895482" y="2517077"/>
                </a:moveTo>
                <a:cubicBezTo>
                  <a:pt x="5915875" y="2517077"/>
                  <a:pt x="5931182" y="2527230"/>
                  <a:pt x="5931182" y="2540770"/>
                </a:cubicBezTo>
                <a:cubicBezTo>
                  <a:pt x="5931182" y="2554323"/>
                  <a:pt x="5915875" y="2564475"/>
                  <a:pt x="5895482" y="2564475"/>
                </a:cubicBezTo>
                <a:cubicBezTo>
                  <a:pt x="5876773" y="2564475"/>
                  <a:pt x="5859751" y="2554323"/>
                  <a:pt x="5859751" y="2540770"/>
                </a:cubicBezTo>
                <a:cubicBezTo>
                  <a:pt x="5859751" y="2527230"/>
                  <a:pt x="5875069" y="2517077"/>
                  <a:pt x="5895482" y="2517077"/>
                </a:cubicBezTo>
                <a:close/>
                <a:moveTo>
                  <a:pt x="233574" y="2506230"/>
                </a:moveTo>
                <a:cubicBezTo>
                  <a:pt x="250575" y="2506230"/>
                  <a:pt x="260775" y="2516383"/>
                  <a:pt x="252274" y="2529923"/>
                </a:cubicBezTo>
                <a:cubicBezTo>
                  <a:pt x="245476" y="2541770"/>
                  <a:pt x="225073" y="2553616"/>
                  <a:pt x="208072" y="2553616"/>
                </a:cubicBezTo>
                <a:cubicBezTo>
                  <a:pt x="191071" y="2553616"/>
                  <a:pt x="180869" y="2543464"/>
                  <a:pt x="189371" y="2529923"/>
                </a:cubicBezTo>
                <a:cubicBezTo>
                  <a:pt x="196171" y="2516383"/>
                  <a:pt x="216572" y="2506230"/>
                  <a:pt x="233574" y="2506230"/>
                </a:cubicBezTo>
                <a:close/>
                <a:moveTo>
                  <a:pt x="2996524" y="2505230"/>
                </a:moveTo>
                <a:cubicBezTo>
                  <a:pt x="3015220" y="2505230"/>
                  <a:pt x="3028822" y="2515382"/>
                  <a:pt x="3025425" y="2528923"/>
                </a:cubicBezTo>
                <a:cubicBezTo>
                  <a:pt x="3022028" y="2542464"/>
                  <a:pt x="3003317" y="2552628"/>
                  <a:pt x="2982924" y="2552628"/>
                </a:cubicBezTo>
                <a:cubicBezTo>
                  <a:pt x="2964226" y="2552628"/>
                  <a:pt x="2950613" y="2542464"/>
                  <a:pt x="2954011" y="2528923"/>
                </a:cubicBezTo>
                <a:cubicBezTo>
                  <a:pt x="2957408" y="2515382"/>
                  <a:pt x="2976116" y="2505230"/>
                  <a:pt x="2996524" y="2505230"/>
                </a:cubicBezTo>
                <a:close/>
                <a:moveTo>
                  <a:pt x="2896215" y="2505230"/>
                </a:moveTo>
                <a:cubicBezTo>
                  <a:pt x="2914910" y="2505230"/>
                  <a:pt x="2926811" y="2515382"/>
                  <a:pt x="2923415" y="2528923"/>
                </a:cubicBezTo>
                <a:cubicBezTo>
                  <a:pt x="2920006" y="2542464"/>
                  <a:pt x="2901310" y="2552628"/>
                  <a:pt x="2880918" y="2552628"/>
                </a:cubicBezTo>
                <a:cubicBezTo>
                  <a:pt x="2862209" y="2552628"/>
                  <a:pt x="2848610" y="2542464"/>
                  <a:pt x="2853717" y="2528923"/>
                </a:cubicBezTo>
                <a:cubicBezTo>
                  <a:pt x="2857114" y="2515382"/>
                  <a:pt x="2875809" y="2505230"/>
                  <a:pt x="2896215" y="2505230"/>
                </a:cubicBezTo>
                <a:close/>
                <a:moveTo>
                  <a:pt x="2795907" y="2505230"/>
                </a:moveTo>
                <a:cubicBezTo>
                  <a:pt x="2814604" y="2505230"/>
                  <a:pt x="2826505" y="2515382"/>
                  <a:pt x="2823096" y="2528923"/>
                </a:cubicBezTo>
                <a:cubicBezTo>
                  <a:pt x="2819700" y="2542464"/>
                  <a:pt x="2799303" y="2552628"/>
                  <a:pt x="2780600" y="2552628"/>
                </a:cubicBezTo>
                <a:cubicBezTo>
                  <a:pt x="2761891" y="2552628"/>
                  <a:pt x="2748291" y="2542464"/>
                  <a:pt x="2753398" y="2528923"/>
                </a:cubicBezTo>
                <a:cubicBezTo>
                  <a:pt x="2756796" y="2515382"/>
                  <a:pt x="2777191" y="2505230"/>
                  <a:pt x="2795907" y="2505230"/>
                </a:cubicBezTo>
                <a:close/>
                <a:moveTo>
                  <a:pt x="48250" y="2504536"/>
                </a:moveTo>
                <a:cubicBezTo>
                  <a:pt x="66952" y="2504536"/>
                  <a:pt x="73752" y="2516383"/>
                  <a:pt x="66952" y="2528229"/>
                </a:cubicBezTo>
                <a:cubicBezTo>
                  <a:pt x="60151" y="2540076"/>
                  <a:pt x="39749" y="2551922"/>
                  <a:pt x="21048" y="2551922"/>
                </a:cubicBezTo>
                <a:cubicBezTo>
                  <a:pt x="4047" y="2551922"/>
                  <a:pt x="-4454" y="2541770"/>
                  <a:pt x="2347" y="2528229"/>
                </a:cubicBezTo>
                <a:cubicBezTo>
                  <a:pt x="9147" y="2514689"/>
                  <a:pt x="29549" y="2504536"/>
                  <a:pt x="48250" y="2504536"/>
                </a:cubicBezTo>
                <a:close/>
                <a:moveTo>
                  <a:pt x="2695586" y="2503536"/>
                </a:moveTo>
                <a:cubicBezTo>
                  <a:pt x="2714282" y="2505230"/>
                  <a:pt x="2727895" y="2515382"/>
                  <a:pt x="2722787" y="2527229"/>
                </a:cubicBezTo>
                <a:cubicBezTo>
                  <a:pt x="2719391" y="2540770"/>
                  <a:pt x="2698983" y="2550946"/>
                  <a:pt x="2680287" y="2550946"/>
                </a:cubicBezTo>
                <a:cubicBezTo>
                  <a:pt x="2661578" y="2550946"/>
                  <a:pt x="2647978" y="2540770"/>
                  <a:pt x="2653086" y="2527229"/>
                </a:cubicBezTo>
                <a:cubicBezTo>
                  <a:pt x="2658182" y="2513688"/>
                  <a:pt x="2676878" y="2503536"/>
                  <a:pt x="2695586" y="2503536"/>
                </a:cubicBezTo>
                <a:close/>
                <a:moveTo>
                  <a:pt x="2595285" y="2503536"/>
                </a:moveTo>
                <a:cubicBezTo>
                  <a:pt x="2615680" y="2505230"/>
                  <a:pt x="2627582" y="2515382"/>
                  <a:pt x="2622486" y="2527229"/>
                </a:cubicBezTo>
                <a:cubicBezTo>
                  <a:pt x="2617379" y="2540770"/>
                  <a:pt x="2598682" y="2550946"/>
                  <a:pt x="2579974" y="2550946"/>
                </a:cubicBezTo>
                <a:cubicBezTo>
                  <a:pt x="2561266" y="2550946"/>
                  <a:pt x="2547677" y="2540770"/>
                  <a:pt x="2552773" y="2527229"/>
                </a:cubicBezTo>
                <a:cubicBezTo>
                  <a:pt x="2557868" y="2513688"/>
                  <a:pt x="2576565" y="2503536"/>
                  <a:pt x="2595285" y="2503536"/>
                </a:cubicBezTo>
                <a:close/>
                <a:moveTo>
                  <a:pt x="2496672" y="2503536"/>
                </a:moveTo>
                <a:cubicBezTo>
                  <a:pt x="2515380" y="2503536"/>
                  <a:pt x="2527271" y="2515382"/>
                  <a:pt x="2523874" y="2527229"/>
                </a:cubicBezTo>
                <a:cubicBezTo>
                  <a:pt x="2518778" y="2540770"/>
                  <a:pt x="2500081" y="2550946"/>
                  <a:pt x="2481361" y="2550946"/>
                </a:cubicBezTo>
                <a:cubicBezTo>
                  <a:pt x="2462665" y="2550946"/>
                  <a:pt x="2449064" y="2540770"/>
                  <a:pt x="2454160" y="2527229"/>
                </a:cubicBezTo>
                <a:cubicBezTo>
                  <a:pt x="2459268" y="2513688"/>
                  <a:pt x="2477964" y="2503536"/>
                  <a:pt x="2496672" y="2503536"/>
                </a:cubicBezTo>
                <a:close/>
                <a:moveTo>
                  <a:pt x="2394662" y="2503536"/>
                </a:moveTo>
                <a:cubicBezTo>
                  <a:pt x="2415057" y="2503536"/>
                  <a:pt x="2426959" y="2513688"/>
                  <a:pt x="2421863" y="2527229"/>
                </a:cubicBezTo>
                <a:cubicBezTo>
                  <a:pt x="2416756" y="2540770"/>
                  <a:pt x="2398059" y="2550946"/>
                  <a:pt x="2377664" y="2550946"/>
                </a:cubicBezTo>
                <a:cubicBezTo>
                  <a:pt x="2358956" y="2550946"/>
                  <a:pt x="2347054" y="2540770"/>
                  <a:pt x="2350451" y="2527229"/>
                </a:cubicBezTo>
                <a:cubicBezTo>
                  <a:pt x="2355559" y="2513688"/>
                  <a:pt x="2374255" y="2503536"/>
                  <a:pt x="2394662" y="2503536"/>
                </a:cubicBezTo>
                <a:close/>
                <a:moveTo>
                  <a:pt x="2294361" y="2503536"/>
                </a:moveTo>
                <a:cubicBezTo>
                  <a:pt x="2314756" y="2503536"/>
                  <a:pt x="2326658" y="2513688"/>
                  <a:pt x="2321563" y="2527229"/>
                </a:cubicBezTo>
                <a:cubicBezTo>
                  <a:pt x="2316467" y="2540770"/>
                  <a:pt x="2297758" y="2550946"/>
                  <a:pt x="2277363" y="2550946"/>
                </a:cubicBezTo>
                <a:cubicBezTo>
                  <a:pt x="2258667" y="2550946"/>
                  <a:pt x="2246765" y="2540770"/>
                  <a:pt x="2250162" y="2527229"/>
                </a:cubicBezTo>
                <a:cubicBezTo>
                  <a:pt x="2255258" y="2513688"/>
                  <a:pt x="2273966" y="2503536"/>
                  <a:pt x="2294361" y="2503536"/>
                </a:cubicBezTo>
                <a:close/>
                <a:moveTo>
                  <a:pt x="2195737" y="2503536"/>
                </a:moveTo>
                <a:cubicBezTo>
                  <a:pt x="2214445" y="2503536"/>
                  <a:pt x="2226335" y="2513688"/>
                  <a:pt x="2221240" y="2527229"/>
                </a:cubicBezTo>
                <a:cubicBezTo>
                  <a:pt x="2216144" y="2540770"/>
                  <a:pt x="2197435" y="2550946"/>
                  <a:pt x="2177040" y="2550946"/>
                </a:cubicBezTo>
                <a:cubicBezTo>
                  <a:pt x="2158344" y="2550946"/>
                  <a:pt x="2146442" y="2540770"/>
                  <a:pt x="2151538" y="2527229"/>
                </a:cubicBezTo>
                <a:cubicBezTo>
                  <a:pt x="2156645" y="2513688"/>
                  <a:pt x="2175342" y="2503536"/>
                  <a:pt x="2195737" y="2503536"/>
                </a:cubicBezTo>
                <a:close/>
                <a:moveTo>
                  <a:pt x="2092038" y="2501842"/>
                </a:moveTo>
                <a:cubicBezTo>
                  <a:pt x="2110734" y="2503536"/>
                  <a:pt x="2122635" y="2513689"/>
                  <a:pt x="2117540" y="2525535"/>
                </a:cubicBezTo>
                <a:cubicBezTo>
                  <a:pt x="2112444" y="2539076"/>
                  <a:pt x="2092038" y="2549240"/>
                  <a:pt x="2073341" y="2549240"/>
                </a:cubicBezTo>
                <a:cubicBezTo>
                  <a:pt x="2054645" y="2549240"/>
                  <a:pt x="2042743" y="2539076"/>
                  <a:pt x="2047839" y="2525535"/>
                </a:cubicBezTo>
                <a:cubicBezTo>
                  <a:pt x="2052946" y="2511995"/>
                  <a:pt x="2073341" y="2501842"/>
                  <a:pt x="2092038" y="2501842"/>
                </a:cubicBezTo>
                <a:close/>
                <a:moveTo>
                  <a:pt x="1991738" y="2501842"/>
                </a:moveTo>
                <a:cubicBezTo>
                  <a:pt x="2010446" y="2503536"/>
                  <a:pt x="2022336" y="2513689"/>
                  <a:pt x="2017240" y="2525535"/>
                </a:cubicBezTo>
                <a:cubicBezTo>
                  <a:pt x="2012145" y="2539076"/>
                  <a:pt x="1991726" y="2549240"/>
                  <a:pt x="1973029" y="2549240"/>
                </a:cubicBezTo>
                <a:cubicBezTo>
                  <a:pt x="1954333" y="2549240"/>
                  <a:pt x="1942431" y="2539076"/>
                  <a:pt x="1947527" y="2525535"/>
                </a:cubicBezTo>
                <a:cubicBezTo>
                  <a:pt x="1952634" y="2511995"/>
                  <a:pt x="1973029" y="2501842"/>
                  <a:pt x="1991738" y="2501842"/>
                </a:cubicBezTo>
                <a:close/>
                <a:moveTo>
                  <a:pt x="1893136" y="2501842"/>
                </a:moveTo>
                <a:cubicBezTo>
                  <a:pt x="1911833" y="2501842"/>
                  <a:pt x="1923735" y="2511995"/>
                  <a:pt x="1918639" y="2525535"/>
                </a:cubicBezTo>
                <a:cubicBezTo>
                  <a:pt x="1913531" y="2539076"/>
                  <a:pt x="1893136" y="2549240"/>
                  <a:pt x="1874428" y="2549240"/>
                </a:cubicBezTo>
                <a:cubicBezTo>
                  <a:pt x="1855720" y="2549240"/>
                  <a:pt x="1843830" y="2539076"/>
                  <a:pt x="1848925" y="2525535"/>
                </a:cubicBezTo>
                <a:cubicBezTo>
                  <a:pt x="1854021" y="2511995"/>
                  <a:pt x="1874428" y="2501842"/>
                  <a:pt x="1893136" y="2501842"/>
                </a:cubicBezTo>
                <a:close/>
                <a:moveTo>
                  <a:pt x="1792823" y="2501842"/>
                </a:moveTo>
                <a:cubicBezTo>
                  <a:pt x="1811520" y="2501842"/>
                  <a:pt x="1823422" y="2511995"/>
                  <a:pt x="1818326" y="2525535"/>
                </a:cubicBezTo>
                <a:cubicBezTo>
                  <a:pt x="1813218" y="2539076"/>
                  <a:pt x="1792823" y="2549240"/>
                  <a:pt x="1774127" y="2549240"/>
                </a:cubicBezTo>
                <a:cubicBezTo>
                  <a:pt x="1755407" y="2549240"/>
                  <a:pt x="1743517" y="2539076"/>
                  <a:pt x="1748612" y="2525535"/>
                </a:cubicBezTo>
                <a:cubicBezTo>
                  <a:pt x="1753708" y="2511995"/>
                  <a:pt x="1774127" y="2501842"/>
                  <a:pt x="1792823" y="2501842"/>
                </a:cubicBezTo>
                <a:close/>
                <a:moveTo>
                  <a:pt x="1694210" y="2501842"/>
                </a:moveTo>
                <a:cubicBezTo>
                  <a:pt x="1712907" y="2501842"/>
                  <a:pt x="1723110" y="2511995"/>
                  <a:pt x="1718014" y="2525535"/>
                </a:cubicBezTo>
                <a:cubicBezTo>
                  <a:pt x="1712907" y="2539076"/>
                  <a:pt x="1692512" y="2549240"/>
                  <a:pt x="1673815" y="2549240"/>
                </a:cubicBezTo>
                <a:cubicBezTo>
                  <a:pt x="1655107" y="2549240"/>
                  <a:pt x="1643205" y="2539076"/>
                  <a:pt x="1648301" y="2525535"/>
                </a:cubicBezTo>
                <a:cubicBezTo>
                  <a:pt x="1653397" y="2511995"/>
                  <a:pt x="1673815" y="2501842"/>
                  <a:pt x="1694210" y="2501842"/>
                </a:cubicBezTo>
                <a:close/>
                <a:moveTo>
                  <a:pt x="332169" y="2499454"/>
                </a:moveTo>
                <a:cubicBezTo>
                  <a:pt x="349171" y="2501148"/>
                  <a:pt x="359372" y="2511300"/>
                  <a:pt x="352571" y="2523147"/>
                </a:cubicBezTo>
                <a:cubicBezTo>
                  <a:pt x="345771" y="2536688"/>
                  <a:pt x="325370" y="2546840"/>
                  <a:pt x="308367" y="2546840"/>
                </a:cubicBezTo>
                <a:cubicBezTo>
                  <a:pt x="291367" y="2546840"/>
                  <a:pt x="281166" y="2536688"/>
                  <a:pt x="287966" y="2523147"/>
                </a:cubicBezTo>
                <a:cubicBezTo>
                  <a:pt x="294766" y="2511300"/>
                  <a:pt x="315169" y="2499454"/>
                  <a:pt x="332169" y="2499454"/>
                </a:cubicBezTo>
                <a:close/>
                <a:moveTo>
                  <a:pt x="10079246" y="2467996"/>
                </a:moveTo>
                <a:cubicBezTo>
                  <a:pt x="10097943" y="2467996"/>
                  <a:pt x="10118362" y="2479843"/>
                  <a:pt x="10123458" y="2491689"/>
                </a:cubicBezTo>
                <a:cubicBezTo>
                  <a:pt x="10128554" y="2505230"/>
                  <a:pt x="10116663" y="2515382"/>
                  <a:pt x="10097943" y="2515382"/>
                </a:cubicBezTo>
                <a:cubicBezTo>
                  <a:pt x="10079246" y="2515382"/>
                  <a:pt x="10058851" y="2505230"/>
                  <a:pt x="10053744" y="2491689"/>
                </a:cubicBezTo>
                <a:cubicBezTo>
                  <a:pt x="10048648" y="2478149"/>
                  <a:pt x="10060550" y="2467996"/>
                  <a:pt x="10079246" y="2467996"/>
                </a:cubicBezTo>
                <a:close/>
                <a:moveTo>
                  <a:pt x="9873538" y="2467996"/>
                </a:moveTo>
                <a:cubicBezTo>
                  <a:pt x="9892246" y="2467996"/>
                  <a:pt x="9912641" y="2478149"/>
                  <a:pt x="9917737" y="2491689"/>
                </a:cubicBezTo>
                <a:cubicBezTo>
                  <a:pt x="9922845" y="2505230"/>
                  <a:pt x="9910942" y="2515382"/>
                  <a:pt x="9892246" y="2515382"/>
                </a:cubicBezTo>
                <a:cubicBezTo>
                  <a:pt x="9873550" y="2515382"/>
                  <a:pt x="9853131" y="2505230"/>
                  <a:pt x="9848035" y="2491689"/>
                </a:cubicBezTo>
                <a:cubicBezTo>
                  <a:pt x="9842940" y="2478149"/>
                  <a:pt x="9854830" y="2467996"/>
                  <a:pt x="9873538" y="2467996"/>
                </a:cubicBezTo>
                <a:close/>
                <a:moveTo>
                  <a:pt x="10766097" y="2466302"/>
                </a:moveTo>
                <a:cubicBezTo>
                  <a:pt x="10784794" y="2467996"/>
                  <a:pt x="10805201" y="2478149"/>
                  <a:pt x="10811995" y="2489995"/>
                </a:cubicBezTo>
                <a:cubicBezTo>
                  <a:pt x="10818802" y="2503536"/>
                  <a:pt x="10806899" y="2513700"/>
                  <a:pt x="10788191" y="2513700"/>
                </a:cubicBezTo>
                <a:cubicBezTo>
                  <a:pt x="10769495" y="2513700"/>
                  <a:pt x="10749100" y="2503536"/>
                  <a:pt x="10742293" y="2489995"/>
                </a:cubicBezTo>
                <a:cubicBezTo>
                  <a:pt x="10735499" y="2476455"/>
                  <a:pt x="10747401" y="2466302"/>
                  <a:pt x="10766097" y="2466302"/>
                </a:cubicBezTo>
                <a:close/>
                <a:moveTo>
                  <a:pt x="10665785" y="2466302"/>
                </a:moveTo>
                <a:cubicBezTo>
                  <a:pt x="10686192" y="2467996"/>
                  <a:pt x="10706599" y="2478149"/>
                  <a:pt x="10711695" y="2489995"/>
                </a:cubicBezTo>
                <a:cubicBezTo>
                  <a:pt x="10718501" y="2503536"/>
                  <a:pt x="10706587" y="2513700"/>
                  <a:pt x="10687891" y="2513700"/>
                </a:cubicBezTo>
                <a:cubicBezTo>
                  <a:pt x="10669182" y="2513700"/>
                  <a:pt x="10648787" y="2503536"/>
                  <a:pt x="10641982" y="2489995"/>
                </a:cubicBezTo>
                <a:cubicBezTo>
                  <a:pt x="10635187" y="2476455"/>
                  <a:pt x="10647089" y="2466302"/>
                  <a:pt x="10665785" y="2466302"/>
                </a:cubicBezTo>
                <a:close/>
                <a:moveTo>
                  <a:pt x="10567171" y="2466302"/>
                </a:moveTo>
                <a:cubicBezTo>
                  <a:pt x="10585892" y="2466302"/>
                  <a:pt x="10606287" y="2478149"/>
                  <a:pt x="10613093" y="2489995"/>
                </a:cubicBezTo>
                <a:cubicBezTo>
                  <a:pt x="10619887" y="2503536"/>
                  <a:pt x="10607985" y="2513700"/>
                  <a:pt x="10589288" y="2513700"/>
                </a:cubicBezTo>
                <a:cubicBezTo>
                  <a:pt x="10570580" y="2513700"/>
                  <a:pt x="10550174" y="2503536"/>
                  <a:pt x="10543379" y="2489995"/>
                </a:cubicBezTo>
                <a:cubicBezTo>
                  <a:pt x="10538283" y="2476455"/>
                  <a:pt x="10548475" y="2466302"/>
                  <a:pt x="10567171" y="2466302"/>
                </a:cubicBezTo>
                <a:close/>
                <a:moveTo>
                  <a:pt x="7486561" y="2454456"/>
                </a:moveTo>
                <a:cubicBezTo>
                  <a:pt x="7506954" y="2454456"/>
                  <a:pt x="7523953" y="2466303"/>
                  <a:pt x="7525651" y="2478149"/>
                </a:cubicBezTo>
                <a:cubicBezTo>
                  <a:pt x="7527347" y="2491690"/>
                  <a:pt x="7513746" y="2501842"/>
                  <a:pt x="7495050" y="2501842"/>
                </a:cubicBezTo>
                <a:cubicBezTo>
                  <a:pt x="7476344" y="2501842"/>
                  <a:pt x="7459347" y="2491690"/>
                  <a:pt x="7455934" y="2478149"/>
                </a:cubicBezTo>
                <a:cubicBezTo>
                  <a:pt x="7454238" y="2464609"/>
                  <a:pt x="7467838" y="2454456"/>
                  <a:pt x="7486561" y="2454456"/>
                </a:cubicBezTo>
                <a:close/>
                <a:moveTo>
                  <a:pt x="7382847" y="2454456"/>
                </a:moveTo>
                <a:cubicBezTo>
                  <a:pt x="7403243" y="2454456"/>
                  <a:pt x="7418543" y="2464609"/>
                  <a:pt x="7420252" y="2478149"/>
                </a:cubicBezTo>
                <a:cubicBezTo>
                  <a:pt x="7421955" y="2491690"/>
                  <a:pt x="7408351" y="2501842"/>
                  <a:pt x="7387946" y="2501842"/>
                </a:cubicBezTo>
                <a:cubicBezTo>
                  <a:pt x="7367548" y="2501842"/>
                  <a:pt x="7352237" y="2491690"/>
                  <a:pt x="7350537" y="2478149"/>
                </a:cubicBezTo>
                <a:cubicBezTo>
                  <a:pt x="7348839" y="2464609"/>
                  <a:pt x="7362451" y="2454456"/>
                  <a:pt x="7382847" y="2454456"/>
                </a:cubicBezTo>
                <a:close/>
                <a:moveTo>
                  <a:pt x="7287642" y="2454456"/>
                </a:moveTo>
                <a:cubicBezTo>
                  <a:pt x="7306336" y="2454456"/>
                  <a:pt x="7323335" y="2464609"/>
                  <a:pt x="7325033" y="2478149"/>
                </a:cubicBezTo>
                <a:cubicBezTo>
                  <a:pt x="7326735" y="2491690"/>
                  <a:pt x="7313147" y="2501842"/>
                  <a:pt x="7292738" y="2501842"/>
                </a:cubicBezTo>
                <a:cubicBezTo>
                  <a:pt x="7274039" y="2501842"/>
                  <a:pt x="7257041" y="2491690"/>
                  <a:pt x="7255344" y="2478149"/>
                </a:cubicBezTo>
                <a:cubicBezTo>
                  <a:pt x="7253632" y="2464609"/>
                  <a:pt x="7267232" y="2454456"/>
                  <a:pt x="7287642" y="2454456"/>
                </a:cubicBezTo>
                <a:close/>
                <a:moveTo>
                  <a:pt x="7187337" y="2454456"/>
                </a:moveTo>
                <a:cubicBezTo>
                  <a:pt x="7206035" y="2454456"/>
                  <a:pt x="7223033" y="2464609"/>
                  <a:pt x="7224731" y="2478149"/>
                </a:cubicBezTo>
                <a:cubicBezTo>
                  <a:pt x="7226431" y="2491690"/>
                  <a:pt x="7211130" y="2501842"/>
                  <a:pt x="7192434" y="2501842"/>
                </a:cubicBezTo>
                <a:cubicBezTo>
                  <a:pt x="7173734" y="2501842"/>
                  <a:pt x="7156737" y="2491690"/>
                  <a:pt x="7155026" y="2478149"/>
                </a:cubicBezTo>
                <a:cubicBezTo>
                  <a:pt x="7153332" y="2464609"/>
                  <a:pt x="7168630" y="2454456"/>
                  <a:pt x="7187337" y="2454456"/>
                </a:cubicBezTo>
                <a:close/>
                <a:moveTo>
                  <a:pt x="7090419" y="2452762"/>
                </a:moveTo>
                <a:cubicBezTo>
                  <a:pt x="7109113" y="2454456"/>
                  <a:pt x="7126117" y="2464609"/>
                  <a:pt x="7127816" y="2476455"/>
                </a:cubicBezTo>
                <a:cubicBezTo>
                  <a:pt x="7129512" y="2489996"/>
                  <a:pt x="7114205" y="2500148"/>
                  <a:pt x="7095515" y="2500148"/>
                </a:cubicBezTo>
                <a:cubicBezTo>
                  <a:pt x="7076821" y="2500148"/>
                  <a:pt x="7059825" y="2489996"/>
                  <a:pt x="7058127" y="2476455"/>
                </a:cubicBezTo>
                <a:cubicBezTo>
                  <a:pt x="7056429" y="2462915"/>
                  <a:pt x="7071725" y="2452762"/>
                  <a:pt x="7090419" y="2452762"/>
                </a:cubicBezTo>
                <a:close/>
                <a:moveTo>
                  <a:pt x="6990148" y="2452762"/>
                </a:moveTo>
                <a:cubicBezTo>
                  <a:pt x="7008842" y="2454456"/>
                  <a:pt x="7025836" y="2464609"/>
                  <a:pt x="7027536" y="2476455"/>
                </a:cubicBezTo>
                <a:cubicBezTo>
                  <a:pt x="7029245" y="2489996"/>
                  <a:pt x="7013947" y="2500148"/>
                  <a:pt x="6995242" y="2500148"/>
                </a:cubicBezTo>
                <a:cubicBezTo>
                  <a:pt x="6976551" y="2500148"/>
                  <a:pt x="6959555" y="2489996"/>
                  <a:pt x="6957854" y="2476455"/>
                </a:cubicBezTo>
                <a:cubicBezTo>
                  <a:pt x="6956156" y="2462915"/>
                  <a:pt x="6971454" y="2452762"/>
                  <a:pt x="6990148" y="2452762"/>
                </a:cubicBezTo>
                <a:close/>
                <a:moveTo>
                  <a:pt x="6891541" y="2452762"/>
                </a:moveTo>
                <a:cubicBezTo>
                  <a:pt x="6910244" y="2452762"/>
                  <a:pt x="6927240" y="2464609"/>
                  <a:pt x="6928938" y="2476455"/>
                </a:cubicBezTo>
                <a:cubicBezTo>
                  <a:pt x="6930638" y="2489996"/>
                  <a:pt x="6915340" y="2500148"/>
                  <a:pt x="6896633" y="2500148"/>
                </a:cubicBezTo>
                <a:cubicBezTo>
                  <a:pt x="6877943" y="2500148"/>
                  <a:pt x="6860938" y="2489996"/>
                  <a:pt x="6859238" y="2476455"/>
                </a:cubicBezTo>
                <a:cubicBezTo>
                  <a:pt x="6857540" y="2462915"/>
                  <a:pt x="6872835" y="2452762"/>
                  <a:pt x="6891541" y="2452762"/>
                </a:cubicBezTo>
                <a:close/>
                <a:moveTo>
                  <a:pt x="6789605" y="2452762"/>
                </a:moveTo>
                <a:cubicBezTo>
                  <a:pt x="6809966" y="2452762"/>
                  <a:pt x="6826971" y="2462915"/>
                  <a:pt x="6826971" y="2476455"/>
                </a:cubicBezTo>
                <a:cubicBezTo>
                  <a:pt x="6828669" y="2489996"/>
                  <a:pt x="6813375" y="2500148"/>
                  <a:pt x="6794669" y="2500148"/>
                </a:cubicBezTo>
                <a:cubicBezTo>
                  <a:pt x="6776005" y="2500148"/>
                  <a:pt x="6759005" y="2489996"/>
                  <a:pt x="6757305" y="2476455"/>
                </a:cubicBezTo>
                <a:cubicBezTo>
                  <a:pt x="6755609" y="2462915"/>
                  <a:pt x="6770912" y="2452762"/>
                  <a:pt x="6789605" y="2452762"/>
                </a:cubicBezTo>
                <a:close/>
                <a:moveTo>
                  <a:pt x="6692722" y="2452762"/>
                </a:moveTo>
                <a:cubicBezTo>
                  <a:pt x="6711410" y="2452762"/>
                  <a:pt x="6726711" y="2462915"/>
                  <a:pt x="6728407" y="2476455"/>
                </a:cubicBezTo>
                <a:cubicBezTo>
                  <a:pt x="6730111" y="2489996"/>
                  <a:pt x="6714810" y="2500148"/>
                  <a:pt x="6694421" y="2500148"/>
                </a:cubicBezTo>
                <a:cubicBezTo>
                  <a:pt x="6675724" y="2500148"/>
                  <a:pt x="6658711" y="2489996"/>
                  <a:pt x="6658711" y="2476455"/>
                </a:cubicBezTo>
                <a:cubicBezTo>
                  <a:pt x="6657008" y="2462915"/>
                  <a:pt x="6672318" y="2452762"/>
                  <a:pt x="6692722" y="2452762"/>
                </a:cubicBezTo>
                <a:close/>
                <a:moveTo>
                  <a:pt x="6592430" y="2452762"/>
                </a:moveTo>
                <a:cubicBezTo>
                  <a:pt x="6611121" y="2452762"/>
                  <a:pt x="6628113" y="2462915"/>
                  <a:pt x="6628113" y="2476455"/>
                </a:cubicBezTo>
                <a:cubicBezTo>
                  <a:pt x="6628113" y="2489996"/>
                  <a:pt x="6614524" y="2500148"/>
                  <a:pt x="6594119" y="2500148"/>
                </a:cubicBezTo>
                <a:cubicBezTo>
                  <a:pt x="6575430" y="2500148"/>
                  <a:pt x="6558429" y="2489996"/>
                  <a:pt x="6558429" y="2476455"/>
                </a:cubicBezTo>
                <a:cubicBezTo>
                  <a:pt x="6558429" y="2462915"/>
                  <a:pt x="6572026" y="2452762"/>
                  <a:pt x="6592430" y="2452762"/>
                </a:cubicBezTo>
                <a:close/>
                <a:moveTo>
                  <a:pt x="6493809" y="2451068"/>
                </a:moveTo>
                <a:cubicBezTo>
                  <a:pt x="6512517" y="2452762"/>
                  <a:pt x="6527823" y="2462915"/>
                  <a:pt x="6529516" y="2474761"/>
                </a:cubicBezTo>
                <a:cubicBezTo>
                  <a:pt x="6529516" y="2488302"/>
                  <a:pt x="6515908" y="2498466"/>
                  <a:pt x="6495520" y="2498466"/>
                </a:cubicBezTo>
                <a:cubicBezTo>
                  <a:pt x="6476810" y="2498466"/>
                  <a:pt x="6459813" y="2488302"/>
                  <a:pt x="6459813" y="2474761"/>
                </a:cubicBezTo>
                <a:cubicBezTo>
                  <a:pt x="6459813" y="2461221"/>
                  <a:pt x="6473413" y="2451068"/>
                  <a:pt x="6493809" y="2451068"/>
                </a:cubicBezTo>
                <a:close/>
                <a:moveTo>
                  <a:pt x="6395222" y="2451068"/>
                </a:moveTo>
                <a:cubicBezTo>
                  <a:pt x="6413924" y="2452762"/>
                  <a:pt x="6429215" y="2462915"/>
                  <a:pt x="6430916" y="2474761"/>
                </a:cubicBezTo>
                <a:cubicBezTo>
                  <a:pt x="6430916" y="2488302"/>
                  <a:pt x="6415620" y="2498466"/>
                  <a:pt x="6396918" y="2498466"/>
                </a:cubicBezTo>
                <a:cubicBezTo>
                  <a:pt x="6378221" y="2498466"/>
                  <a:pt x="6361227" y="2488302"/>
                  <a:pt x="6361227" y="2474761"/>
                </a:cubicBezTo>
                <a:cubicBezTo>
                  <a:pt x="6361227" y="2461221"/>
                  <a:pt x="6376525" y="2451068"/>
                  <a:pt x="6395222" y="2451068"/>
                </a:cubicBezTo>
                <a:close/>
                <a:moveTo>
                  <a:pt x="6293251" y="2451068"/>
                </a:moveTo>
                <a:cubicBezTo>
                  <a:pt x="6313648" y="2451068"/>
                  <a:pt x="6328950" y="2462915"/>
                  <a:pt x="6328950" y="2474761"/>
                </a:cubicBezTo>
                <a:cubicBezTo>
                  <a:pt x="6328950" y="2488302"/>
                  <a:pt x="6313648" y="2498466"/>
                  <a:pt x="6294948" y="2498466"/>
                </a:cubicBezTo>
                <a:cubicBezTo>
                  <a:pt x="6276244" y="2498466"/>
                  <a:pt x="6259252" y="2488302"/>
                  <a:pt x="6259252" y="2474761"/>
                </a:cubicBezTo>
                <a:cubicBezTo>
                  <a:pt x="6259252" y="2461221"/>
                  <a:pt x="6274548" y="2451068"/>
                  <a:pt x="6293251" y="2451068"/>
                </a:cubicBezTo>
                <a:close/>
                <a:moveTo>
                  <a:pt x="6194660" y="2451068"/>
                </a:moveTo>
                <a:cubicBezTo>
                  <a:pt x="6213356" y="2451068"/>
                  <a:pt x="6228658" y="2461221"/>
                  <a:pt x="6230352" y="2474761"/>
                </a:cubicBezTo>
                <a:cubicBezTo>
                  <a:pt x="6230352" y="2488302"/>
                  <a:pt x="6215061" y="2498466"/>
                  <a:pt x="6196365" y="2498466"/>
                </a:cubicBezTo>
                <a:cubicBezTo>
                  <a:pt x="6177675" y="2498466"/>
                  <a:pt x="6160657" y="2488302"/>
                  <a:pt x="6160657" y="2474761"/>
                </a:cubicBezTo>
                <a:cubicBezTo>
                  <a:pt x="6160657" y="2461221"/>
                  <a:pt x="6175970" y="2451068"/>
                  <a:pt x="6194660" y="2451068"/>
                </a:cubicBezTo>
                <a:close/>
                <a:moveTo>
                  <a:pt x="6094342" y="2451068"/>
                </a:moveTo>
                <a:cubicBezTo>
                  <a:pt x="6114747" y="2451068"/>
                  <a:pt x="6130045" y="2461221"/>
                  <a:pt x="6130045" y="2474761"/>
                </a:cubicBezTo>
                <a:cubicBezTo>
                  <a:pt x="6130045" y="2488302"/>
                  <a:pt x="6114747" y="2498466"/>
                  <a:pt x="6096044" y="2498466"/>
                </a:cubicBezTo>
                <a:cubicBezTo>
                  <a:pt x="6077349" y="2498466"/>
                  <a:pt x="6060341" y="2488302"/>
                  <a:pt x="6060341" y="2474761"/>
                </a:cubicBezTo>
                <a:cubicBezTo>
                  <a:pt x="6060341" y="2461221"/>
                  <a:pt x="6075656" y="2451068"/>
                  <a:pt x="6094342" y="2451068"/>
                </a:cubicBezTo>
                <a:close/>
                <a:moveTo>
                  <a:pt x="5994069" y="2451068"/>
                </a:moveTo>
                <a:cubicBezTo>
                  <a:pt x="6014468" y="2451068"/>
                  <a:pt x="6031462" y="2461221"/>
                  <a:pt x="6031462" y="2474761"/>
                </a:cubicBezTo>
                <a:cubicBezTo>
                  <a:pt x="6031462" y="2488302"/>
                  <a:pt x="6016162" y="2498466"/>
                  <a:pt x="5995761" y="2498466"/>
                </a:cubicBezTo>
                <a:cubicBezTo>
                  <a:pt x="5977070" y="2498466"/>
                  <a:pt x="5960078" y="2488302"/>
                  <a:pt x="5960078" y="2474761"/>
                </a:cubicBezTo>
                <a:cubicBezTo>
                  <a:pt x="5960078" y="2461221"/>
                  <a:pt x="5975371" y="2451068"/>
                  <a:pt x="5994069" y="2451068"/>
                </a:cubicBezTo>
                <a:close/>
                <a:moveTo>
                  <a:pt x="5897178" y="2449374"/>
                </a:moveTo>
                <a:cubicBezTo>
                  <a:pt x="5915875" y="2451068"/>
                  <a:pt x="5932883" y="2461221"/>
                  <a:pt x="5931182" y="2473067"/>
                </a:cubicBezTo>
                <a:cubicBezTo>
                  <a:pt x="5931182" y="2486608"/>
                  <a:pt x="5915875" y="2496772"/>
                  <a:pt x="5895482" y="2496772"/>
                </a:cubicBezTo>
                <a:cubicBezTo>
                  <a:pt x="5876784" y="2496772"/>
                  <a:pt x="5861491" y="2486608"/>
                  <a:pt x="5861491" y="2473067"/>
                </a:cubicBezTo>
                <a:cubicBezTo>
                  <a:pt x="5861491" y="2459526"/>
                  <a:pt x="5876784" y="2449374"/>
                  <a:pt x="5897178" y="2449374"/>
                </a:cubicBezTo>
                <a:close/>
                <a:moveTo>
                  <a:pt x="5796769" y="2449374"/>
                </a:moveTo>
                <a:cubicBezTo>
                  <a:pt x="5817138" y="2449374"/>
                  <a:pt x="5830751" y="2461221"/>
                  <a:pt x="5830751" y="2473067"/>
                </a:cubicBezTo>
                <a:cubicBezTo>
                  <a:pt x="5830751" y="2486608"/>
                  <a:pt x="5815451" y="2496772"/>
                  <a:pt x="5795070" y="2496772"/>
                </a:cubicBezTo>
                <a:cubicBezTo>
                  <a:pt x="5776407" y="2496772"/>
                  <a:pt x="5761130" y="2486608"/>
                  <a:pt x="5761130" y="2473067"/>
                </a:cubicBezTo>
                <a:cubicBezTo>
                  <a:pt x="5761130" y="2459526"/>
                  <a:pt x="5776407" y="2449374"/>
                  <a:pt x="5796769" y="2449374"/>
                </a:cubicBezTo>
                <a:close/>
                <a:moveTo>
                  <a:pt x="3016905" y="2439221"/>
                </a:moveTo>
                <a:cubicBezTo>
                  <a:pt x="3035602" y="2439221"/>
                  <a:pt x="3047505" y="2449374"/>
                  <a:pt x="3044107" y="2462914"/>
                </a:cubicBezTo>
                <a:cubicBezTo>
                  <a:pt x="3040698" y="2476455"/>
                  <a:pt x="3022001" y="2486607"/>
                  <a:pt x="3001605" y="2486607"/>
                </a:cubicBezTo>
                <a:cubicBezTo>
                  <a:pt x="2982908" y="2486607"/>
                  <a:pt x="2969308" y="2476455"/>
                  <a:pt x="2974404" y="2462914"/>
                </a:cubicBezTo>
                <a:cubicBezTo>
                  <a:pt x="2977801" y="2449374"/>
                  <a:pt x="2996499" y="2439221"/>
                  <a:pt x="3016905" y="2439221"/>
                </a:cubicBezTo>
                <a:close/>
                <a:moveTo>
                  <a:pt x="2916593" y="2439221"/>
                </a:moveTo>
                <a:cubicBezTo>
                  <a:pt x="2935289" y="2439221"/>
                  <a:pt x="2947203" y="2449374"/>
                  <a:pt x="2943805" y="2462914"/>
                </a:cubicBezTo>
                <a:cubicBezTo>
                  <a:pt x="2940407" y="2476455"/>
                  <a:pt x="2921689" y="2486607"/>
                  <a:pt x="2901295" y="2486607"/>
                </a:cubicBezTo>
                <a:cubicBezTo>
                  <a:pt x="2882600" y="2486607"/>
                  <a:pt x="2868999" y="2476455"/>
                  <a:pt x="2874095" y="2462914"/>
                </a:cubicBezTo>
                <a:cubicBezTo>
                  <a:pt x="2877491" y="2449374"/>
                  <a:pt x="2896199" y="2439221"/>
                  <a:pt x="2916593" y="2439221"/>
                </a:cubicBezTo>
                <a:close/>
                <a:moveTo>
                  <a:pt x="270972" y="2438515"/>
                </a:moveTo>
                <a:cubicBezTo>
                  <a:pt x="287974" y="2440209"/>
                  <a:pt x="296474" y="2450373"/>
                  <a:pt x="289673" y="2462220"/>
                </a:cubicBezTo>
                <a:cubicBezTo>
                  <a:pt x="282873" y="2474067"/>
                  <a:pt x="262471" y="2485913"/>
                  <a:pt x="245471" y="2485913"/>
                </a:cubicBezTo>
                <a:cubicBezTo>
                  <a:pt x="228468" y="2485913"/>
                  <a:pt x="219968" y="2475761"/>
                  <a:pt x="226769" y="2462220"/>
                </a:cubicBezTo>
                <a:cubicBezTo>
                  <a:pt x="233570" y="2448679"/>
                  <a:pt x="253971" y="2438515"/>
                  <a:pt x="270972" y="2438515"/>
                </a:cubicBezTo>
                <a:close/>
                <a:moveTo>
                  <a:pt x="177455" y="2438515"/>
                </a:moveTo>
                <a:cubicBezTo>
                  <a:pt x="194457" y="2440209"/>
                  <a:pt x="202957" y="2450373"/>
                  <a:pt x="196157" y="2462220"/>
                </a:cubicBezTo>
                <a:cubicBezTo>
                  <a:pt x="189356" y="2474067"/>
                  <a:pt x="168955" y="2485913"/>
                  <a:pt x="151953" y="2485913"/>
                </a:cubicBezTo>
                <a:cubicBezTo>
                  <a:pt x="134953" y="2485913"/>
                  <a:pt x="126452" y="2475761"/>
                  <a:pt x="133251" y="2462220"/>
                </a:cubicBezTo>
                <a:cubicBezTo>
                  <a:pt x="140052" y="2448679"/>
                  <a:pt x="160454" y="2438515"/>
                  <a:pt x="177455" y="2438515"/>
                </a:cubicBezTo>
                <a:close/>
                <a:moveTo>
                  <a:pt x="85641" y="2438515"/>
                </a:moveTo>
                <a:cubicBezTo>
                  <a:pt x="104343" y="2438515"/>
                  <a:pt x="111143" y="2450373"/>
                  <a:pt x="104343" y="2462220"/>
                </a:cubicBezTo>
                <a:cubicBezTo>
                  <a:pt x="97542" y="2474067"/>
                  <a:pt x="77140" y="2485913"/>
                  <a:pt x="58439" y="2485913"/>
                </a:cubicBezTo>
                <a:cubicBezTo>
                  <a:pt x="39737" y="2485913"/>
                  <a:pt x="32937" y="2475761"/>
                  <a:pt x="39737" y="2462220"/>
                </a:cubicBezTo>
                <a:cubicBezTo>
                  <a:pt x="46538" y="2448679"/>
                  <a:pt x="66939" y="2438515"/>
                  <a:pt x="85641" y="2438515"/>
                </a:cubicBezTo>
                <a:close/>
                <a:moveTo>
                  <a:pt x="2816288" y="2437527"/>
                </a:moveTo>
                <a:cubicBezTo>
                  <a:pt x="2834995" y="2439221"/>
                  <a:pt x="2848595" y="2449374"/>
                  <a:pt x="2843499" y="2461220"/>
                </a:cubicBezTo>
                <a:cubicBezTo>
                  <a:pt x="2840101" y="2474761"/>
                  <a:pt x="2821383" y="2484913"/>
                  <a:pt x="2800987" y="2484913"/>
                </a:cubicBezTo>
                <a:cubicBezTo>
                  <a:pt x="2782284" y="2484913"/>
                  <a:pt x="2768683" y="2474761"/>
                  <a:pt x="2773779" y="2461220"/>
                </a:cubicBezTo>
                <a:cubicBezTo>
                  <a:pt x="2777176" y="2447680"/>
                  <a:pt x="2797589" y="2437527"/>
                  <a:pt x="2816288" y="2437527"/>
                </a:cubicBezTo>
                <a:close/>
                <a:moveTo>
                  <a:pt x="2717690" y="2437527"/>
                </a:moveTo>
                <a:cubicBezTo>
                  <a:pt x="2736386" y="2437527"/>
                  <a:pt x="2748288" y="2449374"/>
                  <a:pt x="2744891" y="2461220"/>
                </a:cubicBezTo>
                <a:cubicBezTo>
                  <a:pt x="2741482" y="2474761"/>
                  <a:pt x="2721087" y="2484913"/>
                  <a:pt x="2702379" y="2484913"/>
                </a:cubicBezTo>
                <a:cubicBezTo>
                  <a:pt x="2683670" y="2484913"/>
                  <a:pt x="2670070" y="2474761"/>
                  <a:pt x="2675177" y="2461220"/>
                </a:cubicBezTo>
                <a:cubicBezTo>
                  <a:pt x="2680273" y="2447680"/>
                  <a:pt x="2698970" y="2437527"/>
                  <a:pt x="2717690" y="2437527"/>
                </a:cubicBezTo>
                <a:close/>
                <a:moveTo>
                  <a:pt x="2617375" y="2437527"/>
                </a:moveTo>
                <a:cubicBezTo>
                  <a:pt x="2637782" y="2437527"/>
                  <a:pt x="2649672" y="2447680"/>
                  <a:pt x="2644577" y="2461220"/>
                </a:cubicBezTo>
                <a:cubicBezTo>
                  <a:pt x="2639481" y="2474761"/>
                  <a:pt x="2620773" y="2484913"/>
                  <a:pt x="2602076" y="2484913"/>
                </a:cubicBezTo>
                <a:cubicBezTo>
                  <a:pt x="2583369" y="2484913"/>
                  <a:pt x="2571466" y="2474761"/>
                  <a:pt x="2574864" y="2461220"/>
                </a:cubicBezTo>
                <a:cubicBezTo>
                  <a:pt x="2579971" y="2447680"/>
                  <a:pt x="2598680" y="2437527"/>
                  <a:pt x="2617375" y="2437527"/>
                </a:cubicBezTo>
                <a:close/>
                <a:moveTo>
                  <a:pt x="2518787" y="2437527"/>
                </a:moveTo>
                <a:cubicBezTo>
                  <a:pt x="2539182" y="2437527"/>
                  <a:pt x="2551084" y="2447680"/>
                  <a:pt x="2545988" y="2461220"/>
                </a:cubicBezTo>
                <a:cubicBezTo>
                  <a:pt x="2540880" y="2474761"/>
                  <a:pt x="2522184" y="2484913"/>
                  <a:pt x="2503487" y="2484913"/>
                </a:cubicBezTo>
                <a:cubicBezTo>
                  <a:pt x="2484791" y="2484913"/>
                  <a:pt x="2472889" y="2474761"/>
                  <a:pt x="2476286" y="2461220"/>
                </a:cubicBezTo>
                <a:cubicBezTo>
                  <a:pt x="2481382" y="2447680"/>
                  <a:pt x="2500090" y="2437527"/>
                  <a:pt x="2518787" y="2437527"/>
                </a:cubicBezTo>
                <a:close/>
                <a:moveTo>
                  <a:pt x="2418475" y="2437527"/>
                </a:moveTo>
                <a:cubicBezTo>
                  <a:pt x="2438870" y="2437527"/>
                  <a:pt x="2450772" y="2447680"/>
                  <a:pt x="2445676" y="2461220"/>
                </a:cubicBezTo>
                <a:cubicBezTo>
                  <a:pt x="2440568" y="2474761"/>
                  <a:pt x="2421872" y="2484913"/>
                  <a:pt x="2403175" y="2484913"/>
                </a:cubicBezTo>
                <a:cubicBezTo>
                  <a:pt x="2384479" y="2484913"/>
                  <a:pt x="2372577" y="2474761"/>
                  <a:pt x="2375974" y="2461220"/>
                </a:cubicBezTo>
                <a:cubicBezTo>
                  <a:pt x="2381070" y="2447680"/>
                  <a:pt x="2399778" y="2437527"/>
                  <a:pt x="2418475" y="2437527"/>
                </a:cubicBezTo>
                <a:close/>
                <a:moveTo>
                  <a:pt x="2319849" y="2435833"/>
                </a:moveTo>
                <a:cubicBezTo>
                  <a:pt x="2338545" y="2437527"/>
                  <a:pt x="2350447" y="2447680"/>
                  <a:pt x="2345339" y="2459526"/>
                </a:cubicBezTo>
                <a:cubicBezTo>
                  <a:pt x="2340244" y="2473067"/>
                  <a:pt x="2321547" y="2483231"/>
                  <a:pt x="2301140" y="2483231"/>
                </a:cubicBezTo>
                <a:cubicBezTo>
                  <a:pt x="2282444" y="2483231"/>
                  <a:pt x="2270543" y="2473067"/>
                  <a:pt x="2275649" y="2459526"/>
                </a:cubicBezTo>
                <a:cubicBezTo>
                  <a:pt x="2280745" y="2445985"/>
                  <a:pt x="2299442" y="2435833"/>
                  <a:pt x="2319849" y="2435833"/>
                </a:cubicBezTo>
                <a:close/>
                <a:moveTo>
                  <a:pt x="2221237" y="2435833"/>
                </a:moveTo>
                <a:cubicBezTo>
                  <a:pt x="2239957" y="2437527"/>
                  <a:pt x="2251847" y="2447680"/>
                  <a:pt x="2246751" y="2459526"/>
                </a:cubicBezTo>
                <a:cubicBezTo>
                  <a:pt x="2241656" y="2473067"/>
                  <a:pt x="2222935" y="2483231"/>
                  <a:pt x="2202540" y="2483231"/>
                </a:cubicBezTo>
                <a:cubicBezTo>
                  <a:pt x="2183844" y="2483231"/>
                  <a:pt x="2171942" y="2473067"/>
                  <a:pt x="2177038" y="2459526"/>
                </a:cubicBezTo>
                <a:cubicBezTo>
                  <a:pt x="2182145" y="2445985"/>
                  <a:pt x="2200842" y="2435833"/>
                  <a:pt x="2221237" y="2435833"/>
                </a:cubicBezTo>
                <a:close/>
                <a:moveTo>
                  <a:pt x="2119225" y="2435833"/>
                </a:moveTo>
                <a:cubicBezTo>
                  <a:pt x="2137933" y="2435833"/>
                  <a:pt x="2148136" y="2447680"/>
                  <a:pt x="2144739" y="2459526"/>
                </a:cubicBezTo>
                <a:cubicBezTo>
                  <a:pt x="2139631" y="2473067"/>
                  <a:pt x="2120923" y="2483231"/>
                  <a:pt x="2100528" y="2483231"/>
                </a:cubicBezTo>
                <a:cubicBezTo>
                  <a:pt x="2081820" y="2483231"/>
                  <a:pt x="2069930" y="2473067"/>
                  <a:pt x="2075025" y="2459526"/>
                </a:cubicBezTo>
                <a:cubicBezTo>
                  <a:pt x="2080121" y="2445985"/>
                  <a:pt x="2100528" y="2435833"/>
                  <a:pt x="2119225" y="2435833"/>
                </a:cubicBezTo>
                <a:close/>
                <a:moveTo>
                  <a:pt x="2018948" y="2435833"/>
                </a:moveTo>
                <a:cubicBezTo>
                  <a:pt x="2037645" y="2435833"/>
                  <a:pt x="2049547" y="2445985"/>
                  <a:pt x="2044451" y="2459526"/>
                </a:cubicBezTo>
                <a:cubicBezTo>
                  <a:pt x="2039343" y="2473067"/>
                  <a:pt x="2018948" y="2483231"/>
                  <a:pt x="2000252" y="2483231"/>
                </a:cubicBezTo>
                <a:cubicBezTo>
                  <a:pt x="1981532" y="2483231"/>
                  <a:pt x="1969642" y="2473067"/>
                  <a:pt x="1974737" y="2459526"/>
                </a:cubicBezTo>
                <a:cubicBezTo>
                  <a:pt x="1979833" y="2445985"/>
                  <a:pt x="2000252" y="2435833"/>
                  <a:pt x="2018948" y="2435833"/>
                </a:cubicBezTo>
                <a:close/>
                <a:moveTo>
                  <a:pt x="1920322" y="2435833"/>
                </a:moveTo>
                <a:cubicBezTo>
                  <a:pt x="1939019" y="2435833"/>
                  <a:pt x="1950921" y="2445985"/>
                  <a:pt x="1945813" y="2459526"/>
                </a:cubicBezTo>
                <a:cubicBezTo>
                  <a:pt x="1940717" y="2473067"/>
                  <a:pt x="1920322" y="2483231"/>
                  <a:pt x="1901614" y="2483231"/>
                </a:cubicBezTo>
                <a:cubicBezTo>
                  <a:pt x="1882906" y="2483231"/>
                  <a:pt x="1871004" y="2473067"/>
                  <a:pt x="1876111" y="2459526"/>
                </a:cubicBezTo>
                <a:cubicBezTo>
                  <a:pt x="1881207" y="2445985"/>
                  <a:pt x="1901614" y="2435833"/>
                  <a:pt x="1920322" y="2435833"/>
                </a:cubicBezTo>
                <a:close/>
                <a:moveTo>
                  <a:pt x="1820022" y="2435833"/>
                </a:moveTo>
                <a:cubicBezTo>
                  <a:pt x="1840418" y="2435833"/>
                  <a:pt x="1850621" y="2445985"/>
                  <a:pt x="1845525" y="2459526"/>
                </a:cubicBezTo>
                <a:cubicBezTo>
                  <a:pt x="1840418" y="2473067"/>
                  <a:pt x="1820022" y="2483231"/>
                  <a:pt x="1801326" y="2483231"/>
                </a:cubicBezTo>
                <a:cubicBezTo>
                  <a:pt x="1782618" y="2483231"/>
                  <a:pt x="1770716" y="2473067"/>
                  <a:pt x="1775823" y="2459526"/>
                </a:cubicBezTo>
                <a:cubicBezTo>
                  <a:pt x="1780919" y="2445985"/>
                  <a:pt x="1801326" y="2435833"/>
                  <a:pt x="1820022" y="2435833"/>
                </a:cubicBezTo>
                <a:close/>
                <a:moveTo>
                  <a:pt x="369572" y="2433433"/>
                </a:moveTo>
                <a:cubicBezTo>
                  <a:pt x="386574" y="2435127"/>
                  <a:pt x="395074" y="2445291"/>
                  <a:pt x="388274" y="2457138"/>
                </a:cubicBezTo>
                <a:cubicBezTo>
                  <a:pt x="381473" y="2468984"/>
                  <a:pt x="361072" y="2480843"/>
                  <a:pt x="344071" y="2480843"/>
                </a:cubicBezTo>
                <a:cubicBezTo>
                  <a:pt x="327069" y="2480843"/>
                  <a:pt x="318568" y="2470679"/>
                  <a:pt x="325369" y="2457138"/>
                </a:cubicBezTo>
                <a:cubicBezTo>
                  <a:pt x="332169" y="2443597"/>
                  <a:pt x="352570" y="2433433"/>
                  <a:pt x="369572" y="2433433"/>
                </a:cubicBezTo>
                <a:close/>
                <a:moveTo>
                  <a:pt x="10735499" y="2401975"/>
                </a:moveTo>
                <a:cubicBezTo>
                  <a:pt x="10754208" y="2401975"/>
                  <a:pt x="10774603" y="2413822"/>
                  <a:pt x="10781397" y="2425668"/>
                </a:cubicBezTo>
                <a:cubicBezTo>
                  <a:pt x="10788204" y="2439221"/>
                  <a:pt x="10776301" y="2449373"/>
                  <a:pt x="10757604" y="2449373"/>
                </a:cubicBezTo>
                <a:cubicBezTo>
                  <a:pt x="10738896" y="2449373"/>
                  <a:pt x="10718502" y="2439221"/>
                  <a:pt x="10711707" y="2425668"/>
                </a:cubicBezTo>
                <a:cubicBezTo>
                  <a:pt x="10704901" y="2412128"/>
                  <a:pt x="10716803" y="2401975"/>
                  <a:pt x="10735499" y="2401975"/>
                </a:cubicBezTo>
                <a:close/>
                <a:moveTo>
                  <a:pt x="10050358" y="2400281"/>
                </a:moveTo>
                <a:cubicBezTo>
                  <a:pt x="10070753" y="2401975"/>
                  <a:pt x="10089450" y="2412128"/>
                  <a:pt x="10094558" y="2423974"/>
                </a:cubicBezTo>
                <a:cubicBezTo>
                  <a:pt x="10099653" y="2437527"/>
                  <a:pt x="10087751" y="2447679"/>
                  <a:pt x="10069055" y="2447679"/>
                </a:cubicBezTo>
                <a:cubicBezTo>
                  <a:pt x="10050358" y="2447679"/>
                  <a:pt x="10029952" y="2437527"/>
                  <a:pt x="10024856" y="2423974"/>
                </a:cubicBezTo>
                <a:cubicBezTo>
                  <a:pt x="10019760" y="2410434"/>
                  <a:pt x="10031662" y="2400281"/>
                  <a:pt x="10050358" y="2400281"/>
                </a:cubicBezTo>
                <a:close/>
                <a:moveTo>
                  <a:pt x="9946637" y="2400281"/>
                </a:moveTo>
                <a:cubicBezTo>
                  <a:pt x="9965334" y="2400281"/>
                  <a:pt x="9984042" y="2412128"/>
                  <a:pt x="9990849" y="2423974"/>
                </a:cubicBezTo>
                <a:cubicBezTo>
                  <a:pt x="9995945" y="2437527"/>
                  <a:pt x="9984042" y="2447679"/>
                  <a:pt x="9965334" y="2447679"/>
                </a:cubicBezTo>
                <a:cubicBezTo>
                  <a:pt x="9946637" y="2447679"/>
                  <a:pt x="9926231" y="2437527"/>
                  <a:pt x="9921135" y="2423974"/>
                </a:cubicBezTo>
                <a:cubicBezTo>
                  <a:pt x="9916039" y="2410434"/>
                  <a:pt x="9927941" y="2400281"/>
                  <a:pt x="9946637" y="2400281"/>
                </a:cubicBezTo>
                <a:close/>
                <a:moveTo>
                  <a:pt x="7576666" y="2388435"/>
                </a:moveTo>
                <a:cubicBezTo>
                  <a:pt x="7595354" y="2388435"/>
                  <a:pt x="7612363" y="2398588"/>
                  <a:pt x="7615774" y="2412128"/>
                </a:cubicBezTo>
                <a:cubicBezTo>
                  <a:pt x="7617471" y="2425669"/>
                  <a:pt x="7603870" y="2435833"/>
                  <a:pt x="7585161" y="2435833"/>
                </a:cubicBezTo>
                <a:cubicBezTo>
                  <a:pt x="7566454" y="2435833"/>
                  <a:pt x="7549465" y="2425669"/>
                  <a:pt x="7546069" y="2412128"/>
                </a:cubicBezTo>
                <a:cubicBezTo>
                  <a:pt x="7544367" y="2398588"/>
                  <a:pt x="7557965" y="2388435"/>
                  <a:pt x="7576666" y="2388435"/>
                </a:cubicBezTo>
                <a:close/>
                <a:moveTo>
                  <a:pt x="7478076" y="2388435"/>
                </a:moveTo>
                <a:cubicBezTo>
                  <a:pt x="7496773" y="2388435"/>
                  <a:pt x="7513771" y="2398588"/>
                  <a:pt x="7515470" y="2412128"/>
                </a:cubicBezTo>
                <a:cubicBezTo>
                  <a:pt x="7517169" y="2425669"/>
                  <a:pt x="7503565" y="2435833"/>
                  <a:pt x="7484871" y="2435833"/>
                </a:cubicBezTo>
                <a:cubicBezTo>
                  <a:pt x="7466164" y="2435833"/>
                  <a:pt x="7449168" y="2425669"/>
                  <a:pt x="7447466" y="2412128"/>
                </a:cubicBezTo>
                <a:cubicBezTo>
                  <a:pt x="7445766" y="2398588"/>
                  <a:pt x="7459367" y="2388435"/>
                  <a:pt x="7478076" y="2388435"/>
                </a:cubicBezTo>
                <a:close/>
                <a:moveTo>
                  <a:pt x="7374342" y="2386741"/>
                </a:moveTo>
                <a:cubicBezTo>
                  <a:pt x="7391353" y="2388435"/>
                  <a:pt x="7408351" y="2398588"/>
                  <a:pt x="7411748" y="2410434"/>
                </a:cubicBezTo>
                <a:cubicBezTo>
                  <a:pt x="7413448" y="2423975"/>
                  <a:pt x="7399857" y="2434139"/>
                  <a:pt x="7381150" y="2434139"/>
                </a:cubicBezTo>
                <a:cubicBezTo>
                  <a:pt x="7362440" y="2434139"/>
                  <a:pt x="7345441" y="2423975"/>
                  <a:pt x="7343743" y="2410434"/>
                </a:cubicBezTo>
                <a:cubicBezTo>
                  <a:pt x="7342045" y="2396894"/>
                  <a:pt x="7355647" y="2386741"/>
                  <a:pt x="7374342" y="2386741"/>
                </a:cubicBezTo>
                <a:close/>
                <a:moveTo>
                  <a:pt x="7277451" y="2386741"/>
                </a:moveTo>
                <a:cubicBezTo>
                  <a:pt x="7296144" y="2386741"/>
                  <a:pt x="7313147" y="2398588"/>
                  <a:pt x="7314844" y="2410434"/>
                </a:cubicBezTo>
                <a:cubicBezTo>
                  <a:pt x="7316541" y="2423975"/>
                  <a:pt x="7302940" y="2434139"/>
                  <a:pt x="7282544" y="2434139"/>
                </a:cubicBezTo>
                <a:cubicBezTo>
                  <a:pt x="7263848" y="2434139"/>
                  <a:pt x="7246825" y="2423975"/>
                  <a:pt x="7245127" y="2410434"/>
                </a:cubicBezTo>
                <a:cubicBezTo>
                  <a:pt x="7243427" y="2396894"/>
                  <a:pt x="7257041" y="2386741"/>
                  <a:pt x="7277451" y="2386741"/>
                </a:cubicBezTo>
                <a:close/>
                <a:moveTo>
                  <a:pt x="7178831" y="2386741"/>
                </a:moveTo>
                <a:cubicBezTo>
                  <a:pt x="7197528" y="2386741"/>
                  <a:pt x="7214528" y="2396894"/>
                  <a:pt x="7216226" y="2410434"/>
                </a:cubicBezTo>
                <a:cubicBezTo>
                  <a:pt x="7217936" y="2423975"/>
                  <a:pt x="7204336" y="2434139"/>
                  <a:pt x="7183926" y="2434139"/>
                </a:cubicBezTo>
                <a:cubicBezTo>
                  <a:pt x="7165230" y="2434139"/>
                  <a:pt x="7148235" y="2423975"/>
                  <a:pt x="7146536" y="2410434"/>
                </a:cubicBezTo>
                <a:cubicBezTo>
                  <a:pt x="7144835" y="2396894"/>
                  <a:pt x="7160134" y="2386741"/>
                  <a:pt x="7178831" y="2386741"/>
                </a:cubicBezTo>
                <a:close/>
                <a:moveTo>
                  <a:pt x="7083627" y="2386741"/>
                </a:moveTo>
                <a:cubicBezTo>
                  <a:pt x="7102318" y="2386741"/>
                  <a:pt x="7119312" y="2396894"/>
                  <a:pt x="7121010" y="2410434"/>
                </a:cubicBezTo>
                <a:cubicBezTo>
                  <a:pt x="7122709" y="2423975"/>
                  <a:pt x="7107412" y="2434139"/>
                  <a:pt x="7088721" y="2434139"/>
                </a:cubicBezTo>
                <a:cubicBezTo>
                  <a:pt x="7070027" y="2434139"/>
                  <a:pt x="7053030" y="2423975"/>
                  <a:pt x="7051324" y="2410434"/>
                </a:cubicBezTo>
                <a:cubicBezTo>
                  <a:pt x="7049624" y="2396894"/>
                  <a:pt x="7064919" y="2386741"/>
                  <a:pt x="7083627" y="2386741"/>
                </a:cubicBezTo>
                <a:close/>
                <a:moveTo>
                  <a:pt x="6983330" y="2386741"/>
                </a:moveTo>
                <a:cubicBezTo>
                  <a:pt x="7002021" y="2386741"/>
                  <a:pt x="7019030" y="2396894"/>
                  <a:pt x="7020728" y="2410434"/>
                </a:cubicBezTo>
                <a:cubicBezTo>
                  <a:pt x="7022426" y="2423975"/>
                  <a:pt x="7007118" y="2434139"/>
                  <a:pt x="6988426" y="2434139"/>
                </a:cubicBezTo>
                <a:cubicBezTo>
                  <a:pt x="6969732" y="2434139"/>
                  <a:pt x="6952736" y="2423975"/>
                  <a:pt x="6951038" y="2410434"/>
                </a:cubicBezTo>
                <a:cubicBezTo>
                  <a:pt x="6949330" y="2396894"/>
                  <a:pt x="6964625" y="2386741"/>
                  <a:pt x="6983330" y="2386741"/>
                </a:cubicBezTo>
                <a:close/>
                <a:moveTo>
                  <a:pt x="6884750" y="2386741"/>
                </a:moveTo>
                <a:cubicBezTo>
                  <a:pt x="6905152" y="2386741"/>
                  <a:pt x="6920445" y="2396894"/>
                  <a:pt x="6922146" y="2410434"/>
                </a:cubicBezTo>
                <a:cubicBezTo>
                  <a:pt x="6923846" y="2423975"/>
                  <a:pt x="6908546" y="2434139"/>
                  <a:pt x="6889854" y="2434139"/>
                </a:cubicBezTo>
                <a:cubicBezTo>
                  <a:pt x="6871140" y="2434139"/>
                  <a:pt x="6854145" y="2423975"/>
                  <a:pt x="6852446" y="2410434"/>
                </a:cubicBezTo>
                <a:cubicBezTo>
                  <a:pt x="6850747" y="2396894"/>
                  <a:pt x="6866045" y="2386741"/>
                  <a:pt x="6884750" y="2386741"/>
                </a:cubicBezTo>
                <a:close/>
                <a:moveTo>
                  <a:pt x="6786192" y="2385047"/>
                </a:moveTo>
                <a:cubicBezTo>
                  <a:pt x="6804857" y="2386741"/>
                  <a:pt x="6820159" y="2396894"/>
                  <a:pt x="6821862" y="2408740"/>
                </a:cubicBezTo>
                <a:cubicBezTo>
                  <a:pt x="6823560" y="2422281"/>
                  <a:pt x="6808265" y="2432433"/>
                  <a:pt x="6789594" y="2432433"/>
                </a:cubicBezTo>
                <a:cubicBezTo>
                  <a:pt x="6770887" y="2432433"/>
                  <a:pt x="6753900" y="2422281"/>
                  <a:pt x="6753900" y="2408740"/>
                </a:cubicBezTo>
                <a:cubicBezTo>
                  <a:pt x="6752197" y="2395200"/>
                  <a:pt x="6767492" y="2385047"/>
                  <a:pt x="6786192" y="2385047"/>
                </a:cubicBezTo>
                <a:close/>
                <a:moveTo>
                  <a:pt x="6687614" y="2385047"/>
                </a:moveTo>
                <a:cubicBezTo>
                  <a:pt x="6706306" y="2385047"/>
                  <a:pt x="6721601" y="2396894"/>
                  <a:pt x="6723303" y="2408740"/>
                </a:cubicBezTo>
                <a:cubicBezTo>
                  <a:pt x="6725001" y="2422281"/>
                  <a:pt x="6709705" y="2432433"/>
                  <a:pt x="6691006" y="2432433"/>
                </a:cubicBezTo>
                <a:cubicBezTo>
                  <a:pt x="6672318" y="2432433"/>
                  <a:pt x="6655303" y="2422281"/>
                  <a:pt x="6655303" y="2408740"/>
                </a:cubicBezTo>
                <a:cubicBezTo>
                  <a:pt x="6653604" y="2395200"/>
                  <a:pt x="6668910" y="2385047"/>
                  <a:pt x="6687614" y="2385047"/>
                </a:cubicBezTo>
                <a:close/>
                <a:moveTo>
                  <a:pt x="6589015" y="2385047"/>
                </a:moveTo>
                <a:cubicBezTo>
                  <a:pt x="6607709" y="2385047"/>
                  <a:pt x="6623008" y="2395200"/>
                  <a:pt x="6624707" y="2408740"/>
                </a:cubicBezTo>
                <a:cubicBezTo>
                  <a:pt x="6624707" y="2422281"/>
                  <a:pt x="6611104" y="2432433"/>
                  <a:pt x="6590715" y="2432433"/>
                </a:cubicBezTo>
                <a:cubicBezTo>
                  <a:pt x="6572009" y="2432433"/>
                  <a:pt x="6555018" y="2422281"/>
                  <a:pt x="6555018" y="2408740"/>
                </a:cubicBezTo>
                <a:cubicBezTo>
                  <a:pt x="6555018" y="2395200"/>
                  <a:pt x="6568615" y="2385047"/>
                  <a:pt x="6589015" y="2385047"/>
                </a:cubicBezTo>
                <a:close/>
                <a:moveTo>
                  <a:pt x="6490419" y="2385047"/>
                </a:moveTo>
                <a:cubicBezTo>
                  <a:pt x="6509113" y="2385047"/>
                  <a:pt x="6524428" y="2395200"/>
                  <a:pt x="6526122" y="2408740"/>
                </a:cubicBezTo>
                <a:cubicBezTo>
                  <a:pt x="6526122" y="2422281"/>
                  <a:pt x="6512536" y="2432433"/>
                  <a:pt x="6492118" y="2432433"/>
                </a:cubicBezTo>
                <a:cubicBezTo>
                  <a:pt x="6471723" y="2432433"/>
                  <a:pt x="6456430" y="2422281"/>
                  <a:pt x="6456430" y="2408740"/>
                </a:cubicBezTo>
                <a:cubicBezTo>
                  <a:pt x="6456430" y="2395200"/>
                  <a:pt x="6470028" y="2385047"/>
                  <a:pt x="6490419" y="2385047"/>
                </a:cubicBezTo>
                <a:close/>
                <a:moveTo>
                  <a:pt x="6391830" y="2385047"/>
                </a:moveTo>
                <a:cubicBezTo>
                  <a:pt x="6410526" y="2385047"/>
                  <a:pt x="6425833" y="2395200"/>
                  <a:pt x="6427529" y="2408740"/>
                </a:cubicBezTo>
                <a:cubicBezTo>
                  <a:pt x="6427529" y="2422281"/>
                  <a:pt x="6412228" y="2432433"/>
                  <a:pt x="6393526" y="2432433"/>
                </a:cubicBezTo>
                <a:cubicBezTo>
                  <a:pt x="6374832" y="2432433"/>
                  <a:pt x="6357839" y="2422281"/>
                  <a:pt x="6357839" y="2408740"/>
                </a:cubicBezTo>
                <a:cubicBezTo>
                  <a:pt x="6357839" y="2395200"/>
                  <a:pt x="6373140" y="2385047"/>
                  <a:pt x="6391830" y="2385047"/>
                </a:cubicBezTo>
                <a:close/>
                <a:moveTo>
                  <a:pt x="6291548" y="2383353"/>
                </a:moveTo>
                <a:cubicBezTo>
                  <a:pt x="6310247" y="2385047"/>
                  <a:pt x="6327239" y="2395200"/>
                  <a:pt x="6327239" y="2407058"/>
                </a:cubicBezTo>
                <a:cubicBezTo>
                  <a:pt x="6327239" y="2420599"/>
                  <a:pt x="6311943" y="2430751"/>
                  <a:pt x="6293251" y="2430751"/>
                </a:cubicBezTo>
                <a:cubicBezTo>
                  <a:pt x="6274548" y="2430751"/>
                  <a:pt x="6257555" y="2420599"/>
                  <a:pt x="6257555" y="2407058"/>
                </a:cubicBezTo>
                <a:cubicBezTo>
                  <a:pt x="6257555" y="2393517"/>
                  <a:pt x="6272847" y="2383353"/>
                  <a:pt x="6291548" y="2383353"/>
                </a:cubicBezTo>
                <a:close/>
                <a:moveTo>
                  <a:pt x="6192956" y="2383353"/>
                </a:moveTo>
                <a:cubicBezTo>
                  <a:pt x="6211665" y="2385047"/>
                  <a:pt x="6226963" y="2395200"/>
                  <a:pt x="6228658" y="2407058"/>
                </a:cubicBezTo>
                <a:cubicBezTo>
                  <a:pt x="6228658" y="2420599"/>
                  <a:pt x="6213356" y="2430751"/>
                  <a:pt x="6194660" y="2430751"/>
                </a:cubicBezTo>
                <a:cubicBezTo>
                  <a:pt x="6175960" y="2430751"/>
                  <a:pt x="6158954" y="2420599"/>
                  <a:pt x="6158954" y="2407058"/>
                </a:cubicBezTo>
                <a:cubicBezTo>
                  <a:pt x="6158954" y="2393517"/>
                  <a:pt x="6174266" y="2383353"/>
                  <a:pt x="6192956" y="2383353"/>
                </a:cubicBezTo>
                <a:close/>
                <a:moveTo>
                  <a:pt x="6094342" y="2383353"/>
                </a:moveTo>
                <a:cubicBezTo>
                  <a:pt x="6113049" y="2383353"/>
                  <a:pt x="6130045" y="2395200"/>
                  <a:pt x="6130045" y="2407058"/>
                </a:cubicBezTo>
                <a:cubicBezTo>
                  <a:pt x="6130045" y="2420599"/>
                  <a:pt x="6114747" y="2430751"/>
                  <a:pt x="6096044" y="2430751"/>
                </a:cubicBezTo>
                <a:cubicBezTo>
                  <a:pt x="6077349" y="2430751"/>
                  <a:pt x="6062054" y="2420599"/>
                  <a:pt x="6060341" y="2407058"/>
                </a:cubicBezTo>
                <a:cubicBezTo>
                  <a:pt x="6060341" y="2393517"/>
                  <a:pt x="6075656" y="2383353"/>
                  <a:pt x="6094342" y="2383353"/>
                </a:cubicBezTo>
                <a:close/>
                <a:moveTo>
                  <a:pt x="5997474" y="2383353"/>
                </a:moveTo>
                <a:cubicBezTo>
                  <a:pt x="6014480" y="2383353"/>
                  <a:pt x="6031474" y="2393517"/>
                  <a:pt x="6031474" y="2407058"/>
                </a:cubicBezTo>
                <a:cubicBezTo>
                  <a:pt x="6031474" y="2420599"/>
                  <a:pt x="6016177" y="2430751"/>
                  <a:pt x="5997474" y="2430751"/>
                </a:cubicBezTo>
                <a:cubicBezTo>
                  <a:pt x="5978778" y="2430751"/>
                  <a:pt x="5963488" y="2420599"/>
                  <a:pt x="5963488" y="2407058"/>
                </a:cubicBezTo>
                <a:cubicBezTo>
                  <a:pt x="5963488" y="2393517"/>
                  <a:pt x="5978778" y="2383353"/>
                  <a:pt x="5997474" y="2383353"/>
                </a:cubicBezTo>
                <a:close/>
                <a:moveTo>
                  <a:pt x="5898868" y="2383353"/>
                </a:moveTo>
                <a:cubicBezTo>
                  <a:pt x="5917562" y="2383353"/>
                  <a:pt x="5932858" y="2393517"/>
                  <a:pt x="5932858" y="2407058"/>
                </a:cubicBezTo>
                <a:cubicBezTo>
                  <a:pt x="5932858" y="2420599"/>
                  <a:pt x="5917562" y="2430751"/>
                  <a:pt x="5898868" y="2430751"/>
                </a:cubicBezTo>
                <a:cubicBezTo>
                  <a:pt x="5880165" y="2430751"/>
                  <a:pt x="5864855" y="2420599"/>
                  <a:pt x="5864855" y="2407058"/>
                </a:cubicBezTo>
                <a:cubicBezTo>
                  <a:pt x="5864855" y="2393517"/>
                  <a:pt x="5880165" y="2383353"/>
                  <a:pt x="5898868" y="2383353"/>
                </a:cubicBezTo>
                <a:close/>
                <a:moveTo>
                  <a:pt x="5798476" y="2383353"/>
                </a:moveTo>
                <a:cubicBezTo>
                  <a:pt x="5817146" y="2383353"/>
                  <a:pt x="5832504" y="2393517"/>
                  <a:pt x="5832504" y="2407058"/>
                </a:cubicBezTo>
                <a:cubicBezTo>
                  <a:pt x="5832504" y="2420599"/>
                  <a:pt x="5817146" y="2430751"/>
                  <a:pt x="5796775" y="2430751"/>
                </a:cubicBezTo>
                <a:cubicBezTo>
                  <a:pt x="5778104" y="2430751"/>
                  <a:pt x="5762825" y="2420599"/>
                  <a:pt x="5762825" y="2407058"/>
                </a:cubicBezTo>
                <a:cubicBezTo>
                  <a:pt x="5762825" y="2393517"/>
                  <a:pt x="5778104" y="2383353"/>
                  <a:pt x="5798476" y="2383353"/>
                </a:cubicBezTo>
                <a:close/>
                <a:moveTo>
                  <a:pt x="5698265" y="2381659"/>
                </a:moveTo>
                <a:cubicBezTo>
                  <a:pt x="5718670" y="2383353"/>
                  <a:pt x="5733963" y="2393505"/>
                  <a:pt x="5732266" y="2405364"/>
                </a:cubicBezTo>
                <a:cubicBezTo>
                  <a:pt x="5732266" y="2418893"/>
                  <a:pt x="5716984" y="2429057"/>
                  <a:pt x="5696573" y="2429057"/>
                </a:cubicBezTo>
                <a:cubicBezTo>
                  <a:pt x="5677857" y="2429057"/>
                  <a:pt x="5662546" y="2418893"/>
                  <a:pt x="5662546" y="2405364"/>
                </a:cubicBezTo>
                <a:cubicBezTo>
                  <a:pt x="5662546" y="2391823"/>
                  <a:pt x="5679569" y="2381659"/>
                  <a:pt x="5698265" y="2381659"/>
                </a:cubicBezTo>
                <a:close/>
                <a:moveTo>
                  <a:pt x="5601317" y="2381659"/>
                </a:moveTo>
                <a:cubicBezTo>
                  <a:pt x="5620020" y="2383353"/>
                  <a:pt x="5635324" y="2393505"/>
                  <a:pt x="5635324" y="2405364"/>
                </a:cubicBezTo>
                <a:cubicBezTo>
                  <a:pt x="5635324" y="2418893"/>
                  <a:pt x="5618317" y="2429057"/>
                  <a:pt x="5599620" y="2429057"/>
                </a:cubicBezTo>
                <a:cubicBezTo>
                  <a:pt x="5580914" y="2429057"/>
                  <a:pt x="5565608" y="2418893"/>
                  <a:pt x="5565608" y="2405364"/>
                </a:cubicBezTo>
                <a:cubicBezTo>
                  <a:pt x="5565608" y="2391823"/>
                  <a:pt x="5582624" y="2381659"/>
                  <a:pt x="5601317" y="2381659"/>
                </a:cubicBezTo>
                <a:close/>
                <a:moveTo>
                  <a:pt x="5302017" y="2381659"/>
                </a:moveTo>
                <a:cubicBezTo>
                  <a:pt x="5320718" y="2381659"/>
                  <a:pt x="5336021" y="2391823"/>
                  <a:pt x="5334326" y="2405364"/>
                </a:cubicBezTo>
                <a:cubicBezTo>
                  <a:pt x="5334326" y="2418893"/>
                  <a:pt x="5317322" y="2429057"/>
                  <a:pt x="5298621" y="2429057"/>
                </a:cubicBezTo>
                <a:cubicBezTo>
                  <a:pt x="5279912" y="2429057"/>
                  <a:pt x="5264608" y="2418893"/>
                  <a:pt x="5266318" y="2405364"/>
                </a:cubicBezTo>
                <a:cubicBezTo>
                  <a:pt x="5268019" y="2391823"/>
                  <a:pt x="5283315" y="2381659"/>
                  <a:pt x="5302017" y="2381659"/>
                </a:cubicBezTo>
                <a:close/>
                <a:moveTo>
                  <a:pt x="5203403" y="2381659"/>
                </a:moveTo>
                <a:cubicBezTo>
                  <a:pt x="5222110" y="2381659"/>
                  <a:pt x="5237427" y="2391823"/>
                  <a:pt x="5235722" y="2405364"/>
                </a:cubicBezTo>
                <a:cubicBezTo>
                  <a:pt x="5234015" y="2418893"/>
                  <a:pt x="5218708" y="2429057"/>
                  <a:pt x="5199983" y="2429057"/>
                </a:cubicBezTo>
                <a:cubicBezTo>
                  <a:pt x="5181272" y="2429057"/>
                  <a:pt x="5165970" y="2418893"/>
                  <a:pt x="5167666" y="2405364"/>
                </a:cubicBezTo>
                <a:cubicBezTo>
                  <a:pt x="5169364" y="2391823"/>
                  <a:pt x="5184672" y="2381659"/>
                  <a:pt x="5203403" y="2381659"/>
                </a:cubicBezTo>
                <a:close/>
                <a:moveTo>
                  <a:pt x="5104736" y="2379964"/>
                </a:moveTo>
                <a:cubicBezTo>
                  <a:pt x="5123445" y="2381658"/>
                  <a:pt x="5138754" y="2391811"/>
                  <a:pt x="5137054" y="2403657"/>
                </a:cubicBezTo>
                <a:cubicBezTo>
                  <a:pt x="5135355" y="2417198"/>
                  <a:pt x="5120047" y="2427362"/>
                  <a:pt x="5099615" y="2427362"/>
                </a:cubicBezTo>
                <a:cubicBezTo>
                  <a:pt x="5080919" y="2427362"/>
                  <a:pt x="5065594" y="2417198"/>
                  <a:pt x="5067303" y="2403657"/>
                </a:cubicBezTo>
                <a:cubicBezTo>
                  <a:pt x="5069000" y="2390117"/>
                  <a:pt x="5084305" y="2379964"/>
                  <a:pt x="5104736" y="2379964"/>
                </a:cubicBezTo>
                <a:close/>
                <a:moveTo>
                  <a:pt x="5004381" y="2379964"/>
                </a:moveTo>
                <a:cubicBezTo>
                  <a:pt x="5024799" y="2381658"/>
                  <a:pt x="5038377" y="2391811"/>
                  <a:pt x="5036692" y="2403657"/>
                </a:cubicBezTo>
                <a:cubicBezTo>
                  <a:pt x="5034989" y="2417198"/>
                  <a:pt x="5019686" y="2427362"/>
                  <a:pt x="4999269" y="2427362"/>
                </a:cubicBezTo>
                <a:cubicBezTo>
                  <a:pt x="4980583" y="2427362"/>
                  <a:pt x="4965285" y="2417198"/>
                  <a:pt x="4966977" y="2403657"/>
                </a:cubicBezTo>
                <a:cubicBezTo>
                  <a:pt x="4968679" y="2390117"/>
                  <a:pt x="4985682" y="2379964"/>
                  <a:pt x="5004381" y="2379964"/>
                </a:cubicBezTo>
                <a:close/>
                <a:moveTo>
                  <a:pt x="4905820" y="2379964"/>
                </a:moveTo>
                <a:cubicBezTo>
                  <a:pt x="4924518" y="2379964"/>
                  <a:pt x="4939824" y="2390117"/>
                  <a:pt x="4938125" y="2403657"/>
                </a:cubicBezTo>
                <a:cubicBezTo>
                  <a:pt x="4936431" y="2417198"/>
                  <a:pt x="4919424" y="2427362"/>
                  <a:pt x="4900728" y="2427362"/>
                </a:cubicBezTo>
                <a:cubicBezTo>
                  <a:pt x="4882147" y="2427362"/>
                  <a:pt x="4866853" y="2417198"/>
                  <a:pt x="4868548" y="2403657"/>
                </a:cubicBezTo>
                <a:cubicBezTo>
                  <a:pt x="4870252" y="2390117"/>
                  <a:pt x="4887245" y="2379964"/>
                  <a:pt x="4905820" y="2379964"/>
                </a:cubicBezTo>
                <a:close/>
                <a:moveTo>
                  <a:pt x="2836716" y="2373200"/>
                </a:moveTo>
                <a:cubicBezTo>
                  <a:pt x="2855412" y="2374894"/>
                  <a:pt x="2869013" y="2385047"/>
                  <a:pt x="2863917" y="2396893"/>
                </a:cubicBezTo>
                <a:cubicBezTo>
                  <a:pt x="2860519" y="2410434"/>
                  <a:pt x="2841812" y="2420598"/>
                  <a:pt x="2821405" y="2420598"/>
                </a:cubicBezTo>
                <a:cubicBezTo>
                  <a:pt x="2802708" y="2420598"/>
                  <a:pt x="2790800" y="2410434"/>
                  <a:pt x="2794197" y="2396893"/>
                </a:cubicBezTo>
                <a:cubicBezTo>
                  <a:pt x="2797600" y="2383353"/>
                  <a:pt x="2818009" y="2373200"/>
                  <a:pt x="2836716" y="2373200"/>
                </a:cubicBezTo>
                <a:close/>
                <a:moveTo>
                  <a:pt x="2738109" y="2373200"/>
                </a:moveTo>
                <a:cubicBezTo>
                  <a:pt x="2758504" y="2374894"/>
                  <a:pt x="2770406" y="2385047"/>
                  <a:pt x="2765298" y="2396893"/>
                </a:cubicBezTo>
                <a:cubicBezTo>
                  <a:pt x="2761901" y="2410434"/>
                  <a:pt x="2741506" y="2420598"/>
                  <a:pt x="2722810" y="2420598"/>
                </a:cubicBezTo>
                <a:cubicBezTo>
                  <a:pt x="2704090" y="2420598"/>
                  <a:pt x="2692188" y="2410434"/>
                  <a:pt x="2695597" y="2396893"/>
                </a:cubicBezTo>
                <a:cubicBezTo>
                  <a:pt x="2700692" y="2383353"/>
                  <a:pt x="2719389" y="2373200"/>
                  <a:pt x="2738109" y="2373200"/>
                </a:cubicBezTo>
                <a:close/>
                <a:moveTo>
                  <a:pt x="2639468" y="2373200"/>
                </a:moveTo>
                <a:cubicBezTo>
                  <a:pt x="2659875" y="2374894"/>
                  <a:pt x="2671765" y="2385047"/>
                  <a:pt x="2666669" y="2396893"/>
                </a:cubicBezTo>
                <a:cubicBezTo>
                  <a:pt x="2661573" y="2408740"/>
                  <a:pt x="2642865" y="2420598"/>
                  <a:pt x="2624169" y="2420598"/>
                </a:cubicBezTo>
                <a:cubicBezTo>
                  <a:pt x="2605472" y="2420598"/>
                  <a:pt x="2593558" y="2410434"/>
                  <a:pt x="2596956" y="2396893"/>
                </a:cubicBezTo>
                <a:cubicBezTo>
                  <a:pt x="2602063" y="2383353"/>
                  <a:pt x="2620771" y="2373200"/>
                  <a:pt x="2639468" y="2373200"/>
                </a:cubicBezTo>
                <a:close/>
                <a:moveTo>
                  <a:pt x="2540879" y="2373200"/>
                </a:moveTo>
                <a:cubicBezTo>
                  <a:pt x="2561274" y="2374894"/>
                  <a:pt x="2573176" y="2385047"/>
                  <a:pt x="2568080" y="2396893"/>
                </a:cubicBezTo>
                <a:cubicBezTo>
                  <a:pt x="2562972" y="2408740"/>
                  <a:pt x="2544276" y="2420598"/>
                  <a:pt x="2525579" y="2420598"/>
                </a:cubicBezTo>
                <a:cubicBezTo>
                  <a:pt x="2506883" y="2420598"/>
                  <a:pt x="2494981" y="2410434"/>
                  <a:pt x="2498378" y="2396893"/>
                </a:cubicBezTo>
                <a:cubicBezTo>
                  <a:pt x="2503474" y="2383353"/>
                  <a:pt x="2522182" y="2373200"/>
                  <a:pt x="2540879" y="2373200"/>
                </a:cubicBezTo>
                <a:close/>
                <a:moveTo>
                  <a:pt x="2442254" y="2373200"/>
                </a:moveTo>
                <a:cubicBezTo>
                  <a:pt x="2460951" y="2373200"/>
                  <a:pt x="2472852" y="2385047"/>
                  <a:pt x="2467756" y="2396893"/>
                </a:cubicBezTo>
                <a:cubicBezTo>
                  <a:pt x="2462648" y="2408740"/>
                  <a:pt x="2443952" y="2420598"/>
                  <a:pt x="2425255" y="2420598"/>
                </a:cubicBezTo>
                <a:cubicBezTo>
                  <a:pt x="2406559" y="2420598"/>
                  <a:pt x="2394658" y="2410434"/>
                  <a:pt x="2399754" y="2396893"/>
                </a:cubicBezTo>
                <a:cubicBezTo>
                  <a:pt x="2404861" y="2383353"/>
                  <a:pt x="2423558" y="2373200"/>
                  <a:pt x="2442254" y="2373200"/>
                </a:cubicBezTo>
                <a:close/>
                <a:moveTo>
                  <a:pt x="2343652" y="2373200"/>
                </a:moveTo>
                <a:cubicBezTo>
                  <a:pt x="2362348" y="2373200"/>
                  <a:pt x="2374262" y="2383353"/>
                  <a:pt x="2369143" y="2396893"/>
                </a:cubicBezTo>
                <a:cubicBezTo>
                  <a:pt x="2364047" y="2408740"/>
                  <a:pt x="2345351" y="2420598"/>
                  <a:pt x="2326654" y="2420598"/>
                </a:cubicBezTo>
                <a:cubicBezTo>
                  <a:pt x="2307946" y="2420598"/>
                  <a:pt x="2296044" y="2410434"/>
                  <a:pt x="2301151" y="2396893"/>
                </a:cubicBezTo>
                <a:cubicBezTo>
                  <a:pt x="2306247" y="2383353"/>
                  <a:pt x="2324944" y="2373200"/>
                  <a:pt x="2343652" y="2373200"/>
                </a:cubicBezTo>
                <a:close/>
                <a:moveTo>
                  <a:pt x="2245050" y="2373200"/>
                </a:moveTo>
                <a:cubicBezTo>
                  <a:pt x="2263747" y="2373200"/>
                  <a:pt x="2275649" y="2383353"/>
                  <a:pt x="2270553" y="2396893"/>
                </a:cubicBezTo>
                <a:cubicBezTo>
                  <a:pt x="2265445" y="2408740"/>
                  <a:pt x="2246749" y="2420598"/>
                  <a:pt x="2226342" y="2420598"/>
                </a:cubicBezTo>
                <a:cubicBezTo>
                  <a:pt x="2207634" y="2420598"/>
                  <a:pt x="2195744" y="2410434"/>
                  <a:pt x="2200839" y="2396893"/>
                </a:cubicBezTo>
                <a:cubicBezTo>
                  <a:pt x="2205935" y="2383353"/>
                  <a:pt x="2224644" y="2373200"/>
                  <a:pt x="2245050" y="2373200"/>
                </a:cubicBezTo>
                <a:close/>
                <a:moveTo>
                  <a:pt x="2143050" y="2373200"/>
                </a:moveTo>
                <a:cubicBezTo>
                  <a:pt x="2161759" y="2373200"/>
                  <a:pt x="2173648" y="2383353"/>
                  <a:pt x="2168552" y="2396893"/>
                </a:cubicBezTo>
                <a:cubicBezTo>
                  <a:pt x="2163456" y="2408740"/>
                  <a:pt x="2144761" y="2420598"/>
                  <a:pt x="2124354" y="2420598"/>
                </a:cubicBezTo>
                <a:cubicBezTo>
                  <a:pt x="2105646" y="2420598"/>
                  <a:pt x="2093744" y="2410434"/>
                  <a:pt x="2098840" y="2396893"/>
                </a:cubicBezTo>
                <a:cubicBezTo>
                  <a:pt x="2103947" y="2383353"/>
                  <a:pt x="2122644" y="2373200"/>
                  <a:pt x="2143050" y="2373200"/>
                </a:cubicBezTo>
                <a:close/>
                <a:moveTo>
                  <a:pt x="491981" y="2372494"/>
                </a:moveTo>
                <a:cubicBezTo>
                  <a:pt x="508982" y="2374188"/>
                  <a:pt x="517484" y="2384352"/>
                  <a:pt x="510682" y="2396199"/>
                </a:cubicBezTo>
                <a:cubicBezTo>
                  <a:pt x="503882" y="2409740"/>
                  <a:pt x="483480" y="2419892"/>
                  <a:pt x="466479" y="2419892"/>
                </a:cubicBezTo>
                <a:cubicBezTo>
                  <a:pt x="449477" y="2419892"/>
                  <a:pt x="440978" y="2409740"/>
                  <a:pt x="447777" y="2396199"/>
                </a:cubicBezTo>
                <a:cubicBezTo>
                  <a:pt x="454579" y="2382658"/>
                  <a:pt x="474980" y="2372494"/>
                  <a:pt x="491981" y="2372494"/>
                </a:cubicBezTo>
                <a:close/>
                <a:moveTo>
                  <a:pt x="401877" y="2372494"/>
                </a:moveTo>
                <a:cubicBezTo>
                  <a:pt x="418878" y="2374188"/>
                  <a:pt x="427380" y="2384352"/>
                  <a:pt x="420579" y="2396199"/>
                </a:cubicBezTo>
                <a:cubicBezTo>
                  <a:pt x="413779" y="2408046"/>
                  <a:pt x="393377" y="2419892"/>
                  <a:pt x="376375" y="2419892"/>
                </a:cubicBezTo>
                <a:cubicBezTo>
                  <a:pt x="359374" y="2419892"/>
                  <a:pt x="350874" y="2409740"/>
                  <a:pt x="357673" y="2396199"/>
                </a:cubicBezTo>
                <a:cubicBezTo>
                  <a:pt x="364474" y="2382658"/>
                  <a:pt x="384877" y="2372494"/>
                  <a:pt x="401877" y="2372494"/>
                </a:cubicBezTo>
                <a:close/>
                <a:moveTo>
                  <a:pt x="311771" y="2372494"/>
                </a:moveTo>
                <a:cubicBezTo>
                  <a:pt x="328773" y="2372494"/>
                  <a:pt x="337273" y="2384352"/>
                  <a:pt x="330473" y="2396199"/>
                </a:cubicBezTo>
                <a:cubicBezTo>
                  <a:pt x="323672" y="2408046"/>
                  <a:pt x="303270" y="2419892"/>
                  <a:pt x="286269" y="2419892"/>
                </a:cubicBezTo>
                <a:cubicBezTo>
                  <a:pt x="269268" y="2419892"/>
                  <a:pt x="260767" y="2409740"/>
                  <a:pt x="267567" y="2396199"/>
                </a:cubicBezTo>
                <a:cubicBezTo>
                  <a:pt x="274368" y="2382658"/>
                  <a:pt x="294770" y="2372494"/>
                  <a:pt x="311771" y="2372494"/>
                </a:cubicBezTo>
                <a:close/>
                <a:moveTo>
                  <a:pt x="221665" y="2372494"/>
                </a:moveTo>
                <a:cubicBezTo>
                  <a:pt x="238667" y="2372494"/>
                  <a:pt x="247167" y="2382658"/>
                  <a:pt x="240367" y="2396199"/>
                </a:cubicBezTo>
                <a:cubicBezTo>
                  <a:pt x="233566" y="2408046"/>
                  <a:pt x="213164" y="2419892"/>
                  <a:pt x="196164" y="2419892"/>
                </a:cubicBezTo>
                <a:cubicBezTo>
                  <a:pt x="179161" y="2419892"/>
                  <a:pt x="170661" y="2409740"/>
                  <a:pt x="177462" y="2396199"/>
                </a:cubicBezTo>
                <a:cubicBezTo>
                  <a:pt x="184263" y="2382658"/>
                  <a:pt x="204663" y="2372494"/>
                  <a:pt x="221665" y="2372494"/>
                </a:cubicBezTo>
                <a:close/>
                <a:moveTo>
                  <a:pt x="131561" y="2372494"/>
                </a:moveTo>
                <a:cubicBezTo>
                  <a:pt x="150263" y="2372494"/>
                  <a:pt x="157062" y="2382658"/>
                  <a:pt x="150263" y="2396199"/>
                </a:cubicBezTo>
                <a:cubicBezTo>
                  <a:pt x="143462" y="2408046"/>
                  <a:pt x="123060" y="2419892"/>
                  <a:pt x="106059" y="2419892"/>
                </a:cubicBezTo>
                <a:cubicBezTo>
                  <a:pt x="89058" y="2419892"/>
                  <a:pt x="80557" y="2409740"/>
                  <a:pt x="87358" y="2396199"/>
                </a:cubicBezTo>
                <a:cubicBezTo>
                  <a:pt x="94158" y="2382658"/>
                  <a:pt x="114560" y="2372494"/>
                  <a:pt x="131561" y="2372494"/>
                </a:cubicBezTo>
                <a:close/>
                <a:moveTo>
                  <a:pt x="2044437" y="2371506"/>
                </a:moveTo>
                <a:cubicBezTo>
                  <a:pt x="2063133" y="2373200"/>
                  <a:pt x="2075035" y="2383353"/>
                  <a:pt x="2069939" y="2395199"/>
                </a:cubicBezTo>
                <a:cubicBezTo>
                  <a:pt x="2064844" y="2407046"/>
                  <a:pt x="2044437" y="2418892"/>
                  <a:pt x="2025740" y="2418892"/>
                </a:cubicBezTo>
                <a:cubicBezTo>
                  <a:pt x="2007044" y="2418892"/>
                  <a:pt x="1995142" y="2408740"/>
                  <a:pt x="2000238" y="2395199"/>
                </a:cubicBezTo>
                <a:cubicBezTo>
                  <a:pt x="2005334" y="2381659"/>
                  <a:pt x="2025740" y="2371506"/>
                  <a:pt x="2044437" y="2371506"/>
                </a:cubicBezTo>
                <a:close/>
                <a:moveTo>
                  <a:pt x="1945835" y="2371506"/>
                </a:moveTo>
                <a:cubicBezTo>
                  <a:pt x="1964531" y="2371506"/>
                  <a:pt x="1976433" y="2383353"/>
                  <a:pt x="1971325" y="2395199"/>
                </a:cubicBezTo>
                <a:cubicBezTo>
                  <a:pt x="1966230" y="2407046"/>
                  <a:pt x="1945835" y="2418892"/>
                  <a:pt x="1927126" y="2418892"/>
                </a:cubicBezTo>
                <a:cubicBezTo>
                  <a:pt x="1908430" y="2418892"/>
                  <a:pt x="1896528" y="2408740"/>
                  <a:pt x="1901635" y="2395199"/>
                </a:cubicBezTo>
                <a:cubicBezTo>
                  <a:pt x="1906731" y="2381659"/>
                  <a:pt x="1927126" y="2371506"/>
                  <a:pt x="1945835" y="2371506"/>
                </a:cubicBezTo>
                <a:close/>
                <a:moveTo>
                  <a:pt x="1847222" y="2371506"/>
                </a:moveTo>
                <a:cubicBezTo>
                  <a:pt x="1865930" y="2371506"/>
                  <a:pt x="1877832" y="2383353"/>
                  <a:pt x="1872736" y="2395199"/>
                </a:cubicBezTo>
                <a:cubicBezTo>
                  <a:pt x="1867629" y="2407046"/>
                  <a:pt x="1847222" y="2418892"/>
                  <a:pt x="1828525" y="2418892"/>
                </a:cubicBezTo>
                <a:cubicBezTo>
                  <a:pt x="1809829" y="2418892"/>
                  <a:pt x="1797927" y="2408740"/>
                  <a:pt x="1803023" y="2395199"/>
                </a:cubicBezTo>
                <a:cubicBezTo>
                  <a:pt x="1808130" y="2381659"/>
                  <a:pt x="1828525" y="2371506"/>
                  <a:pt x="1847222" y="2371506"/>
                </a:cubicBezTo>
                <a:close/>
                <a:moveTo>
                  <a:pt x="2937005" y="2369812"/>
                </a:moveTo>
                <a:cubicBezTo>
                  <a:pt x="2955699" y="2369812"/>
                  <a:pt x="2969312" y="2381659"/>
                  <a:pt x="2964216" y="2393505"/>
                </a:cubicBezTo>
                <a:cubicBezTo>
                  <a:pt x="2960820" y="2407046"/>
                  <a:pt x="2942100" y="2417198"/>
                  <a:pt x="2921704" y="2417198"/>
                </a:cubicBezTo>
                <a:cubicBezTo>
                  <a:pt x="2903010" y="2417198"/>
                  <a:pt x="2891108" y="2407046"/>
                  <a:pt x="2894505" y="2393505"/>
                </a:cubicBezTo>
                <a:cubicBezTo>
                  <a:pt x="2897901" y="2379964"/>
                  <a:pt x="2916610" y="2369812"/>
                  <a:pt x="2937005" y="2369812"/>
                </a:cubicBezTo>
                <a:close/>
                <a:moveTo>
                  <a:pt x="9919447" y="2334272"/>
                </a:moveTo>
                <a:cubicBezTo>
                  <a:pt x="9938155" y="2334272"/>
                  <a:pt x="9958551" y="2344424"/>
                  <a:pt x="9963647" y="2357965"/>
                </a:cubicBezTo>
                <a:cubicBezTo>
                  <a:pt x="9968754" y="2371506"/>
                  <a:pt x="9956852" y="2381658"/>
                  <a:pt x="9938155" y="2381658"/>
                </a:cubicBezTo>
                <a:cubicBezTo>
                  <a:pt x="9919447" y="2381658"/>
                  <a:pt x="9899052" y="2371506"/>
                  <a:pt x="9893945" y="2357965"/>
                </a:cubicBezTo>
                <a:cubicBezTo>
                  <a:pt x="9888849" y="2344424"/>
                  <a:pt x="9900751" y="2334272"/>
                  <a:pt x="9919447" y="2334272"/>
                </a:cubicBezTo>
                <a:close/>
                <a:moveTo>
                  <a:pt x="11082274" y="2330884"/>
                </a:moveTo>
                <a:cubicBezTo>
                  <a:pt x="11101029" y="2330884"/>
                  <a:pt x="11121424" y="2342731"/>
                  <a:pt x="11128231" y="2354577"/>
                </a:cubicBezTo>
                <a:cubicBezTo>
                  <a:pt x="11135025" y="2368118"/>
                  <a:pt x="11124833" y="2378270"/>
                  <a:pt x="11106078" y="2378270"/>
                </a:cubicBezTo>
                <a:cubicBezTo>
                  <a:pt x="11087428" y="2378270"/>
                  <a:pt x="11067034" y="2368118"/>
                  <a:pt x="11060227" y="2354577"/>
                </a:cubicBezTo>
                <a:cubicBezTo>
                  <a:pt x="11053433" y="2341037"/>
                  <a:pt x="11063625" y="2330884"/>
                  <a:pt x="11082274" y="2330884"/>
                </a:cubicBezTo>
                <a:close/>
                <a:moveTo>
                  <a:pt x="10999031" y="2330884"/>
                </a:moveTo>
                <a:cubicBezTo>
                  <a:pt x="11017680" y="2330884"/>
                  <a:pt x="11038075" y="2342731"/>
                  <a:pt x="11044881" y="2354577"/>
                </a:cubicBezTo>
                <a:cubicBezTo>
                  <a:pt x="11051676" y="2368118"/>
                  <a:pt x="11041472" y="2378270"/>
                  <a:pt x="11022835" y="2378270"/>
                </a:cubicBezTo>
                <a:cubicBezTo>
                  <a:pt x="11004079" y="2378270"/>
                  <a:pt x="10983672" y="2368118"/>
                  <a:pt x="10976878" y="2354577"/>
                </a:cubicBezTo>
                <a:cubicBezTo>
                  <a:pt x="10970072" y="2341037"/>
                  <a:pt x="10980275" y="2330884"/>
                  <a:pt x="10999031" y="2330884"/>
                </a:cubicBezTo>
                <a:close/>
                <a:moveTo>
                  <a:pt x="9031961" y="2329190"/>
                </a:moveTo>
                <a:cubicBezTo>
                  <a:pt x="9050658" y="2329190"/>
                  <a:pt x="9069366" y="2339354"/>
                  <a:pt x="9074473" y="2352895"/>
                </a:cubicBezTo>
                <a:cubicBezTo>
                  <a:pt x="9077871" y="2366436"/>
                  <a:pt x="9065968" y="2376588"/>
                  <a:pt x="9047260" y="2376588"/>
                </a:cubicBezTo>
                <a:cubicBezTo>
                  <a:pt x="9028564" y="2376588"/>
                  <a:pt x="9009856" y="2366436"/>
                  <a:pt x="9004760" y="2352895"/>
                </a:cubicBezTo>
                <a:cubicBezTo>
                  <a:pt x="9001363" y="2339354"/>
                  <a:pt x="9013265" y="2329190"/>
                  <a:pt x="9031961" y="2329190"/>
                </a:cubicBezTo>
                <a:close/>
                <a:moveTo>
                  <a:pt x="7566455" y="2320732"/>
                </a:moveTo>
                <a:cubicBezTo>
                  <a:pt x="7585165" y="2320732"/>
                  <a:pt x="7602161" y="2332578"/>
                  <a:pt x="7603861" y="2344425"/>
                </a:cubicBezTo>
                <a:cubicBezTo>
                  <a:pt x="7605569" y="2357966"/>
                  <a:pt x="7591968" y="2368118"/>
                  <a:pt x="7573261" y="2368118"/>
                </a:cubicBezTo>
                <a:cubicBezTo>
                  <a:pt x="7554559" y="2368118"/>
                  <a:pt x="7537561" y="2357966"/>
                  <a:pt x="7535863" y="2344425"/>
                </a:cubicBezTo>
                <a:cubicBezTo>
                  <a:pt x="7534163" y="2330884"/>
                  <a:pt x="7547766" y="2320732"/>
                  <a:pt x="7566455" y="2320732"/>
                </a:cubicBezTo>
                <a:close/>
                <a:moveTo>
                  <a:pt x="7467859" y="2320732"/>
                </a:moveTo>
                <a:cubicBezTo>
                  <a:pt x="7486561" y="2320732"/>
                  <a:pt x="7503565" y="2330884"/>
                  <a:pt x="7505263" y="2344425"/>
                </a:cubicBezTo>
                <a:cubicBezTo>
                  <a:pt x="7506966" y="2357966"/>
                  <a:pt x="7493351" y="2368118"/>
                  <a:pt x="7474655" y="2368118"/>
                </a:cubicBezTo>
                <a:cubicBezTo>
                  <a:pt x="7455957" y="2368118"/>
                  <a:pt x="7438961" y="2357966"/>
                  <a:pt x="7437249" y="2344425"/>
                </a:cubicBezTo>
                <a:cubicBezTo>
                  <a:pt x="7435553" y="2330884"/>
                  <a:pt x="7449155" y="2320732"/>
                  <a:pt x="7467859" y="2320732"/>
                </a:cubicBezTo>
                <a:close/>
                <a:moveTo>
                  <a:pt x="7364154" y="2320732"/>
                </a:moveTo>
                <a:cubicBezTo>
                  <a:pt x="7382847" y="2320732"/>
                  <a:pt x="7399847" y="2330884"/>
                  <a:pt x="7401545" y="2344425"/>
                </a:cubicBezTo>
                <a:cubicBezTo>
                  <a:pt x="7403243" y="2357966"/>
                  <a:pt x="7389642" y="2368118"/>
                  <a:pt x="7370946" y="2368118"/>
                </a:cubicBezTo>
                <a:cubicBezTo>
                  <a:pt x="7352237" y="2368118"/>
                  <a:pt x="7335240" y="2357966"/>
                  <a:pt x="7333540" y="2344425"/>
                </a:cubicBezTo>
                <a:cubicBezTo>
                  <a:pt x="7331830" y="2330884"/>
                  <a:pt x="7345429" y="2320732"/>
                  <a:pt x="7364154" y="2320732"/>
                </a:cubicBezTo>
                <a:close/>
                <a:moveTo>
                  <a:pt x="7268931" y="2320732"/>
                </a:moveTo>
                <a:cubicBezTo>
                  <a:pt x="7287640" y="2320732"/>
                  <a:pt x="7304640" y="2330884"/>
                  <a:pt x="7306336" y="2344425"/>
                </a:cubicBezTo>
                <a:cubicBezTo>
                  <a:pt x="7308037" y="2357966"/>
                  <a:pt x="7294433" y="2368118"/>
                  <a:pt x="7275738" y="2368118"/>
                </a:cubicBezTo>
                <a:cubicBezTo>
                  <a:pt x="7257028" y="2368118"/>
                  <a:pt x="7240030" y="2357966"/>
                  <a:pt x="7238334" y="2344425"/>
                </a:cubicBezTo>
                <a:cubicBezTo>
                  <a:pt x="7236635" y="2330884"/>
                  <a:pt x="7250234" y="2320732"/>
                  <a:pt x="7268931" y="2320732"/>
                </a:cubicBezTo>
                <a:close/>
                <a:moveTo>
                  <a:pt x="7170327" y="2319037"/>
                </a:moveTo>
                <a:cubicBezTo>
                  <a:pt x="7189025" y="2320731"/>
                  <a:pt x="7206023" y="2330884"/>
                  <a:pt x="7207720" y="2342730"/>
                </a:cubicBezTo>
                <a:cubicBezTo>
                  <a:pt x="7209420" y="2356271"/>
                  <a:pt x="7195817" y="2366423"/>
                  <a:pt x="7175424" y="2366423"/>
                </a:cubicBezTo>
                <a:cubicBezTo>
                  <a:pt x="7156727" y="2366423"/>
                  <a:pt x="7139717" y="2356271"/>
                  <a:pt x="7138018" y="2342730"/>
                </a:cubicBezTo>
                <a:cubicBezTo>
                  <a:pt x="7136317" y="2329190"/>
                  <a:pt x="7149921" y="2319037"/>
                  <a:pt x="7170327" y="2319037"/>
                </a:cubicBezTo>
                <a:close/>
                <a:moveTo>
                  <a:pt x="7075123" y="2319037"/>
                </a:moveTo>
                <a:cubicBezTo>
                  <a:pt x="7093812" y="2320731"/>
                  <a:pt x="7110806" y="2330884"/>
                  <a:pt x="7112509" y="2342730"/>
                </a:cubicBezTo>
                <a:cubicBezTo>
                  <a:pt x="7114216" y="2356271"/>
                  <a:pt x="7098922" y="2366423"/>
                  <a:pt x="7080217" y="2366423"/>
                </a:cubicBezTo>
                <a:cubicBezTo>
                  <a:pt x="7061523" y="2366423"/>
                  <a:pt x="7044527" y="2356271"/>
                  <a:pt x="7042832" y="2342730"/>
                </a:cubicBezTo>
                <a:cubicBezTo>
                  <a:pt x="7041131" y="2329190"/>
                  <a:pt x="7056429" y="2319037"/>
                  <a:pt x="7075123" y="2319037"/>
                </a:cubicBezTo>
                <a:close/>
                <a:moveTo>
                  <a:pt x="6976538" y="2319037"/>
                </a:moveTo>
                <a:cubicBezTo>
                  <a:pt x="6995242" y="2319037"/>
                  <a:pt x="7012236" y="2330884"/>
                  <a:pt x="7013934" y="2342730"/>
                </a:cubicBezTo>
                <a:cubicBezTo>
                  <a:pt x="7015634" y="2356271"/>
                  <a:pt x="7000336" y="2366423"/>
                  <a:pt x="6981632" y="2366423"/>
                </a:cubicBezTo>
                <a:cubicBezTo>
                  <a:pt x="6962938" y="2366423"/>
                  <a:pt x="6945947" y="2356271"/>
                  <a:pt x="6944233" y="2342730"/>
                </a:cubicBezTo>
                <a:cubicBezTo>
                  <a:pt x="6942535" y="2329190"/>
                  <a:pt x="6957833" y="2319037"/>
                  <a:pt x="6976538" y="2319037"/>
                </a:cubicBezTo>
                <a:close/>
                <a:moveTo>
                  <a:pt x="6879653" y="2319037"/>
                </a:moveTo>
                <a:cubicBezTo>
                  <a:pt x="6898344" y="2319037"/>
                  <a:pt x="6913653" y="2329190"/>
                  <a:pt x="6915351" y="2342730"/>
                </a:cubicBezTo>
                <a:cubicBezTo>
                  <a:pt x="6917054" y="2356271"/>
                  <a:pt x="6901754" y="2366423"/>
                  <a:pt x="6883050" y="2366423"/>
                </a:cubicBezTo>
                <a:cubicBezTo>
                  <a:pt x="6864357" y="2366423"/>
                  <a:pt x="6847362" y="2356271"/>
                  <a:pt x="6847362" y="2342730"/>
                </a:cubicBezTo>
                <a:cubicBezTo>
                  <a:pt x="6845651" y="2329190"/>
                  <a:pt x="6860957" y="2319037"/>
                  <a:pt x="6879653" y="2319037"/>
                </a:cubicBezTo>
                <a:close/>
                <a:moveTo>
                  <a:pt x="6781104" y="2319037"/>
                </a:moveTo>
                <a:cubicBezTo>
                  <a:pt x="6799774" y="2319037"/>
                  <a:pt x="6815072" y="2329190"/>
                  <a:pt x="6816770" y="2342730"/>
                </a:cubicBezTo>
                <a:cubicBezTo>
                  <a:pt x="6818469" y="2356271"/>
                  <a:pt x="6803173" y="2366423"/>
                  <a:pt x="6784509" y="2366423"/>
                </a:cubicBezTo>
                <a:cubicBezTo>
                  <a:pt x="6765805" y="2366423"/>
                  <a:pt x="6748801" y="2356271"/>
                  <a:pt x="6748801" y="2342730"/>
                </a:cubicBezTo>
                <a:cubicBezTo>
                  <a:pt x="6747106" y="2329190"/>
                  <a:pt x="6762398" y="2319037"/>
                  <a:pt x="6781104" y="2319037"/>
                </a:cubicBezTo>
                <a:close/>
                <a:moveTo>
                  <a:pt x="6682495" y="2319037"/>
                </a:moveTo>
                <a:cubicBezTo>
                  <a:pt x="6701191" y="2319037"/>
                  <a:pt x="6716485" y="2329190"/>
                  <a:pt x="6718193" y="2342730"/>
                </a:cubicBezTo>
                <a:cubicBezTo>
                  <a:pt x="6719894" y="2356271"/>
                  <a:pt x="6704594" y="2366423"/>
                  <a:pt x="6685888" y="2366423"/>
                </a:cubicBezTo>
                <a:cubicBezTo>
                  <a:pt x="6667200" y="2366423"/>
                  <a:pt x="6650192" y="2356271"/>
                  <a:pt x="6650192" y="2342730"/>
                </a:cubicBezTo>
                <a:cubicBezTo>
                  <a:pt x="6648496" y="2329190"/>
                  <a:pt x="6663807" y="2319037"/>
                  <a:pt x="6682495" y="2319037"/>
                </a:cubicBezTo>
                <a:close/>
                <a:moveTo>
                  <a:pt x="6583905" y="2317343"/>
                </a:moveTo>
                <a:cubicBezTo>
                  <a:pt x="6602602" y="2319037"/>
                  <a:pt x="6619598" y="2329190"/>
                  <a:pt x="6619598" y="2341036"/>
                </a:cubicBezTo>
                <a:cubicBezTo>
                  <a:pt x="6619598" y="2354577"/>
                  <a:pt x="6606001" y="2364729"/>
                  <a:pt x="6587309" y="2364729"/>
                </a:cubicBezTo>
                <a:cubicBezTo>
                  <a:pt x="6568604" y="2364729"/>
                  <a:pt x="6551609" y="2354577"/>
                  <a:pt x="6551609" y="2341036"/>
                </a:cubicBezTo>
                <a:cubicBezTo>
                  <a:pt x="6551609" y="2327496"/>
                  <a:pt x="6565206" y="2317343"/>
                  <a:pt x="6583905" y="2317343"/>
                </a:cubicBezTo>
                <a:close/>
                <a:moveTo>
                  <a:pt x="6487016" y="2317343"/>
                </a:moveTo>
                <a:cubicBezTo>
                  <a:pt x="6505715" y="2319037"/>
                  <a:pt x="6521010" y="2329190"/>
                  <a:pt x="6522715" y="2341036"/>
                </a:cubicBezTo>
                <a:cubicBezTo>
                  <a:pt x="6522715" y="2354577"/>
                  <a:pt x="6509113" y="2364729"/>
                  <a:pt x="6488706" y="2364729"/>
                </a:cubicBezTo>
                <a:cubicBezTo>
                  <a:pt x="6470011" y="2364729"/>
                  <a:pt x="6453023" y="2354577"/>
                  <a:pt x="6453023" y="2341036"/>
                </a:cubicBezTo>
                <a:cubicBezTo>
                  <a:pt x="6453023" y="2327496"/>
                  <a:pt x="6466621" y="2317343"/>
                  <a:pt x="6487016" y="2317343"/>
                </a:cubicBezTo>
                <a:close/>
                <a:moveTo>
                  <a:pt x="6388424" y="2317343"/>
                </a:moveTo>
                <a:cubicBezTo>
                  <a:pt x="6407118" y="2317343"/>
                  <a:pt x="6424119" y="2329190"/>
                  <a:pt x="6424119" y="2341036"/>
                </a:cubicBezTo>
                <a:cubicBezTo>
                  <a:pt x="6424119" y="2354577"/>
                  <a:pt x="6410526" y="2364729"/>
                  <a:pt x="6390120" y="2364729"/>
                </a:cubicBezTo>
                <a:cubicBezTo>
                  <a:pt x="6371430" y="2364729"/>
                  <a:pt x="6354436" y="2354577"/>
                  <a:pt x="6354436" y="2341036"/>
                </a:cubicBezTo>
                <a:cubicBezTo>
                  <a:pt x="6354436" y="2327496"/>
                  <a:pt x="6369734" y="2317343"/>
                  <a:pt x="6388424" y="2317343"/>
                </a:cubicBezTo>
                <a:close/>
                <a:moveTo>
                  <a:pt x="6289827" y="2317343"/>
                </a:moveTo>
                <a:cubicBezTo>
                  <a:pt x="6308547" y="2317343"/>
                  <a:pt x="6323840" y="2327496"/>
                  <a:pt x="6325541" y="2341036"/>
                </a:cubicBezTo>
                <a:cubicBezTo>
                  <a:pt x="6325541" y="2354577"/>
                  <a:pt x="6310247" y="2364729"/>
                  <a:pt x="6291540" y="2364729"/>
                </a:cubicBezTo>
                <a:cubicBezTo>
                  <a:pt x="6272838" y="2364729"/>
                  <a:pt x="6257540" y="2354577"/>
                  <a:pt x="6255845" y="2341036"/>
                </a:cubicBezTo>
                <a:cubicBezTo>
                  <a:pt x="6255845" y="2327496"/>
                  <a:pt x="6271139" y="2317343"/>
                  <a:pt x="6289827" y="2317343"/>
                </a:cubicBezTo>
                <a:close/>
                <a:moveTo>
                  <a:pt x="6191252" y="2317343"/>
                </a:moveTo>
                <a:cubicBezTo>
                  <a:pt x="6209948" y="2317343"/>
                  <a:pt x="6225250" y="2327496"/>
                  <a:pt x="6226947" y="2341036"/>
                </a:cubicBezTo>
                <a:cubicBezTo>
                  <a:pt x="6226947" y="2354577"/>
                  <a:pt x="6211650" y="2364729"/>
                  <a:pt x="6192956" y="2364729"/>
                </a:cubicBezTo>
                <a:cubicBezTo>
                  <a:pt x="6174266" y="2364729"/>
                  <a:pt x="6158963" y="2354577"/>
                  <a:pt x="6157257" y="2341036"/>
                </a:cubicBezTo>
                <a:cubicBezTo>
                  <a:pt x="6157257" y="2327496"/>
                  <a:pt x="6172562" y="2317343"/>
                  <a:pt x="6191252" y="2317343"/>
                </a:cubicBezTo>
                <a:close/>
                <a:moveTo>
                  <a:pt x="6094342" y="2317343"/>
                </a:moveTo>
                <a:cubicBezTo>
                  <a:pt x="6113049" y="2317343"/>
                  <a:pt x="6128347" y="2327496"/>
                  <a:pt x="6128347" y="2341036"/>
                </a:cubicBezTo>
                <a:cubicBezTo>
                  <a:pt x="6128347" y="2354577"/>
                  <a:pt x="6113049" y="2364729"/>
                  <a:pt x="6094342" y="2364729"/>
                </a:cubicBezTo>
                <a:cubicBezTo>
                  <a:pt x="6075656" y="2364729"/>
                  <a:pt x="6060341" y="2354577"/>
                  <a:pt x="6060341" y="2341036"/>
                </a:cubicBezTo>
                <a:cubicBezTo>
                  <a:pt x="6060341" y="2327496"/>
                  <a:pt x="6075656" y="2317343"/>
                  <a:pt x="6094342" y="2317343"/>
                </a:cubicBezTo>
                <a:close/>
                <a:moveTo>
                  <a:pt x="5995778" y="2315649"/>
                </a:moveTo>
                <a:cubicBezTo>
                  <a:pt x="6014468" y="2317343"/>
                  <a:pt x="6029762" y="2327496"/>
                  <a:pt x="6029762" y="2339342"/>
                </a:cubicBezTo>
                <a:cubicBezTo>
                  <a:pt x="6029762" y="2352883"/>
                  <a:pt x="6014468" y="2363035"/>
                  <a:pt x="5995778" y="2363035"/>
                </a:cubicBezTo>
                <a:cubicBezTo>
                  <a:pt x="5977087" y="2363035"/>
                  <a:pt x="5961786" y="2352883"/>
                  <a:pt x="5961786" y="2339342"/>
                </a:cubicBezTo>
                <a:cubicBezTo>
                  <a:pt x="5961786" y="2325802"/>
                  <a:pt x="5977087" y="2315649"/>
                  <a:pt x="5995778" y="2315649"/>
                </a:cubicBezTo>
                <a:close/>
                <a:moveTo>
                  <a:pt x="5898868" y="2315649"/>
                </a:moveTo>
                <a:cubicBezTo>
                  <a:pt x="5917562" y="2317343"/>
                  <a:pt x="5932858" y="2327496"/>
                  <a:pt x="5932858" y="2339342"/>
                </a:cubicBezTo>
                <a:cubicBezTo>
                  <a:pt x="5932858" y="2352883"/>
                  <a:pt x="5917562" y="2363035"/>
                  <a:pt x="5898868" y="2363035"/>
                </a:cubicBezTo>
                <a:cubicBezTo>
                  <a:pt x="5880165" y="2363035"/>
                  <a:pt x="5864855" y="2352883"/>
                  <a:pt x="5864855" y="2339342"/>
                </a:cubicBezTo>
                <a:cubicBezTo>
                  <a:pt x="5864855" y="2325802"/>
                  <a:pt x="5880165" y="2315649"/>
                  <a:pt x="5898868" y="2315649"/>
                </a:cubicBezTo>
                <a:close/>
                <a:moveTo>
                  <a:pt x="5800173" y="2315649"/>
                </a:moveTo>
                <a:cubicBezTo>
                  <a:pt x="5818835" y="2315649"/>
                  <a:pt x="5834182" y="2327496"/>
                  <a:pt x="5832504" y="2339342"/>
                </a:cubicBezTo>
                <a:cubicBezTo>
                  <a:pt x="5832504" y="2352883"/>
                  <a:pt x="5817138" y="2363035"/>
                  <a:pt x="5798476" y="2363035"/>
                </a:cubicBezTo>
                <a:cubicBezTo>
                  <a:pt x="5779805" y="2363035"/>
                  <a:pt x="5764537" y="2352883"/>
                  <a:pt x="5764537" y="2339342"/>
                </a:cubicBezTo>
                <a:cubicBezTo>
                  <a:pt x="5764537" y="2325802"/>
                  <a:pt x="5779805" y="2315649"/>
                  <a:pt x="5800173" y="2315649"/>
                </a:cubicBezTo>
                <a:close/>
                <a:moveTo>
                  <a:pt x="5699977" y="2315649"/>
                </a:moveTo>
                <a:cubicBezTo>
                  <a:pt x="5720397" y="2315649"/>
                  <a:pt x="5735671" y="2325802"/>
                  <a:pt x="5733971" y="2339342"/>
                </a:cubicBezTo>
                <a:cubicBezTo>
                  <a:pt x="5733971" y="2352883"/>
                  <a:pt x="5718694" y="2363035"/>
                  <a:pt x="5698282" y="2363035"/>
                </a:cubicBezTo>
                <a:cubicBezTo>
                  <a:pt x="5679569" y="2363035"/>
                  <a:pt x="5664265" y="2352883"/>
                  <a:pt x="5664265" y="2339342"/>
                </a:cubicBezTo>
                <a:cubicBezTo>
                  <a:pt x="5664265" y="2325802"/>
                  <a:pt x="5679569" y="2315649"/>
                  <a:pt x="5699977" y="2315649"/>
                </a:cubicBezTo>
                <a:close/>
                <a:moveTo>
                  <a:pt x="5603027" y="2315649"/>
                </a:moveTo>
                <a:cubicBezTo>
                  <a:pt x="5621741" y="2315649"/>
                  <a:pt x="5637046" y="2325802"/>
                  <a:pt x="5637046" y="2339342"/>
                </a:cubicBezTo>
                <a:cubicBezTo>
                  <a:pt x="5637046" y="2352883"/>
                  <a:pt x="5620041" y="2363035"/>
                  <a:pt x="5601330" y="2363035"/>
                </a:cubicBezTo>
                <a:cubicBezTo>
                  <a:pt x="5582632" y="2363035"/>
                  <a:pt x="5567329" y="2352883"/>
                  <a:pt x="5567329" y="2339342"/>
                </a:cubicBezTo>
                <a:cubicBezTo>
                  <a:pt x="5567329" y="2325802"/>
                  <a:pt x="5584338" y="2315649"/>
                  <a:pt x="5603027" y="2315649"/>
                </a:cubicBezTo>
                <a:close/>
                <a:moveTo>
                  <a:pt x="5500994" y="2315649"/>
                </a:moveTo>
                <a:cubicBezTo>
                  <a:pt x="5521395" y="2315649"/>
                  <a:pt x="5536698" y="2325802"/>
                  <a:pt x="5535008" y="2339342"/>
                </a:cubicBezTo>
                <a:cubicBezTo>
                  <a:pt x="5535008" y="2352883"/>
                  <a:pt x="5517997" y="2363035"/>
                  <a:pt x="5499299" y="2363035"/>
                </a:cubicBezTo>
                <a:cubicBezTo>
                  <a:pt x="5480595" y="2363035"/>
                  <a:pt x="5465292" y="2352883"/>
                  <a:pt x="5465292" y="2339342"/>
                </a:cubicBezTo>
                <a:cubicBezTo>
                  <a:pt x="5465292" y="2325802"/>
                  <a:pt x="5482295" y="2315649"/>
                  <a:pt x="5500994" y="2315649"/>
                </a:cubicBezTo>
                <a:close/>
                <a:moveTo>
                  <a:pt x="5404058" y="2313955"/>
                </a:moveTo>
                <a:cubicBezTo>
                  <a:pt x="5422776" y="2315649"/>
                  <a:pt x="5438076" y="2325802"/>
                  <a:pt x="5436376" y="2337660"/>
                </a:cubicBezTo>
                <a:cubicBezTo>
                  <a:pt x="5436376" y="2351201"/>
                  <a:pt x="5419367" y="2361353"/>
                  <a:pt x="5400663" y="2361353"/>
                </a:cubicBezTo>
                <a:cubicBezTo>
                  <a:pt x="5381954" y="2361353"/>
                  <a:pt x="5366649" y="2351201"/>
                  <a:pt x="5368357" y="2337660"/>
                </a:cubicBezTo>
                <a:cubicBezTo>
                  <a:pt x="5368357" y="2324119"/>
                  <a:pt x="5385353" y="2313955"/>
                  <a:pt x="5404058" y="2313955"/>
                </a:cubicBezTo>
                <a:close/>
                <a:moveTo>
                  <a:pt x="5307130" y="2313955"/>
                </a:moveTo>
                <a:cubicBezTo>
                  <a:pt x="5325831" y="2315649"/>
                  <a:pt x="5339439" y="2325802"/>
                  <a:pt x="5339439" y="2337660"/>
                </a:cubicBezTo>
                <a:cubicBezTo>
                  <a:pt x="5339439" y="2351201"/>
                  <a:pt x="5322443" y="2361353"/>
                  <a:pt x="5303723" y="2361353"/>
                </a:cubicBezTo>
                <a:cubicBezTo>
                  <a:pt x="5285028" y="2361353"/>
                  <a:pt x="5269731" y="2351201"/>
                  <a:pt x="5271426" y="2337660"/>
                </a:cubicBezTo>
                <a:cubicBezTo>
                  <a:pt x="5273132" y="2324119"/>
                  <a:pt x="5288423" y="2313955"/>
                  <a:pt x="5307130" y="2313955"/>
                </a:cubicBezTo>
                <a:close/>
                <a:moveTo>
                  <a:pt x="5208475" y="2313955"/>
                </a:moveTo>
                <a:cubicBezTo>
                  <a:pt x="5227192" y="2313955"/>
                  <a:pt x="5242513" y="2325802"/>
                  <a:pt x="5240801" y="2337660"/>
                </a:cubicBezTo>
                <a:cubicBezTo>
                  <a:pt x="5239108" y="2351201"/>
                  <a:pt x="5223789" y="2361353"/>
                  <a:pt x="5205082" y="2361353"/>
                </a:cubicBezTo>
                <a:cubicBezTo>
                  <a:pt x="5186370" y="2361353"/>
                  <a:pt x="5171063" y="2351201"/>
                  <a:pt x="5172762" y="2337660"/>
                </a:cubicBezTo>
                <a:cubicBezTo>
                  <a:pt x="5174464" y="2324119"/>
                  <a:pt x="5189774" y="2313955"/>
                  <a:pt x="5208475" y="2313955"/>
                </a:cubicBezTo>
                <a:close/>
                <a:moveTo>
                  <a:pt x="5111534" y="2313955"/>
                </a:moveTo>
                <a:cubicBezTo>
                  <a:pt x="5130254" y="2313955"/>
                  <a:pt x="5143865" y="2324119"/>
                  <a:pt x="5143865" y="2337660"/>
                </a:cubicBezTo>
                <a:cubicBezTo>
                  <a:pt x="5142146" y="2351201"/>
                  <a:pt x="5126848" y="2361353"/>
                  <a:pt x="5108137" y="2361353"/>
                </a:cubicBezTo>
                <a:cubicBezTo>
                  <a:pt x="5089429" y="2361353"/>
                  <a:pt x="5074110" y="2351201"/>
                  <a:pt x="5075806" y="2337660"/>
                </a:cubicBezTo>
                <a:cubicBezTo>
                  <a:pt x="5077510" y="2324119"/>
                  <a:pt x="5092815" y="2313955"/>
                  <a:pt x="5111534" y="2313955"/>
                </a:cubicBezTo>
                <a:close/>
                <a:moveTo>
                  <a:pt x="5011181" y="2313955"/>
                </a:moveTo>
                <a:cubicBezTo>
                  <a:pt x="5029875" y="2313955"/>
                  <a:pt x="5045177" y="2324119"/>
                  <a:pt x="5043483" y="2337660"/>
                </a:cubicBezTo>
                <a:cubicBezTo>
                  <a:pt x="5041779" y="2351201"/>
                  <a:pt x="5026478" y="2361353"/>
                  <a:pt x="5006083" y="2361353"/>
                </a:cubicBezTo>
                <a:cubicBezTo>
                  <a:pt x="4987358" y="2361353"/>
                  <a:pt x="4972073" y="2351201"/>
                  <a:pt x="4973784" y="2337660"/>
                </a:cubicBezTo>
                <a:cubicBezTo>
                  <a:pt x="4975477" y="2324119"/>
                  <a:pt x="4990772" y="2313955"/>
                  <a:pt x="5011181" y="2313955"/>
                </a:cubicBezTo>
                <a:close/>
                <a:moveTo>
                  <a:pt x="4912607" y="2313955"/>
                </a:moveTo>
                <a:cubicBezTo>
                  <a:pt x="4932996" y="2313955"/>
                  <a:pt x="4946602" y="2324119"/>
                  <a:pt x="4944906" y="2337660"/>
                </a:cubicBezTo>
                <a:cubicBezTo>
                  <a:pt x="4943207" y="2351201"/>
                  <a:pt x="4926212" y="2361353"/>
                  <a:pt x="4907508" y="2361353"/>
                </a:cubicBezTo>
                <a:cubicBezTo>
                  <a:pt x="4888935" y="2361353"/>
                  <a:pt x="4873622" y="2351201"/>
                  <a:pt x="4875322" y="2337660"/>
                </a:cubicBezTo>
                <a:cubicBezTo>
                  <a:pt x="4877016" y="2324119"/>
                  <a:pt x="4893911" y="2313955"/>
                  <a:pt x="4912607" y="2313955"/>
                </a:cubicBezTo>
                <a:close/>
                <a:moveTo>
                  <a:pt x="4815831" y="2312249"/>
                </a:moveTo>
                <a:cubicBezTo>
                  <a:pt x="4834523" y="2313943"/>
                  <a:pt x="4849826" y="2324107"/>
                  <a:pt x="4848118" y="2335966"/>
                </a:cubicBezTo>
                <a:cubicBezTo>
                  <a:pt x="4846428" y="2349506"/>
                  <a:pt x="4829431" y="2359659"/>
                  <a:pt x="4810731" y="2359659"/>
                </a:cubicBezTo>
                <a:cubicBezTo>
                  <a:pt x="4792019" y="2359659"/>
                  <a:pt x="4776725" y="2349506"/>
                  <a:pt x="4778428" y="2335966"/>
                </a:cubicBezTo>
                <a:cubicBezTo>
                  <a:pt x="4780122" y="2322425"/>
                  <a:pt x="4797126" y="2312249"/>
                  <a:pt x="4815831" y="2312249"/>
                </a:cubicBezTo>
                <a:close/>
                <a:moveTo>
                  <a:pt x="2661573" y="2307179"/>
                </a:moveTo>
                <a:cubicBezTo>
                  <a:pt x="2681979" y="2308873"/>
                  <a:pt x="2693882" y="2319037"/>
                  <a:pt x="2688774" y="2330884"/>
                </a:cubicBezTo>
                <a:cubicBezTo>
                  <a:pt x="2683678" y="2344425"/>
                  <a:pt x="2664982" y="2354577"/>
                  <a:pt x="2646273" y="2354577"/>
                </a:cubicBezTo>
                <a:cubicBezTo>
                  <a:pt x="2627577" y="2354577"/>
                  <a:pt x="2615676" y="2344425"/>
                  <a:pt x="2619072" y="2330884"/>
                </a:cubicBezTo>
                <a:cubicBezTo>
                  <a:pt x="2624181" y="2317343"/>
                  <a:pt x="2642877" y="2307179"/>
                  <a:pt x="2661573" y="2307179"/>
                </a:cubicBezTo>
                <a:close/>
                <a:moveTo>
                  <a:pt x="2566369" y="2307179"/>
                </a:moveTo>
                <a:cubicBezTo>
                  <a:pt x="2583367" y="2307179"/>
                  <a:pt x="2595269" y="2319037"/>
                  <a:pt x="2591860" y="2330884"/>
                </a:cubicBezTo>
                <a:cubicBezTo>
                  <a:pt x="2586764" y="2344425"/>
                  <a:pt x="2568068" y="2354577"/>
                  <a:pt x="2549359" y="2354577"/>
                </a:cubicBezTo>
                <a:cubicBezTo>
                  <a:pt x="2530663" y="2354577"/>
                  <a:pt x="2518761" y="2344425"/>
                  <a:pt x="2523868" y="2330884"/>
                </a:cubicBezTo>
                <a:cubicBezTo>
                  <a:pt x="2528964" y="2317343"/>
                  <a:pt x="2547661" y="2307179"/>
                  <a:pt x="2566369" y="2307179"/>
                </a:cubicBezTo>
                <a:close/>
                <a:moveTo>
                  <a:pt x="527692" y="2306485"/>
                </a:moveTo>
                <a:cubicBezTo>
                  <a:pt x="544692" y="2306485"/>
                  <a:pt x="553193" y="2316637"/>
                  <a:pt x="546393" y="2330190"/>
                </a:cubicBezTo>
                <a:cubicBezTo>
                  <a:pt x="539592" y="2343731"/>
                  <a:pt x="520890" y="2353883"/>
                  <a:pt x="502189" y="2353883"/>
                </a:cubicBezTo>
                <a:cubicBezTo>
                  <a:pt x="485188" y="2353883"/>
                  <a:pt x="476687" y="2343731"/>
                  <a:pt x="483488" y="2330190"/>
                </a:cubicBezTo>
                <a:cubicBezTo>
                  <a:pt x="490288" y="2316637"/>
                  <a:pt x="510689" y="2306485"/>
                  <a:pt x="527692" y="2306485"/>
                </a:cubicBezTo>
                <a:close/>
                <a:moveTo>
                  <a:pt x="437586" y="2306485"/>
                </a:moveTo>
                <a:cubicBezTo>
                  <a:pt x="454589" y="2306485"/>
                  <a:pt x="463090" y="2316637"/>
                  <a:pt x="456289" y="2330190"/>
                </a:cubicBezTo>
                <a:cubicBezTo>
                  <a:pt x="449487" y="2343731"/>
                  <a:pt x="429086" y="2353883"/>
                  <a:pt x="412085" y="2353883"/>
                </a:cubicBezTo>
                <a:cubicBezTo>
                  <a:pt x="395083" y="2353883"/>
                  <a:pt x="386583" y="2343731"/>
                  <a:pt x="393384" y="2330190"/>
                </a:cubicBezTo>
                <a:cubicBezTo>
                  <a:pt x="400184" y="2316637"/>
                  <a:pt x="420586" y="2306485"/>
                  <a:pt x="437586" y="2306485"/>
                </a:cubicBezTo>
                <a:close/>
                <a:moveTo>
                  <a:pt x="347482" y="2306485"/>
                </a:moveTo>
                <a:cubicBezTo>
                  <a:pt x="366182" y="2306485"/>
                  <a:pt x="374683" y="2316637"/>
                  <a:pt x="366182" y="2330190"/>
                </a:cubicBezTo>
                <a:cubicBezTo>
                  <a:pt x="359383" y="2343731"/>
                  <a:pt x="338981" y="2353883"/>
                  <a:pt x="321978" y="2353883"/>
                </a:cubicBezTo>
                <a:cubicBezTo>
                  <a:pt x="304978" y="2353883"/>
                  <a:pt x="296477" y="2343731"/>
                  <a:pt x="303278" y="2330190"/>
                </a:cubicBezTo>
                <a:cubicBezTo>
                  <a:pt x="310077" y="2316637"/>
                  <a:pt x="330479" y="2306485"/>
                  <a:pt x="347482" y="2306485"/>
                </a:cubicBezTo>
                <a:close/>
                <a:moveTo>
                  <a:pt x="259059" y="2306485"/>
                </a:moveTo>
                <a:cubicBezTo>
                  <a:pt x="277759" y="2306485"/>
                  <a:pt x="284560" y="2316637"/>
                  <a:pt x="277759" y="2330190"/>
                </a:cubicBezTo>
                <a:cubicBezTo>
                  <a:pt x="270960" y="2343731"/>
                  <a:pt x="250558" y="2353883"/>
                  <a:pt x="233555" y="2353883"/>
                </a:cubicBezTo>
                <a:cubicBezTo>
                  <a:pt x="216555" y="2353883"/>
                  <a:pt x="208054" y="2343731"/>
                  <a:pt x="214855" y="2330190"/>
                </a:cubicBezTo>
                <a:cubicBezTo>
                  <a:pt x="221654" y="2316637"/>
                  <a:pt x="242056" y="2306485"/>
                  <a:pt x="259059" y="2306485"/>
                </a:cubicBezTo>
                <a:close/>
                <a:moveTo>
                  <a:pt x="168954" y="2306485"/>
                </a:moveTo>
                <a:cubicBezTo>
                  <a:pt x="187655" y="2306485"/>
                  <a:pt x="196155" y="2316637"/>
                  <a:pt x="187655" y="2330190"/>
                </a:cubicBezTo>
                <a:cubicBezTo>
                  <a:pt x="180855" y="2343731"/>
                  <a:pt x="160453" y="2353883"/>
                  <a:pt x="143452" y="2353883"/>
                </a:cubicBezTo>
                <a:cubicBezTo>
                  <a:pt x="126450" y="2353883"/>
                  <a:pt x="117949" y="2343731"/>
                  <a:pt x="124750" y="2330190"/>
                </a:cubicBezTo>
                <a:cubicBezTo>
                  <a:pt x="131550" y="2316637"/>
                  <a:pt x="151951" y="2306485"/>
                  <a:pt x="168954" y="2306485"/>
                </a:cubicBezTo>
                <a:close/>
                <a:moveTo>
                  <a:pt x="77143" y="2304791"/>
                </a:moveTo>
                <a:cubicBezTo>
                  <a:pt x="94144" y="2306473"/>
                  <a:pt x="102645" y="2316638"/>
                  <a:pt x="95845" y="2328496"/>
                </a:cubicBezTo>
                <a:cubicBezTo>
                  <a:pt x="89044" y="2342037"/>
                  <a:pt x="68642" y="2352189"/>
                  <a:pt x="51641" y="2352189"/>
                </a:cubicBezTo>
                <a:cubicBezTo>
                  <a:pt x="34640" y="2352189"/>
                  <a:pt x="26139" y="2342037"/>
                  <a:pt x="32940" y="2328496"/>
                </a:cubicBezTo>
                <a:cubicBezTo>
                  <a:pt x="39740" y="2314944"/>
                  <a:pt x="60142" y="2304791"/>
                  <a:pt x="77143" y="2304791"/>
                </a:cubicBezTo>
                <a:close/>
                <a:moveTo>
                  <a:pt x="2467754" y="2303791"/>
                </a:moveTo>
                <a:cubicBezTo>
                  <a:pt x="2486462" y="2303791"/>
                  <a:pt x="2498365" y="2313943"/>
                  <a:pt x="2493269" y="2327496"/>
                </a:cubicBezTo>
                <a:cubicBezTo>
                  <a:pt x="2488173" y="2339343"/>
                  <a:pt x="2469453" y="2351201"/>
                  <a:pt x="2450756" y="2351201"/>
                </a:cubicBezTo>
                <a:cubicBezTo>
                  <a:pt x="2432060" y="2351201"/>
                  <a:pt x="2420158" y="2341037"/>
                  <a:pt x="2425254" y="2327496"/>
                </a:cubicBezTo>
                <a:cubicBezTo>
                  <a:pt x="2430361" y="2313943"/>
                  <a:pt x="2449058" y="2303791"/>
                  <a:pt x="2467754" y="2303791"/>
                </a:cubicBezTo>
                <a:close/>
                <a:moveTo>
                  <a:pt x="2369165" y="2303791"/>
                </a:moveTo>
                <a:cubicBezTo>
                  <a:pt x="2387861" y="2303791"/>
                  <a:pt x="2399763" y="2313943"/>
                  <a:pt x="2394668" y="2327496"/>
                </a:cubicBezTo>
                <a:cubicBezTo>
                  <a:pt x="2389560" y="2339343"/>
                  <a:pt x="2370863" y="2351201"/>
                  <a:pt x="2352155" y="2351201"/>
                </a:cubicBezTo>
                <a:cubicBezTo>
                  <a:pt x="2333447" y="2351201"/>
                  <a:pt x="2321557" y="2341037"/>
                  <a:pt x="2326652" y="2327496"/>
                </a:cubicBezTo>
                <a:cubicBezTo>
                  <a:pt x="2331748" y="2313943"/>
                  <a:pt x="2350457" y="2303791"/>
                  <a:pt x="2369165" y="2303791"/>
                </a:cubicBezTo>
                <a:close/>
                <a:moveTo>
                  <a:pt x="2272249" y="2303791"/>
                </a:moveTo>
                <a:cubicBezTo>
                  <a:pt x="2290957" y="2303791"/>
                  <a:pt x="2301149" y="2313943"/>
                  <a:pt x="2297752" y="2327496"/>
                </a:cubicBezTo>
                <a:cubicBezTo>
                  <a:pt x="2292656" y="2339343"/>
                  <a:pt x="2273948" y="2351201"/>
                  <a:pt x="2255251" y="2351201"/>
                </a:cubicBezTo>
                <a:cubicBezTo>
                  <a:pt x="2236555" y="2351201"/>
                  <a:pt x="2224641" y="2341037"/>
                  <a:pt x="2229749" y="2327496"/>
                </a:cubicBezTo>
                <a:cubicBezTo>
                  <a:pt x="2234856" y="2313943"/>
                  <a:pt x="2253553" y="2303791"/>
                  <a:pt x="2272249" y="2303791"/>
                </a:cubicBezTo>
                <a:close/>
                <a:moveTo>
                  <a:pt x="2170250" y="2303791"/>
                </a:moveTo>
                <a:cubicBezTo>
                  <a:pt x="2188946" y="2303791"/>
                  <a:pt x="2200848" y="2313943"/>
                  <a:pt x="2195752" y="2327496"/>
                </a:cubicBezTo>
                <a:cubicBezTo>
                  <a:pt x="2190645" y="2339343"/>
                  <a:pt x="2171949" y="2351201"/>
                  <a:pt x="2151553" y="2351201"/>
                </a:cubicBezTo>
                <a:cubicBezTo>
                  <a:pt x="2132857" y="2351201"/>
                  <a:pt x="2120955" y="2341037"/>
                  <a:pt x="2126051" y="2327496"/>
                </a:cubicBezTo>
                <a:cubicBezTo>
                  <a:pt x="2131147" y="2313943"/>
                  <a:pt x="2149855" y="2303791"/>
                  <a:pt x="2170250" y="2303791"/>
                </a:cubicBezTo>
                <a:close/>
                <a:moveTo>
                  <a:pt x="2071625" y="2302097"/>
                </a:moveTo>
                <a:cubicBezTo>
                  <a:pt x="2090322" y="2303791"/>
                  <a:pt x="2102224" y="2313943"/>
                  <a:pt x="2097128" y="2325802"/>
                </a:cubicBezTo>
                <a:cubicBezTo>
                  <a:pt x="2092021" y="2337648"/>
                  <a:pt x="2073324" y="2349495"/>
                  <a:pt x="2052929" y="2349495"/>
                </a:cubicBezTo>
                <a:cubicBezTo>
                  <a:pt x="2034221" y="2349495"/>
                  <a:pt x="2022319" y="2339343"/>
                  <a:pt x="2027426" y="2325802"/>
                </a:cubicBezTo>
                <a:cubicBezTo>
                  <a:pt x="2032522" y="2312249"/>
                  <a:pt x="2052929" y="2302097"/>
                  <a:pt x="2071625" y="2302097"/>
                </a:cubicBezTo>
                <a:close/>
                <a:moveTo>
                  <a:pt x="1974722" y="2302097"/>
                </a:moveTo>
                <a:cubicBezTo>
                  <a:pt x="1993430" y="2303791"/>
                  <a:pt x="2005332" y="2313943"/>
                  <a:pt x="2000236" y="2325802"/>
                </a:cubicBezTo>
                <a:cubicBezTo>
                  <a:pt x="1995128" y="2337648"/>
                  <a:pt x="1974722" y="2349495"/>
                  <a:pt x="1956025" y="2349495"/>
                </a:cubicBezTo>
                <a:cubicBezTo>
                  <a:pt x="1937317" y="2349495"/>
                  <a:pt x="1925427" y="2339343"/>
                  <a:pt x="1930522" y="2325802"/>
                </a:cubicBezTo>
                <a:cubicBezTo>
                  <a:pt x="1935618" y="2312249"/>
                  <a:pt x="1956025" y="2302097"/>
                  <a:pt x="1974722" y="2302097"/>
                </a:cubicBezTo>
                <a:close/>
                <a:moveTo>
                  <a:pt x="1876119" y="2302097"/>
                </a:moveTo>
                <a:cubicBezTo>
                  <a:pt x="1894827" y="2302097"/>
                  <a:pt x="1906729" y="2312249"/>
                  <a:pt x="1901621" y="2325802"/>
                </a:cubicBezTo>
                <a:cubicBezTo>
                  <a:pt x="1896526" y="2337648"/>
                  <a:pt x="1876119" y="2349495"/>
                  <a:pt x="1857410" y="2349495"/>
                </a:cubicBezTo>
                <a:cubicBezTo>
                  <a:pt x="1838714" y="2349495"/>
                  <a:pt x="1826812" y="2339343"/>
                  <a:pt x="1831919" y="2325802"/>
                </a:cubicBezTo>
                <a:cubicBezTo>
                  <a:pt x="1837015" y="2312249"/>
                  <a:pt x="1857410" y="2302097"/>
                  <a:pt x="1876119" y="2302097"/>
                </a:cubicBezTo>
                <a:close/>
                <a:moveTo>
                  <a:pt x="1787708" y="2302097"/>
                </a:moveTo>
                <a:cubicBezTo>
                  <a:pt x="1806416" y="2302097"/>
                  <a:pt x="1818307" y="2312249"/>
                  <a:pt x="1811512" y="2325802"/>
                </a:cubicBezTo>
                <a:cubicBezTo>
                  <a:pt x="1806416" y="2337648"/>
                  <a:pt x="1786010" y="2349495"/>
                  <a:pt x="1767313" y="2349495"/>
                </a:cubicBezTo>
                <a:cubicBezTo>
                  <a:pt x="1748617" y="2349495"/>
                  <a:pt x="1736703" y="2339343"/>
                  <a:pt x="1743497" y="2325802"/>
                </a:cubicBezTo>
                <a:cubicBezTo>
                  <a:pt x="1748617" y="2312249"/>
                  <a:pt x="1769012" y="2302097"/>
                  <a:pt x="1787708" y="2302097"/>
                </a:cubicBezTo>
                <a:close/>
                <a:moveTo>
                  <a:pt x="1685709" y="2302097"/>
                </a:moveTo>
                <a:cubicBezTo>
                  <a:pt x="1704405" y="2302097"/>
                  <a:pt x="1716308" y="2312249"/>
                  <a:pt x="1709513" y="2325802"/>
                </a:cubicBezTo>
                <a:cubicBezTo>
                  <a:pt x="1704405" y="2337648"/>
                  <a:pt x="1684010" y="2349495"/>
                  <a:pt x="1665314" y="2349495"/>
                </a:cubicBezTo>
                <a:cubicBezTo>
                  <a:pt x="1646606" y="2349495"/>
                  <a:pt x="1634704" y="2339343"/>
                  <a:pt x="1641510" y="2325802"/>
                </a:cubicBezTo>
                <a:cubicBezTo>
                  <a:pt x="1646606" y="2312249"/>
                  <a:pt x="1667013" y="2302097"/>
                  <a:pt x="1685709" y="2302097"/>
                </a:cubicBezTo>
                <a:close/>
                <a:moveTo>
                  <a:pt x="9795343" y="2266557"/>
                </a:moveTo>
                <a:cubicBezTo>
                  <a:pt x="9814040" y="2266557"/>
                  <a:pt x="9832736" y="2276710"/>
                  <a:pt x="9837844" y="2290250"/>
                </a:cubicBezTo>
                <a:cubicBezTo>
                  <a:pt x="9842940" y="2303791"/>
                  <a:pt x="9831037" y="2313967"/>
                  <a:pt x="9812341" y="2313967"/>
                </a:cubicBezTo>
                <a:cubicBezTo>
                  <a:pt x="9793645" y="2313967"/>
                  <a:pt x="9773238" y="2303791"/>
                  <a:pt x="9769840" y="2290250"/>
                </a:cubicBezTo>
                <a:cubicBezTo>
                  <a:pt x="9764745" y="2276710"/>
                  <a:pt x="9776635" y="2266557"/>
                  <a:pt x="9795343" y="2266557"/>
                </a:cubicBezTo>
                <a:close/>
                <a:moveTo>
                  <a:pt x="10091148" y="2264863"/>
                </a:moveTo>
                <a:cubicBezTo>
                  <a:pt x="10109857" y="2264863"/>
                  <a:pt x="10130263" y="2275016"/>
                  <a:pt x="10135359" y="2288556"/>
                </a:cubicBezTo>
                <a:cubicBezTo>
                  <a:pt x="10140467" y="2302097"/>
                  <a:pt x="10130263" y="2312249"/>
                  <a:pt x="10111555" y="2312249"/>
                </a:cubicBezTo>
                <a:cubicBezTo>
                  <a:pt x="10092847" y="2312249"/>
                  <a:pt x="10072452" y="2302097"/>
                  <a:pt x="10067344" y="2288556"/>
                </a:cubicBezTo>
                <a:cubicBezTo>
                  <a:pt x="10062248" y="2275016"/>
                  <a:pt x="10072452" y="2264863"/>
                  <a:pt x="10091148" y="2264863"/>
                </a:cubicBezTo>
                <a:close/>
                <a:moveTo>
                  <a:pt x="8916350" y="2264863"/>
                </a:moveTo>
                <a:cubicBezTo>
                  <a:pt x="8935058" y="2264863"/>
                  <a:pt x="8953766" y="2276710"/>
                  <a:pt x="8957163" y="2288556"/>
                </a:cubicBezTo>
                <a:cubicBezTo>
                  <a:pt x="8960560" y="2302097"/>
                  <a:pt x="8948659" y="2312249"/>
                  <a:pt x="8929962" y="2312249"/>
                </a:cubicBezTo>
                <a:cubicBezTo>
                  <a:pt x="8911254" y="2312249"/>
                  <a:pt x="8892545" y="2302097"/>
                  <a:pt x="8889148" y="2288556"/>
                </a:cubicBezTo>
                <a:cubicBezTo>
                  <a:pt x="8885751" y="2275016"/>
                  <a:pt x="8897653" y="2264863"/>
                  <a:pt x="8916350" y="2264863"/>
                </a:cubicBezTo>
                <a:close/>
                <a:moveTo>
                  <a:pt x="8819458" y="2264863"/>
                </a:moveTo>
                <a:cubicBezTo>
                  <a:pt x="8838154" y="2264863"/>
                  <a:pt x="8855164" y="2275016"/>
                  <a:pt x="8860260" y="2288556"/>
                </a:cubicBezTo>
                <a:cubicBezTo>
                  <a:pt x="8863657" y="2302097"/>
                  <a:pt x="8851755" y="2312249"/>
                  <a:pt x="8833058" y="2312249"/>
                </a:cubicBezTo>
                <a:cubicBezTo>
                  <a:pt x="8814350" y="2312249"/>
                  <a:pt x="8795654" y="2302097"/>
                  <a:pt x="8792245" y="2288556"/>
                </a:cubicBezTo>
                <a:cubicBezTo>
                  <a:pt x="8788848" y="2275016"/>
                  <a:pt x="8800750" y="2264863"/>
                  <a:pt x="8819458" y="2264863"/>
                </a:cubicBezTo>
                <a:close/>
                <a:moveTo>
                  <a:pt x="10883407" y="2263169"/>
                </a:moveTo>
                <a:cubicBezTo>
                  <a:pt x="10902115" y="2263169"/>
                  <a:pt x="10922511" y="2275016"/>
                  <a:pt x="10929329" y="2286862"/>
                </a:cubicBezTo>
                <a:cubicBezTo>
                  <a:pt x="10936123" y="2300403"/>
                  <a:pt x="10925920" y="2310567"/>
                  <a:pt x="10907211" y="2310567"/>
                </a:cubicBezTo>
                <a:cubicBezTo>
                  <a:pt x="10888515" y="2310567"/>
                  <a:pt x="10868108" y="2300403"/>
                  <a:pt x="10861314" y="2286862"/>
                </a:cubicBezTo>
                <a:cubicBezTo>
                  <a:pt x="10854507" y="2273322"/>
                  <a:pt x="10864710" y="2263169"/>
                  <a:pt x="10883407" y="2263169"/>
                </a:cubicBezTo>
                <a:close/>
                <a:moveTo>
                  <a:pt x="10670904" y="2263169"/>
                </a:moveTo>
                <a:cubicBezTo>
                  <a:pt x="10691311" y="2263169"/>
                  <a:pt x="10711706" y="2273322"/>
                  <a:pt x="10718512" y="2286862"/>
                </a:cubicBezTo>
                <a:cubicBezTo>
                  <a:pt x="10725307" y="2300403"/>
                  <a:pt x="10715115" y="2310567"/>
                  <a:pt x="10694708" y="2310567"/>
                </a:cubicBezTo>
                <a:cubicBezTo>
                  <a:pt x="10676000" y="2310567"/>
                  <a:pt x="10655605" y="2300403"/>
                  <a:pt x="10648798" y="2286862"/>
                </a:cubicBezTo>
                <a:cubicBezTo>
                  <a:pt x="10642004" y="2273322"/>
                  <a:pt x="10652207" y="2263169"/>
                  <a:pt x="10670904" y="2263169"/>
                </a:cubicBezTo>
                <a:close/>
                <a:moveTo>
                  <a:pt x="7654851" y="2254711"/>
                </a:moveTo>
                <a:cubicBezTo>
                  <a:pt x="7673549" y="2254711"/>
                  <a:pt x="7690558" y="2264863"/>
                  <a:pt x="7692257" y="2278404"/>
                </a:cubicBezTo>
                <a:cubicBezTo>
                  <a:pt x="7693955" y="2291945"/>
                  <a:pt x="7680354" y="2302097"/>
                  <a:pt x="7661658" y="2302097"/>
                </a:cubicBezTo>
                <a:cubicBezTo>
                  <a:pt x="7642952" y="2302097"/>
                  <a:pt x="7625952" y="2291945"/>
                  <a:pt x="7624253" y="2278404"/>
                </a:cubicBezTo>
                <a:cubicBezTo>
                  <a:pt x="7622555" y="2264863"/>
                  <a:pt x="7636156" y="2254711"/>
                  <a:pt x="7654851" y="2254711"/>
                </a:cubicBezTo>
                <a:close/>
                <a:moveTo>
                  <a:pt x="7556252" y="2254711"/>
                </a:moveTo>
                <a:cubicBezTo>
                  <a:pt x="7573250" y="2254711"/>
                  <a:pt x="7590246" y="2264863"/>
                  <a:pt x="7593646" y="2278404"/>
                </a:cubicBezTo>
                <a:cubicBezTo>
                  <a:pt x="7595342" y="2291945"/>
                  <a:pt x="7581742" y="2302097"/>
                  <a:pt x="7563045" y="2302097"/>
                </a:cubicBezTo>
                <a:cubicBezTo>
                  <a:pt x="7544358" y="2302097"/>
                  <a:pt x="7527359" y="2291945"/>
                  <a:pt x="7525662" y="2278404"/>
                </a:cubicBezTo>
                <a:cubicBezTo>
                  <a:pt x="7523962" y="2264863"/>
                  <a:pt x="7537551" y="2254711"/>
                  <a:pt x="7556252" y="2254711"/>
                </a:cubicBezTo>
                <a:close/>
                <a:moveTo>
                  <a:pt x="7457647" y="2253016"/>
                </a:moveTo>
                <a:cubicBezTo>
                  <a:pt x="7476352" y="2254710"/>
                  <a:pt x="7493363" y="2264863"/>
                  <a:pt x="7495061" y="2276709"/>
                </a:cubicBezTo>
                <a:cubicBezTo>
                  <a:pt x="7496760" y="2290250"/>
                  <a:pt x="7483150" y="2300402"/>
                  <a:pt x="7464452" y="2300402"/>
                </a:cubicBezTo>
                <a:cubicBezTo>
                  <a:pt x="7445743" y="2300402"/>
                  <a:pt x="7428747" y="2290250"/>
                  <a:pt x="7427048" y="2276709"/>
                </a:cubicBezTo>
                <a:cubicBezTo>
                  <a:pt x="7425350" y="2263169"/>
                  <a:pt x="7438952" y="2253016"/>
                  <a:pt x="7457647" y="2253016"/>
                </a:cubicBezTo>
                <a:close/>
                <a:moveTo>
                  <a:pt x="7353957" y="2253016"/>
                </a:moveTo>
                <a:cubicBezTo>
                  <a:pt x="7372653" y="2253016"/>
                  <a:pt x="7389664" y="2264863"/>
                  <a:pt x="7391366" y="2276709"/>
                </a:cubicBezTo>
                <a:cubicBezTo>
                  <a:pt x="7393063" y="2290250"/>
                  <a:pt x="7379461" y="2300402"/>
                  <a:pt x="7360765" y="2300402"/>
                </a:cubicBezTo>
                <a:cubicBezTo>
                  <a:pt x="7342045" y="2300402"/>
                  <a:pt x="7325047" y="2290250"/>
                  <a:pt x="7323348" y="2276709"/>
                </a:cubicBezTo>
                <a:cubicBezTo>
                  <a:pt x="7321650" y="2263169"/>
                  <a:pt x="7335253" y="2253016"/>
                  <a:pt x="7353957" y="2253016"/>
                </a:cubicBezTo>
                <a:close/>
                <a:moveTo>
                  <a:pt x="7260438" y="2253016"/>
                </a:moveTo>
                <a:cubicBezTo>
                  <a:pt x="7279146" y="2253016"/>
                  <a:pt x="7296147" y="2263169"/>
                  <a:pt x="7297844" y="2276709"/>
                </a:cubicBezTo>
                <a:cubicBezTo>
                  <a:pt x="7299543" y="2290250"/>
                  <a:pt x="7285941" y="2300402"/>
                  <a:pt x="7267244" y="2300402"/>
                </a:cubicBezTo>
                <a:cubicBezTo>
                  <a:pt x="7248547" y="2300402"/>
                  <a:pt x="7231538" y="2290250"/>
                  <a:pt x="7229828" y="2276709"/>
                </a:cubicBezTo>
                <a:cubicBezTo>
                  <a:pt x="7228129" y="2263169"/>
                  <a:pt x="7241742" y="2253016"/>
                  <a:pt x="7260438" y="2253016"/>
                </a:cubicBezTo>
                <a:close/>
                <a:moveTo>
                  <a:pt x="7161821" y="2253016"/>
                </a:moveTo>
                <a:cubicBezTo>
                  <a:pt x="7180530" y="2253016"/>
                  <a:pt x="7197528" y="2263169"/>
                  <a:pt x="7199227" y="2276709"/>
                </a:cubicBezTo>
                <a:cubicBezTo>
                  <a:pt x="7200925" y="2290250"/>
                  <a:pt x="7187327" y="2300402"/>
                  <a:pt x="7168630" y="2300402"/>
                </a:cubicBezTo>
                <a:cubicBezTo>
                  <a:pt x="7149921" y="2300402"/>
                  <a:pt x="7132922" y="2290250"/>
                  <a:pt x="7131224" y="2276709"/>
                </a:cubicBezTo>
                <a:cubicBezTo>
                  <a:pt x="7129528" y="2263169"/>
                  <a:pt x="7143125" y="2253016"/>
                  <a:pt x="7161821" y="2253016"/>
                </a:cubicBezTo>
                <a:close/>
                <a:moveTo>
                  <a:pt x="7066631" y="2253016"/>
                </a:moveTo>
                <a:cubicBezTo>
                  <a:pt x="7087034" y="2253016"/>
                  <a:pt x="7104029" y="2263169"/>
                  <a:pt x="7104029" y="2276709"/>
                </a:cubicBezTo>
                <a:cubicBezTo>
                  <a:pt x="7105730" y="2290250"/>
                  <a:pt x="7092130" y="2300402"/>
                  <a:pt x="7071736" y="2300402"/>
                </a:cubicBezTo>
                <a:cubicBezTo>
                  <a:pt x="7053041" y="2300402"/>
                  <a:pt x="7036034" y="2290250"/>
                  <a:pt x="7034339" y="2276709"/>
                </a:cubicBezTo>
                <a:cubicBezTo>
                  <a:pt x="7032641" y="2263169"/>
                  <a:pt x="7046239" y="2253016"/>
                  <a:pt x="7066631" y="2253016"/>
                </a:cubicBezTo>
                <a:close/>
                <a:moveTo>
                  <a:pt x="6971444" y="2253016"/>
                </a:moveTo>
                <a:cubicBezTo>
                  <a:pt x="6988437" y="2253016"/>
                  <a:pt x="7005433" y="2263169"/>
                  <a:pt x="7007128" y="2276709"/>
                </a:cubicBezTo>
                <a:cubicBezTo>
                  <a:pt x="7008826" y="2290250"/>
                  <a:pt x="6993531" y="2300402"/>
                  <a:pt x="6974837" y="2300402"/>
                </a:cubicBezTo>
                <a:cubicBezTo>
                  <a:pt x="6956146" y="2300402"/>
                  <a:pt x="6939152" y="2290250"/>
                  <a:pt x="6939152" y="2276709"/>
                </a:cubicBezTo>
                <a:cubicBezTo>
                  <a:pt x="6937454" y="2263169"/>
                  <a:pt x="6952750" y="2253016"/>
                  <a:pt x="6971444" y="2253016"/>
                </a:cubicBezTo>
                <a:close/>
                <a:moveTo>
                  <a:pt x="6872863" y="2251322"/>
                </a:moveTo>
                <a:cubicBezTo>
                  <a:pt x="6891569" y="2251322"/>
                  <a:pt x="6908559" y="2263169"/>
                  <a:pt x="6908559" y="2275015"/>
                </a:cubicBezTo>
                <a:cubicBezTo>
                  <a:pt x="6910254" y="2288556"/>
                  <a:pt x="6894959" y="2298720"/>
                  <a:pt x="6876261" y="2298720"/>
                </a:cubicBezTo>
                <a:cubicBezTo>
                  <a:pt x="6857563" y="2298720"/>
                  <a:pt x="6840559" y="2288556"/>
                  <a:pt x="6840559" y="2275015"/>
                </a:cubicBezTo>
                <a:cubicBezTo>
                  <a:pt x="6838861" y="2261475"/>
                  <a:pt x="6854158" y="2251322"/>
                  <a:pt x="6872863" y="2251322"/>
                </a:cubicBezTo>
                <a:close/>
                <a:moveTo>
                  <a:pt x="6774298" y="2251322"/>
                </a:moveTo>
                <a:cubicBezTo>
                  <a:pt x="6792971" y="2253016"/>
                  <a:pt x="6809977" y="2263169"/>
                  <a:pt x="6809977" y="2275015"/>
                </a:cubicBezTo>
                <a:cubicBezTo>
                  <a:pt x="6811676" y="2288556"/>
                  <a:pt x="6796380" y="2298720"/>
                  <a:pt x="6777689" y="2298720"/>
                </a:cubicBezTo>
                <a:cubicBezTo>
                  <a:pt x="6759005" y="2298720"/>
                  <a:pt x="6742010" y="2288556"/>
                  <a:pt x="6742010" y="2275015"/>
                </a:cubicBezTo>
                <a:cubicBezTo>
                  <a:pt x="6740312" y="2261475"/>
                  <a:pt x="6755609" y="2251322"/>
                  <a:pt x="6774298" y="2251322"/>
                </a:cubicBezTo>
                <a:close/>
                <a:moveTo>
                  <a:pt x="6677415" y="2251322"/>
                </a:moveTo>
                <a:cubicBezTo>
                  <a:pt x="6696102" y="2251322"/>
                  <a:pt x="6711401" y="2263169"/>
                  <a:pt x="6713111" y="2275015"/>
                </a:cubicBezTo>
                <a:cubicBezTo>
                  <a:pt x="6714810" y="2288556"/>
                  <a:pt x="6699520" y="2298720"/>
                  <a:pt x="6680812" y="2298720"/>
                </a:cubicBezTo>
                <a:cubicBezTo>
                  <a:pt x="6662119" y="2298720"/>
                  <a:pt x="6645117" y="2288556"/>
                  <a:pt x="6645117" y="2275015"/>
                </a:cubicBezTo>
                <a:cubicBezTo>
                  <a:pt x="6643420" y="2261475"/>
                  <a:pt x="6658720" y="2251322"/>
                  <a:pt x="6677415" y="2251322"/>
                </a:cubicBezTo>
                <a:close/>
                <a:moveTo>
                  <a:pt x="6580517" y="2251322"/>
                </a:moveTo>
                <a:cubicBezTo>
                  <a:pt x="6599218" y="2251322"/>
                  <a:pt x="6614524" y="2261475"/>
                  <a:pt x="6616217" y="2275015"/>
                </a:cubicBezTo>
                <a:cubicBezTo>
                  <a:pt x="6616217" y="2288556"/>
                  <a:pt x="6602619" y="2298720"/>
                  <a:pt x="6583923" y="2298720"/>
                </a:cubicBezTo>
                <a:cubicBezTo>
                  <a:pt x="6565223" y="2298720"/>
                  <a:pt x="6548222" y="2288556"/>
                  <a:pt x="6548222" y="2275015"/>
                </a:cubicBezTo>
                <a:cubicBezTo>
                  <a:pt x="6548222" y="2261475"/>
                  <a:pt x="6561819" y="2251322"/>
                  <a:pt x="6580517" y="2251322"/>
                </a:cubicBezTo>
                <a:close/>
                <a:moveTo>
                  <a:pt x="6481926" y="2251322"/>
                </a:moveTo>
                <a:cubicBezTo>
                  <a:pt x="6502321" y="2251322"/>
                  <a:pt x="6517620" y="2261475"/>
                  <a:pt x="6517620" y="2275015"/>
                </a:cubicBezTo>
                <a:cubicBezTo>
                  <a:pt x="6517620" y="2288556"/>
                  <a:pt x="6504021" y="2298720"/>
                  <a:pt x="6485327" y="2298720"/>
                </a:cubicBezTo>
                <a:cubicBezTo>
                  <a:pt x="6466630" y="2298720"/>
                  <a:pt x="6451329" y="2288556"/>
                  <a:pt x="6449638" y="2275015"/>
                </a:cubicBezTo>
                <a:cubicBezTo>
                  <a:pt x="6449638" y="2261475"/>
                  <a:pt x="6463233" y="2251322"/>
                  <a:pt x="6481926" y="2251322"/>
                </a:cubicBezTo>
                <a:close/>
                <a:moveTo>
                  <a:pt x="6385045" y="2251322"/>
                </a:moveTo>
                <a:cubicBezTo>
                  <a:pt x="6405436" y="2251322"/>
                  <a:pt x="6420729" y="2261475"/>
                  <a:pt x="6420729" y="2275015"/>
                </a:cubicBezTo>
                <a:cubicBezTo>
                  <a:pt x="6420729" y="2288556"/>
                  <a:pt x="6407135" y="2298720"/>
                  <a:pt x="6386740" y="2298720"/>
                </a:cubicBezTo>
                <a:cubicBezTo>
                  <a:pt x="6368044" y="2298720"/>
                  <a:pt x="6352745" y="2288556"/>
                  <a:pt x="6351045" y="2275015"/>
                </a:cubicBezTo>
                <a:cubicBezTo>
                  <a:pt x="6351045" y="2261475"/>
                  <a:pt x="6364636" y="2251322"/>
                  <a:pt x="6385045" y="2251322"/>
                </a:cubicBezTo>
                <a:close/>
                <a:moveTo>
                  <a:pt x="6286433" y="2249628"/>
                </a:moveTo>
                <a:cubicBezTo>
                  <a:pt x="6306836" y="2251322"/>
                  <a:pt x="6322132" y="2261475"/>
                  <a:pt x="6322132" y="2273321"/>
                </a:cubicBezTo>
                <a:cubicBezTo>
                  <a:pt x="6322132" y="2286862"/>
                  <a:pt x="6306836" y="2297026"/>
                  <a:pt x="6288143" y="2297026"/>
                </a:cubicBezTo>
                <a:cubicBezTo>
                  <a:pt x="6269428" y="2297026"/>
                  <a:pt x="6254131" y="2286862"/>
                  <a:pt x="6252440" y="2273321"/>
                </a:cubicBezTo>
                <a:cubicBezTo>
                  <a:pt x="6250738" y="2259781"/>
                  <a:pt x="6267730" y="2249628"/>
                  <a:pt x="6286433" y="2249628"/>
                </a:cubicBezTo>
                <a:close/>
                <a:moveTo>
                  <a:pt x="6191252" y="2249628"/>
                </a:moveTo>
                <a:cubicBezTo>
                  <a:pt x="6208252" y="2251322"/>
                  <a:pt x="6223547" y="2261475"/>
                  <a:pt x="6225250" y="2273321"/>
                </a:cubicBezTo>
                <a:cubicBezTo>
                  <a:pt x="6225250" y="2286862"/>
                  <a:pt x="6209948" y="2297026"/>
                  <a:pt x="6191252" y="2297026"/>
                </a:cubicBezTo>
                <a:cubicBezTo>
                  <a:pt x="6172562" y="2297026"/>
                  <a:pt x="6157257" y="2286862"/>
                  <a:pt x="6157257" y="2273321"/>
                </a:cubicBezTo>
                <a:cubicBezTo>
                  <a:pt x="6157257" y="2259781"/>
                  <a:pt x="6172562" y="2249628"/>
                  <a:pt x="6191252" y="2249628"/>
                </a:cubicBezTo>
                <a:close/>
                <a:moveTo>
                  <a:pt x="6094342" y="2249628"/>
                </a:moveTo>
                <a:cubicBezTo>
                  <a:pt x="6111338" y="2249628"/>
                  <a:pt x="6126636" y="2261475"/>
                  <a:pt x="6128347" y="2273321"/>
                </a:cubicBezTo>
                <a:cubicBezTo>
                  <a:pt x="6128347" y="2286862"/>
                  <a:pt x="6113049" y="2297026"/>
                  <a:pt x="6094342" y="2297026"/>
                </a:cubicBezTo>
                <a:cubicBezTo>
                  <a:pt x="6075656" y="2297026"/>
                  <a:pt x="6060341" y="2286862"/>
                  <a:pt x="6060341" y="2273321"/>
                </a:cubicBezTo>
                <a:cubicBezTo>
                  <a:pt x="6060341" y="2259781"/>
                  <a:pt x="6075656" y="2249628"/>
                  <a:pt x="6094342" y="2249628"/>
                </a:cubicBezTo>
                <a:close/>
                <a:moveTo>
                  <a:pt x="5995778" y="2249628"/>
                </a:moveTo>
                <a:cubicBezTo>
                  <a:pt x="6014468" y="2249628"/>
                  <a:pt x="6029762" y="2259781"/>
                  <a:pt x="6029762" y="2273321"/>
                </a:cubicBezTo>
                <a:cubicBezTo>
                  <a:pt x="6029762" y="2286862"/>
                  <a:pt x="6014468" y="2297026"/>
                  <a:pt x="5995778" y="2297026"/>
                </a:cubicBezTo>
                <a:cubicBezTo>
                  <a:pt x="5977087" y="2297026"/>
                  <a:pt x="5961786" y="2286862"/>
                  <a:pt x="5961786" y="2273321"/>
                </a:cubicBezTo>
                <a:cubicBezTo>
                  <a:pt x="5961786" y="2259781"/>
                  <a:pt x="5977087" y="2249628"/>
                  <a:pt x="5995778" y="2249628"/>
                </a:cubicBezTo>
                <a:close/>
                <a:moveTo>
                  <a:pt x="5898868" y="2249628"/>
                </a:moveTo>
                <a:cubicBezTo>
                  <a:pt x="5917562" y="2249628"/>
                  <a:pt x="5932858" y="2259781"/>
                  <a:pt x="5932858" y="2273321"/>
                </a:cubicBezTo>
                <a:cubicBezTo>
                  <a:pt x="5932858" y="2286862"/>
                  <a:pt x="5917562" y="2297026"/>
                  <a:pt x="5898868" y="2297026"/>
                </a:cubicBezTo>
                <a:cubicBezTo>
                  <a:pt x="5880165" y="2297026"/>
                  <a:pt x="5864855" y="2286862"/>
                  <a:pt x="5864855" y="2273321"/>
                </a:cubicBezTo>
                <a:cubicBezTo>
                  <a:pt x="5864855" y="2259781"/>
                  <a:pt x="5880165" y="2249628"/>
                  <a:pt x="5898868" y="2249628"/>
                </a:cubicBezTo>
                <a:close/>
                <a:moveTo>
                  <a:pt x="5800164" y="2249628"/>
                </a:moveTo>
                <a:cubicBezTo>
                  <a:pt x="5818826" y="2249628"/>
                  <a:pt x="5834182" y="2259781"/>
                  <a:pt x="5834182" y="2273321"/>
                </a:cubicBezTo>
                <a:cubicBezTo>
                  <a:pt x="5834182" y="2286862"/>
                  <a:pt x="5818826" y="2297026"/>
                  <a:pt x="5800164" y="2297026"/>
                </a:cubicBezTo>
                <a:cubicBezTo>
                  <a:pt x="5781484" y="2297026"/>
                  <a:pt x="5766207" y="2286862"/>
                  <a:pt x="5766207" y="2273321"/>
                </a:cubicBezTo>
                <a:cubicBezTo>
                  <a:pt x="5766207" y="2259781"/>
                  <a:pt x="5781484" y="2249628"/>
                  <a:pt x="5800164" y="2249628"/>
                </a:cubicBezTo>
                <a:close/>
                <a:moveTo>
                  <a:pt x="5701673" y="2247934"/>
                </a:moveTo>
                <a:cubicBezTo>
                  <a:pt x="5722080" y="2249628"/>
                  <a:pt x="5737359" y="2259781"/>
                  <a:pt x="5735662" y="2271627"/>
                </a:cubicBezTo>
                <a:cubicBezTo>
                  <a:pt x="5735662" y="2285168"/>
                  <a:pt x="5720383" y="2295332"/>
                  <a:pt x="5701673" y="2295332"/>
                </a:cubicBezTo>
                <a:cubicBezTo>
                  <a:pt x="5682968" y="2295332"/>
                  <a:pt x="5667648" y="2285168"/>
                  <a:pt x="5667648" y="2271627"/>
                </a:cubicBezTo>
                <a:cubicBezTo>
                  <a:pt x="5667648" y="2258086"/>
                  <a:pt x="5682968" y="2247934"/>
                  <a:pt x="5701673" y="2247934"/>
                </a:cubicBezTo>
                <a:close/>
                <a:moveTo>
                  <a:pt x="5604728" y="2247934"/>
                </a:moveTo>
                <a:cubicBezTo>
                  <a:pt x="5625130" y="2249628"/>
                  <a:pt x="5640437" y="2259781"/>
                  <a:pt x="5638737" y="2271627"/>
                </a:cubicBezTo>
                <a:cubicBezTo>
                  <a:pt x="5638737" y="2285168"/>
                  <a:pt x="5623430" y="2295332"/>
                  <a:pt x="5603027" y="2295332"/>
                </a:cubicBezTo>
                <a:cubicBezTo>
                  <a:pt x="5584338" y="2295332"/>
                  <a:pt x="5569016" y="2285168"/>
                  <a:pt x="5569016" y="2271627"/>
                </a:cubicBezTo>
                <a:cubicBezTo>
                  <a:pt x="5569016" y="2258086"/>
                  <a:pt x="5586032" y="2247934"/>
                  <a:pt x="5604728" y="2247934"/>
                </a:cubicBezTo>
                <a:close/>
                <a:moveTo>
                  <a:pt x="5506104" y="2247934"/>
                </a:moveTo>
                <a:cubicBezTo>
                  <a:pt x="5524811" y="2247934"/>
                  <a:pt x="5538410" y="2259781"/>
                  <a:pt x="5538410" y="2271627"/>
                </a:cubicBezTo>
                <a:cubicBezTo>
                  <a:pt x="5538410" y="2285168"/>
                  <a:pt x="5521409" y="2295332"/>
                  <a:pt x="5502708" y="2295332"/>
                </a:cubicBezTo>
                <a:cubicBezTo>
                  <a:pt x="5483996" y="2295332"/>
                  <a:pt x="5468690" y="2285168"/>
                  <a:pt x="5470394" y="2271627"/>
                </a:cubicBezTo>
                <a:cubicBezTo>
                  <a:pt x="5470394" y="2258086"/>
                  <a:pt x="5487400" y="2247934"/>
                  <a:pt x="5506104" y="2247934"/>
                </a:cubicBezTo>
                <a:close/>
                <a:moveTo>
                  <a:pt x="5409158" y="2247934"/>
                </a:moveTo>
                <a:cubicBezTo>
                  <a:pt x="5426167" y="2247934"/>
                  <a:pt x="5441462" y="2258086"/>
                  <a:pt x="5441462" y="2271627"/>
                </a:cubicBezTo>
                <a:cubicBezTo>
                  <a:pt x="5441462" y="2285168"/>
                  <a:pt x="5424463" y="2295332"/>
                  <a:pt x="5405763" y="2295332"/>
                </a:cubicBezTo>
                <a:cubicBezTo>
                  <a:pt x="5387055" y="2295332"/>
                  <a:pt x="5371753" y="2285168"/>
                  <a:pt x="5373449" y="2271627"/>
                </a:cubicBezTo>
                <a:cubicBezTo>
                  <a:pt x="5375144" y="2258086"/>
                  <a:pt x="5390454" y="2247934"/>
                  <a:pt x="5409158" y="2247934"/>
                </a:cubicBezTo>
                <a:close/>
                <a:moveTo>
                  <a:pt x="5310521" y="2247934"/>
                </a:moveTo>
                <a:cubicBezTo>
                  <a:pt x="5329222" y="2247934"/>
                  <a:pt x="5344544" y="2258086"/>
                  <a:pt x="5342848" y="2271627"/>
                </a:cubicBezTo>
                <a:cubicBezTo>
                  <a:pt x="5342848" y="2285168"/>
                  <a:pt x="5325831" y="2295332"/>
                  <a:pt x="5307113" y="2295332"/>
                </a:cubicBezTo>
                <a:cubicBezTo>
                  <a:pt x="5288423" y="2295332"/>
                  <a:pt x="5273112" y="2285168"/>
                  <a:pt x="5274816" y="2271627"/>
                </a:cubicBezTo>
                <a:cubicBezTo>
                  <a:pt x="5276513" y="2258086"/>
                  <a:pt x="5291813" y="2247934"/>
                  <a:pt x="5310521" y="2247934"/>
                </a:cubicBezTo>
                <a:close/>
                <a:moveTo>
                  <a:pt x="5213605" y="2247934"/>
                </a:moveTo>
                <a:cubicBezTo>
                  <a:pt x="5232319" y="2247934"/>
                  <a:pt x="5247625" y="2258086"/>
                  <a:pt x="5245931" y="2271627"/>
                </a:cubicBezTo>
                <a:cubicBezTo>
                  <a:pt x="5244232" y="2285168"/>
                  <a:pt x="5228922" y="2295332"/>
                  <a:pt x="5210197" y="2295332"/>
                </a:cubicBezTo>
                <a:cubicBezTo>
                  <a:pt x="5191481" y="2295332"/>
                  <a:pt x="5176173" y="2285168"/>
                  <a:pt x="5177872" y="2271627"/>
                </a:cubicBezTo>
                <a:cubicBezTo>
                  <a:pt x="5179590" y="2258086"/>
                  <a:pt x="5194898" y="2247934"/>
                  <a:pt x="5213605" y="2247934"/>
                </a:cubicBezTo>
                <a:close/>
                <a:moveTo>
                  <a:pt x="5116630" y="2246252"/>
                </a:moveTo>
                <a:cubicBezTo>
                  <a:pt x="5135338" y="2247934"/>
                  <a:pt x="5150646" y="2258099"/>
                  <a:pt x="5148946" y="2269945"/>
                </a:cubicBezTo>
                <a:cubicBezTo>
                  <a:pt x="5147248" y="2283486"/>
                  <a:pt x="5131934" y="2293638"/>
                  <a:pt x="5113236" y="2293638"/>
                </a:cubicBezTo>
                <a:cubicBezTo>
                  <a:pt x="5094510" y="2293638"/>
                  <a:pt x="5079195" y="2283486"/>
                  <a:pt x="5080919" y="2269945"/>
                </a:cubicBezTo>
                <a:cubicBezTo>
                  <a:pt x="5082604" y="2256405"/>
                  <a:pt x="5097925" y="2246252"/>
                  <a:pt x="5116630" y="2246252"/>
                </a:cubicBezTo>
                <a:close/>
                <a:moveTo>
                  <a:pt x="5017998" y="2246252"/>
                </a:moveTo>
                <a:cubicBezTo>
                  <a:pt x="5036700" y="2247934"/>
                  <a:pt x="5052002" y="2258099"/>
                  <a:pt x="5050304" y="2269945"/>
                </a:cubicBezTo>
                <a:cubicBezTo>
                  <a:pt x="5048608" y="2283486"/>
                  <a:pt x="5033303" y="2293638"/>
                  <a:pt x="5014587" y="2293638"/>
                </a:cubicBezTo>
                <a:cubicBezTo>
                  <a:pt x="4995876" y="2293638"/>
                  <a:pt x="4980592" y="2283486"/>
                  <a:pt x="4982294" y="2269945"/>
                </a:cubicBezTo>
                <a:cubicBezTo>
                  <a:pt x="4983989" y="2256405"/>
                  <a:pt x="4999285" y="2246252"/>
                  <a:pt x="5017998" y="2246252"/>
                </a:cubicBezTo>
                <a:close/>
                <a:moveTo>
                  <a:pt x="4919404" y="2246252"/>
                </a:moveTo>
                <a:cubicBezTo>
                  <a:pt x="4939796" y="2246252"/>
                  <a:pt x="4953389" y="2258099"/>
                  <a:pt x="4951689" y="2269945"/>
                </a:cubicBezTo>
                <a:cubicBezTo>
                  <a:pt x="4949996" y="2283486"/>
                  <a:pt x="4934697" y="2293638"/>
                  <a:pt x="4914300" y="2293638"/>
                </a:cubicBezTo>
                <a:cubicBezTo>
                  <a:pt x="4895609" y="2293638"/>
                  <a:pt x="4882123" y="2283486"/>
                  <a:pt x="4882123" y="2269945"/>
                </a:cubicBezTo>
                <a:cubicBezTo>
                  <a:pt x="4883825" y="2256405"/>
                  <a:pt x="4898997" y="2246252"/>
                  <a:pt x="4919404" y="2246252"/>
                </a:cubicBezTo>
                <a:close/>
                <a:moveTo>
                  <a:pt x="4824339" y="2246252"/>
                </a:moveTo>
                <a:cubicBezTo>
                  <a:pt x="4843044" y="2246252"/>
                  <a:pt x="4856641" y="2256405"/>
                  <a:pt x="4854937" y="2269945"/>
                </a:cubicBezTo>
                <a:cubicBezTo>
                  <a:pt x="4853242" y="2283486"/>
                  <a:pt x="4836236" y="2293638"/>
                  <a:pt x="4817538" y="2293638"/>
                </a:cubicBezTo>
                <a:cubicBezTo>
                  <a:pt x="4798837" y="2293638"/>
                  <a:pt x="4785243" y="2283486"/>
                  <a:pt x="4786943" y="2269945"/>
                </a:cubicBezTo>
                <a:cubicBezTo>
                  <a:pt x="4788638" y="2256405"/>
                  <a:pt x="4805632" y="2246252"/>
                  <a:pt x="4824339" y="2246252"/>
                </a:cubicBezTo>
                <a:close/>
                <a:moveTo>
                  <a:pt x="559989" y="2243852"/>
                </a:moveTo>
                <a:cubicBezTo>
                  <a:pt x="576990" y="2243852"/>
                  <a:pt x="585490" y="2254004"/>
                  <a:pt x="578690" y="2267545"/>
                </a:cubicBezTo>
                <a:cubicBezTo>
                  <a:pt x="571890" y="2281086"/>
                  <a:pt x="553188" y="2291238"/>
                  <a:pt x="534487" y="2291238"/>
                </a:cubicBezTo>
                <a:cubicBezTo>
                  <a:pt x="517486" y="2291238"/>
                  <a:pt x="508985" y="2281086"/>
                  <a:pt x="515786" y="2267545"/>
                </a:cubicBezTo>
                <a:cubicBezTo>
                  <a:pt x="522585" y="2254004"/>
                  <a:pt x="541288" y="2243852"/>
                  <a:pt x="559989" y="2243852"/>
                </a:cubicBezTo>
                <a:close/>
                <a:moveTo>
                  <a:pt x="471589" y="2243852"/>
                </a:moveTo>
                <a:cubicBezTo>
                  <a:pt x="488591" y="2243852"/>
                  <a:pt x="497092" y="2254004"/>
                  <a:pt x="490290" y="2267545"/>
                </a:cubicBezTo>
                <a:cubicBezTo>
                  <a:pt x="483490" y="2281086"/>
                  <a:pt x="463089" y="2291238"/>
                  <a:pt x="446087" y="2291238"/>
                </a:cubicBezTo>
                <a:cubicBezTo>
                  <a:pt x="429086" y="2291238"/>
                  <a:pt x="420585" y="2281086"/>
                  <a:pt x="427385" y="2267545"/>
                </a:cubicBezTo>
                <a:cubicBezTo>
                  <a:pt x="434186" y="2254004"/>
                  <a:pt x="454588" y="2243852"/>
                  <a:pt x="471589" y="2243852"/>
                </a:cubicBezTo>
                <a:close/>
                <a:moveTo>
                  <a:pt x="383164" y="2242158"/>
                </a:moveTo>
                <a:cubicBezTo>
                  <a:pt x="400166" y="2243852"/>
                  <a:pt x="408667" y="2254004"/>
                  <a:pt x="401866" y="2265863"/>
                </a:cubicBezTo>
                <a:cubicBezTo>
                  <a:pt x="395066" y="2279404"/>
                  <a:pt x="374664" y="2289556"/>
                  <a:pt x="357663" y="2289556"/>
                </a:cubicBezTo>
                <a:cubicBezTo>
                  <a:pt x="340661" y="2289556"/>
                  <a:pt x="332160" y="2279404"/>
                  <a:pt x="338960" y="2265863"/>
                </a:cubicBezTo>
                <a:cubicBezTo>
                  <a:pt x="345762" y="2252322"/>
                  <a:pt x="366163" y="2242158"/>
                  <a:pt x="383164" y="2242158"/>
                </a:cubicBezTo>
                <a:close/>
                <a:moveTo>
                  <a:pt x="294765" y="2242158"/>
                </a:moveTo>
                <a:cubicBezTo>
                  <a:pt x="311766" y="2243852"/>
                  <a:pt x="320267" y="2254004"/>
                  <a:pt x="313467" y="2265863"/>
                </a:cubicBezTo>
                <a:cubicBezTo>
                  <a:pt x="306666" y="2279404"/>
                  <a:pt x="286264" y="2289556"/>
                  <a:pt x="269263" y="2289556"/>
                </a:cubicBezTo>
                <a:cubicBezTo>
                  <a:pt x="252261" y="2289556"/>
                  <a:pt x="243761" y="2279404"/>
                  <a:pt x="250562" y="2265863"/>
                </a:cubicBezTo>
                <a:cubicBezTo>
                  <a:pt x="257362" y="2252322"/>
                  <a:pt x="277764" y="2242158"/>
                  <a:pt x="294765" y="2242158"/>
                </a:cubicBezTo>
                <a:close/>
                <a:moveTo>
                  <a:pt x="201248" y="2242158"/>
                </a:moveTo>
                <a:cubicBezTo>
                  <a:pt x="219949" y="2243852"/>
                  <a:pt x="228450" y="2254004"/>
                  <a:pt x="219949" y="2265863"/>
                </a:cubicBezTo>
                <a:cubicBezTo>
                  <a:pt x="213149" y="2279404"/>
                  <a:pt x="192748" y="2289556"/>
                  <a:pt x="175745" y="2289556"/>
                </a:cubicBezTo>
                <a:cubicBezTo>
                  <a:pt x="158745" y="2289556"/>
                  <a:pt x="150244" y="2279404"/>
                  <a:pt x="157045" y="2265863"/>
                </a:cubicBezTo>
                <a:cubicBezTo>
                  <a:pt x="163844" y="2252322"/>
                  <a:pt x="184246" y="2242158"/>
                  <a:pt x="201248" y="2242158"/>
                </a:cubicBezTo>
                <a:close/>
                <a:moveTo>
                  <a:pt x="114551" y="2242158"/>
                </a:moveTo>
                <a:cubicBezTo>
                  <a:pt x="131552" y="2243852"/>
                  <a:pt x="140053" y="2254004"/>
                  <a:pt x="131552" y="2265863"/>
                </a:cubicBezTo>
                <a:cubicBezTo>
                  <a:pt x="124751" y="2279404"/>
                  <a:pt x="104350" y="2289556"/>
                  <a:pt x="87348" y="2289556"/>
                </a:cubicBezTo>
                <a:cubicBezTo>
                  <a:pt x="70347" y="2289556"/>
                  <a:pt x="61846" y="2279404"/>
                  <a:pt x="70347" y="2265863"/>
                </a:cubicBezTo>
                <a:cubicBezTo>
                  <a:pt x="77147" y="2252322"/>
                  <a:pt x="97549" y="2242158"/>
                  <a:pt x="114551" y="2242158"/>
                </a:cubicBezTo>
                <a:close/>
                <a:moveTo>
                  <a:pt x="1612610" y="2239476"/>
                </a:moveTo>
                <a:cubicBezTo>
                  <a:pt x="1631319" y="2239476"/>
                  <a:pt x="1643221" y="2249629"/>
                  <a:pt x="1636415" y="2263169"/>
                </a:cubicBezTo>
                <a:cubicBezTo>
                  <a:pt x="1631319" y="2276710"/>
                  <a:pt x="1610912" y="2286863"/>
                  <a:pt x="1592215" y="2286863"/>
                </a:cubicBezTo>
                <a:cubicBezTo>
                  <a:pt x="1573519" y="2286863"/>
                  <a:pt x="1563315" y="2276710"/>
                  <a:pt x="1568411" y="2263169"/>
                </a:cubicBezTo>
                <a:cubicBezTo>
                  <a:pt x="1573519" y="2249629"/>
                  <a:pt x="1593914" y="2239476"/>
                  <a:pt x="1612610" y="2239476"/>
                </a:cubicBezTo>
                <a:close/>
                <a:moveTo>
                  <a:pt x="2579979" y="2237782"/>
                </a:moveTo>
                <a:cubicBezTo>
                  <a:pt x="2596977" y="2239476"/>
                  <a:pt x="2608891" y="2249629"/>
                  <a:pt x="2605494" y="2261475"/>
                </a:cubicBezTo>
                <a:cubicBezTo>
                  <a:pt x="2600374" y="2275016"/>
                  <a:pt x="2581678" y="2285168"/>
                  <a:pt x="2562981" y="2285168"/>
                </a:cubicBezTo>
                <a:cubicBezTo>
                  <a:pt x="2544273" y="2285168"/>
                  <a:pt x="2532383" y="2275016"/>
                  <a:pt x="2537478" y="2261475"/>
                </a:cubicBezTo>
                <a:cubicBezTo>
                  <a:pt x="2542574" y="2247935"/>
                  <a:pt x="2561283" y="2237782"/>
                  <a:pt x="2579979" y="2237782"/>
                </a:cubicBezTo>
                <a:close/>
                <a:moveTo>
                  <a:pt x="2491569" y="2237782"/>
                </a:moveTo>
                <a:cubicBezTo>
                  <a:pt x="2510265" y="2239476"/>
                  <a:pt x="2520469" y="2249629"/>
                  <a:pt x="2517060" y="2261475"/>
                </a:cubicBezTo>
                <a:cubicBezTo>
                  <a:pt x="2511964" y="2275016"/>
                  <a:pt x="2493267" y="2285168"/>
                  <a:pt x="2474571" y="2285168"/>
                </a:cubicBezTo>
                <a:cubicBezTo>
                  <a:pt x="2455851" y="2285168"/>
                  <a:pt x="2443961" y="2275016"/>
                  <a:pt x="2449056" y="2261475"/>
                </a:cubicBezTo>
                <a:cubicBezTo>
                  <a:pt x="2454152" y="2247935"/>
                  <a:pt x="2472860" y="2237782"/>
                  <a:pt x="2491569" y="2237782"/>
                </a:cubicBezTo>
                <a:close/>
                <a:moveTo>
                  <a:pt x="2392956" y="2237782"/>
                </a:moveTo>
                <a:cubicBezTo>
                  <a:pt x="2411653" y="2237782"/>
                  <a:pt x="2423555" y="2249629"/>
                  <a:pt x="2418459" y="2261475"/>
                </a:cubicBezTo>
                <a:cubicBezTo>
                  <a:pt x="2413363" y="2275016"/>
                  <a:pt x="2394655" y="2285168"/>
                  <a:pt x="2375958" y="2285168"/>
                </a:cubicBezTo>
                <a:cubicBezTo>
                  <a:pt x="2357262" y="2285168"/>
                  <a:pt x="2345348" y="2275016"/>
                  <a:pt x="2350444" y="2261475"/>
                </a:cubicBezTo>
                <a:cubicBezTo>
                  <a:pt x="2355563" y="2247935"/>
                  <a:pt x="2374260" y="2237782"/>
                  <a:pt x="2392956" y="2237782"/>
                </a:cubicBezTo>
                <a:close/>
                <a:moveTo>
                  <a:pt x="2296053" y="2237782"/>
                </a:moveTo>
                <a:cubicBezTo>
                  <a:pt x="2314749" y="2237782"/>
                  <a:pt x="2326651" y="2247935"/>
                  <a:pt x="2321544" y="2261475"/>
                </a:cubicBezTo>
                <a:cubicBezTo>
                  <a:pt x="2316448" y="2275016"/>
                  <a:pt x="2297752" y="2285168"/>
                  <a:pt x="2279043" y="2285168"/>
                </a:cubicBezTo>
                <a:cubicBezTo>
                  <a:pt x="2260347" y="2285168"/>
                  <a:pt x="2248445" y="2275016"/>
                  <a:pt x="2253552" y="2261475"/>
                </a:cubicBezTo>
                <a:cubicBezTo>
                  <a:pt x="2258648" y="2247935"/>
                  <a:pt x="2277345" y="2237782"/>
                  <a:pt x="2296053" y="2237782"/>
                </a:cubicBezTo>
                <a:close/>
                <a:moveTo>
                  <a:pt x="2195740" y="2237782"/>
                </a:moveTo>
                <a:cubicBezTo>
                  <a:pt x="2214448" y="2237782"/>
                  <a:pt x="2226350" y="2247935"/>
                  <a:pt x="2221243" y="2261475"/>
                </a:cubicBezTo>
                <a:cubicBezTo>
                  <a:pt x="2216147" y="2275016"/>
                  <a:pt x="2197439" y="2285168"/>
                  <a:pt x="2178742" y="2285168"/>
                </a:cubicBezTo>
                <a:cubicBezTo>
                  <a:pt x="2160034" y="2285168"/>
                  <a:pt x="2148132" y="2275016"/>
                  <a:pt x="2153239" y="2261475"/>
                </a:cubicBezTo>
                <a:cubicBezTo>
                  <a:pt x="2158335" y="2247935"/>
                  <a:pt x="2177032" y="2237782"/>
                  <a:pt x="2195740" y="2237782"/>
                </a:cubicBezTo>
                <a:close/>
                <a:moveTo>
                  <a:pt x="2097126" y="2237782"/>
                </a:moveTo>
                <a:cubicBezTo>
                  <a:pt x="2117532" y="2237782"/>
                  <a:pt x="2127736" y="2247935"/>
                  <a:pt x="2122640" y="2261475"/>
                </a:cubicBezTo>
                <a:cubicBezTo>
                  <a:pt x="2117532" y="2275016"/>
                  <a:pt x="2098824" y="2285168"/>
                  <a:pt x="2078429" y="2285168"/>
                </a:cubicBezTo>
                <a:cubicBezTo>
                  <a:pt x="2059721" y="2285168"/>
                  <a:pt x="2047831" y="2275016"/>
                  <a:pt x="2052926" y="2261475"/>
                </a:cubicBezTo>
                <a:cubicBezTo>
                  <a:pt x="2058022" y="2247935"/>
                  <a:pt x="2076719" y="2237782"/>
                  <a:pt x="2097126" y="2237782"/>
                </a:cubicBezTo>
                <a:close/>
                <a:moveTo>
                  <a:pt x="2000235" y="2236088"/>
                </a:moveTo>
                <a:cubicBezTo>
                  <a:pt x="2020629" y="2237782"/>
                  <a:pt x="2030833" y="2247935"/>
                  <a:pt x="2025737" y="2259781"/>
                </a:cubicBezTo>
                <a:cubicBezTo>
                  <a:pt x="2020629" y="2273322"/>
                  <a:pt x="2000235" y="2283486"/>
                  <a:pt x="1981526" y="2283486"/>
                </a:cubicBezTo>
                <a:cubicBezTo>
                  <a:pt x="1962818" y="2283486"/>
                  <a:pt x="1950929" y="2273322"/>
                  <a:pt x="1956024" y="2259781"/>
                </a:cubicBezTo>
                <a:cubicBezTo>
                  <a:pt x="1961120" y="2246241"/>
                  <a:pt x="1981526" y="2236088"/>
                  <a:pt x="2000235" y="2236088"/>
                </a:cubicBezTo>
                <a:close/>
                <a:moveTo>
                  <a:pt x="8895967" y="2198842"/>
                </a:moveTo>
                <a:cubicBezTo>
                  <a:pt x="8914663" y="2198842"/>
                  <a:pt x="8933372" y="2209006"/>
                  <a:pt x="8936768" y="2222547"/>
                </a:cubicBezTo>
                <a:cubicBezTo>
                  <a:pt x="8940177" y="2236088"/>
                  <a:pt x="8928276" y="2246252"/>
                  <a:pt x="8909567" y="2246252"/>
                </a:cubicBezTo>
                <a:cubicBezTo>
                  <a:pt x="8890859" y="2246252"/>
                  <a:pt x="8872162" y="2236088"/>
                  <a:pt x="8868766" y="2222547"/>
                </a:cubicBezTo>
                <a:cubicBezTo>
                  <a:pt x="8865357" y="2209006"/>
                  <a:pt x="8877258" y="2198842"/>
                  <a:pt x="8895967" y="2198842"/>
                </a:cubicBezTo>
                <a:close/>
                <a:moveTo>
                  <a:pt x="10932714" y="2197160"/>
                </a:moveTo>
                <a:cubicBezTo>
                  <a:pt x="10951422" y="2197160"/>
                  <a:pt x="10971841" y="2207312"/>
                  <a:pt x="10978636" y="2220853"/>
                </a:cubicBezTo>
                <a:cubicBezTo>
                  <a:pt x="10985441" y="2234394"/>
                  <a:pt x="10975238" y="2244558"/>
                  <a:pt x="10956530" y="2244558"/>
                </a:cubicBezTo>
                <a:cubicBezTo>
                  <a:pt x="10937822" y="2244558"/>
                  <a:pt x="10917415" y="2234394"/>
                  <a:pt x="10910621" y="2220853"/>
                </a:cubicBezTo>
                <a:cubicBezTo>
                  <a:pt x="10903814" y="2207312"/>
                  <a:pt x="10914017" y="2197160"/>
                  <a:pt x="10932714" y="2197160"/>
                </a:cubicBezTo>
                <a:close/>
                <a:moveTo>
                  <a:pt x="10256055" y="2197160"/>
                </a:moveTo>
                <a:cubicBezTo>
                  <a:pt x="10274763" y="2197160"/>
                  <a:pt x="10293460" y="2207312"/>
                  <a:pt x="10300254" y="2220853"/>
                </a:cubicBezTo>
                <a:cubicBezTo>
                  <a:pt x="10305362" y="2234394"/>
                  <a:pt x="10295159" y="2244558"/>
                  <a:pt x="10276462" y="2244558"/>
                </a:cubicBezTo>
                <a:cubicBezTo>
                  <a:pt x="10257766" y="2244558"/>
                  <a:pt x="10237359" y="2234394"/>
                  <a:pt x="10232263" y="2220853"/>
                </a:cubicBezTo>
                <a:cubicBezTo>
                  <a:pt x="10227167" y="2207312"/>
                  <a:pt x="10237359" y="2197160"/>
                  <a:pt x="10256055" y="2197160"/>
                </a:cubicBezTo>
                <a:close/>
                <a:moveTo>
                  <a:pt x="10159163" y="2197160"/>
                </a:moveTo>
                <a:cubicBezTo>
                  <a:pt x="10177860" y="2197160"/>
                  <a:pt x="10196556" y="2207312"/>
                  <a:pt x="10203363" y="2220853"/>
                </a:cubicBezTo>
                <a:cubicBezTo>
                  <a:pt x="10208459" y="2234394"/>
                  <a:pt x="10198255" y="2244558"/>
                  <a:pt x="10179558" y="2244558"/>
                </a:cubicBezTo>
                <a:cubicBezTo>
                  <a:pt x="10160862" y="2244558"/>
                  <a:pt x="10140455" y="2234394"/>
                  <a:pt x="10135359" y="2220853"/>
                </a:cubicBezTo>
                <a:cubicBezTo>
                  <a:pt x="10130263" y="2207312"/>
                  <a:pt x="10140455" y="2197160"/>
                  <a:pt x="10159163" y="2197160"/>
                </a:cubicBezTo>
                <a:close/>
                <a:moveTo>
                  <a:pt x="10062261" y="2197160"/>
                </a:moveTo>
                <a:cubicBezTo>
                  <a:pt x="10080957" y="2197160"/>
                  <a:pt x="10101353" y="2207312"/>
                  <a:pt x="10106460" y="2220853"/>
                </a:cubicBezTo>
                <a:cubicBezTo>
                  <a:pt x="10111556" y="2234394"/>
                  <a:pt x="10101353" y="2244558"/>
                  <a:pt x="10082656" y="2244558"/>
                </a:cubicBezTo>
                <a:cubicBezTo>
                  <a:pt x="10063960" y="2244558"/>
                  <a:pt x="10043565" y="2234394"/>
                  <a:pt x="10038457" y="2220853"/>
                </a:cubicBezTo>
                <a:cubicBezTo>
                  <a:pt x="10033361" y="2207312"/>
                  <a:pt x="10043552" y="2197160"/>
                  <a:pt x="10062261" y="2197160"/>
                </a:cubicBezTo>
                <a:close/>
                <a:moveTo>
                  <a:pt x="9967044" y="2197160"/>
                </a:moveTo>
                <a:cubicBezTo>
                  <a:pt x="9985753" y="2197160"/>
                  <a:pt x="10004449" y="2207312"/>
                  <a:pt x="10011244" y="2220853"/>
                </a:cubicBezTo>
                <a:cubicBezTo>
                  <a:pt x="10016351" y="2234394"/>
                  <a:pt x="10006148" y="2244558"/>
                  <a:pt x="9987451" y="2244558"/>
                </a:cubicBezTo>
                <a:cubicBezTo>
                  <a:pt x="9968743" y="2244558"/>
                  <a:pt x="9948336" y="2234394"/>
                  <a:pt x="9943240" y="2220853"/>
                </a:cubicBezTo>
                <a:cubicBezTo>
                  <a:pt x="9938144" y="2207312"/>
                  <a:pt x="9948336" y="2197160"/>
                  <a:pt x="9967044" y="2197160"/>
                </a:cubicBezTo>
                <a:close/>
                <a:moveTo>
                  <a:pt x="8799051" y="2197160"/>
                </a:moveTo>
                <a:cubicBezTo>
                  <a:pt x="8817748" y="2198854"/>
                  <a:pt x="8836444" y="2209006"/>
                  <a:pt x="8839854" y="2220853"/>
                </a:cubicBezTo>
                <a:cubicBezTo>
                  <a:pt x="8843250" y="2234394"/>
                  <a:pt x="8831349" y="2244558"/>
                  <a:pt x="8812652" y="2244558"/>
                </a:cubicBezTo>
                <a:cubicBezTo>
                  <a:pt x="8793932" y="2244558"/>
                  <a:pt x="8775235" y="2234394"/>
                  <a:pt x="8771838" y="2220853"/>
                </a:cubicBezTo>
                <a:cubicBezTo>
                  <a:pt x="8768441" y="2207312"/>
                  <a:pt x="8780343" y="2197160"/>
                  <a:pt x="8799051" y="2197160"/>
                </a:cubicBezTo>
                <a:close/>
                <a:moveTo>
                  <a:pt x="9768130" y="2195454"/>
                </a:moveTo>
                <a:cubicBezTo>
                  <a:pt x="9785128" y="2197148"/>
                  <a:pt x="9805535" y="2207312"/>
                  <a:pt x="9810631" y="2219159"/>
                </a:cubicBezTo>
                <a:cubicBezTo>
                  <a:pt x="9815738" y="2232700"/>
                  <a:pt x="9803836" y="2242864"/>
                  <a:pt x="9785128" y="2242864"/>
                </a:cubicBezTo>
                <a:cubicBezTo>
                  <a:pt x="9766431" y="2242864"/>
                  <a:pt x="9747735" y="2232700"/>
                  <a:pt x="9742639" y="2219159"/>
                </a:cubicBezTo>
                <a:cubicBezTo>
                  <a:pt x="9737520" y="2205618"/>
                  <a:pt x="9749434" y="2195454"/>
                  <a:pt x="9768130" y="2195454"/>
                </a:cubicBezTo>
                <a:close/>
                <a:moveTo>
                  <a:pt x="7251946" y="2188690"/>
                </a:moveTo>
                <a:cubicBezTo>
                  <a:pt x="7270643" y="2190384"/>
                  <a:pt x="7287640" y="2200548"/>
                  <a:pt x="7289339" y="2212395"/>
                </a:cubicBezTo>
                <a:cubicBezTo>
                  <a:pt x="7291048" y="2225936"/>
                  <a:pt x="7277451" y="2236088"/>
                  <a:pt x="7258741" y="2236088"/>
                </a:cubicBezTo>
                <a:cubicBezTo>
                  <a:pt x="7240043" y="2236088"/>
                  <a:pt x="7223033" y="2225936"/>
                  <a:pt x="7221333" y="2212395"/>
                </a:cubicBezTo>
                <a:cubicBezTo>
                  <a:pt x="7219635" y="2198854"/>
                  <a:pt x="7233237" y="2188690"/>
                  <a:pt x="7251946" y="2188690"/>
                </a:cubicBezTo>
                <a:close/>
                <a:moveTo>
                  <a:pt x="7153341" y="2188690"/>
                </a:moveTo>
                <a:cubicBezTo>
                  <a:pt x="7173734" y="2190384"/>
                  <a:pt x="7189035" y="2200548"/>
                  <a:pt x="7190734" y="2212395"/>
                </a:cubicBezTo>
                <a:cubicBezTo>
                  <a:pt x="7192434" y="2225936"/>
                  <a:pt x="7178831" y="2236088"/>
                  <a:pt x="7160134" y="2236088"/>
                </a:cubicBezTo>
                <a:cubicBezTo>
                  <a:pt x="7141425" y="2236088"/>
                  <a:pt x="7124432" y="2225936"/>
                  <a:pt x="7122722" y="2212395"/>
                </a:cubicBezTo>
                <a:cubicBezTo>
                  <a:pt x="7121022" y="2198854"/>
                  <a:pt x="7134621" y="2188690"/>
                  <a:pt x="7153341" y="2188690"/>
                </a:cubicBezTo>
                <a:close/>
                <a:moveTo>
                  <a:pt x="7061523" y="2188690"/>
                </a:moveTo>
                <a:cubicBezTo>
                  <a:pt x="7080228" y="2188690"/>
                  <a:pt x="7095524" y="2200548"/>
                  <a:pt x="7097224" y="2212395"/>
                </a:cubicBezTo>
                <a:cubicBezTo>
                  <a:pt x="7098922" y="2225936"/>
                  <a:pt x="7085325" y="2236088"/>
                  <a:pt x="7066631" y="2236088"/>
                </a:cubicBezTo>
                <a:cubicBezTo>
                  <a:pt x="7047926" y="2236088"/>
                  <a:pt x="7030932" y="2225936"/>
                  <a:pt x="7030932" y="2212395"/>
                </a:cubicBezTo>
                <a:cubicBezTo>
                  <a:pt x="7029232" y="2198854"/>
                  <a:pt x="7042832" y="2188690"/>
                  <a:pt x="7061523" y="2188690"/>
                </a:cubicBezTo>
                <a:close/>
                <a:moveTo>
                  <a:pt x="6964646" y="2188690"/>
                </a:moveTo>
                <a:cubicBezTo>
                  <a:pt x="6981645" y="2188690"/>
                  <a:pt x="6998638" y="2198854"/>
                  <a:pt x="7000336" y="2212395"/>
                </a:cubicBezTo>
                <a:cubicBezTo>
                  <a:pt x="7002034" y="2225936"/>
                  <a:pt x="6986742" y="2236088"/>
                  <a:pt x="6968045" y="2236088"/>
                </a:cubicBezTo>
                <a:cubicBezTo>
                  <a:pt x="6949354" y="2236088"/>
                  <a:pt x="6932360" y="2225936"/>
                  <a:pt x="6932360" y="2212395"/>
                </a:cubicBezTo>
                <a:cubicBezTo>
                  <a:pt x="6930649" y="2198854"/>
                  <a:pt x="6945958" y="2188690"/>
                  <a:pt x="6964646" y="2188690"/>
                </a:cubicBezTo>
                <a:close/>
                <a:moveTo>
                  <a:pt x="6867743" y="2188690"/>
                </a:moveTo>
                <a:cubicBezTo>
                  <a:pt x="6886435" y="2188690"/>
                  <a:pt x="6901743" y="2198854"/>
                  <a:pt x="6903444" y="2212395"/>
                </a:cubicBezTo>
                <a:cubicBezTo>
                  <a:pt x="6905152" y="2225936"/>
                  <a:pt x="6889841" y="2236088"/>
                  <a:pt x="6871140" y="2236088"/>
                </a:cubicBezTo>
                <a:cubicBezTo>
                  <a:pt x="6852446" y="2236088"/>
                  <a:pt x="6835451" y="2225936"/>
                  <a:pt x="6835451" y="2212395"/>
                </a:cubicBezTo>
                <a:cubicBezTo>
                  <a:pt x="6833752" y="2198854"/>
                  <a:pt x="6849049" y="2188690"/>
                  <a:pt x="6867743" y="2188690"/>
                </a:cubicBezTo>
                <a:close/>
                <a:moveTo>
                  <a:pt x="6769193" y="2188690"/>
                </a:moveTo>
                <a:cubicBezTo>
                  <a:pt x="6787893" y="2188690"/>
                  <a:pt x="6804857" y="2198854"/>
                  <a:pt x="6804857" y="2212395"/>
                </a:cubicBezTo>
                <a:cubicBezTo>
                  <a:pt x="6806558" y="2225936"/>
                  <a:pt x="6791258" y="2236088"/>
                  <a:pt x="6772598" y="2236088"/>
                </a:cubicBezTo>
                <a:cubicBezTo>
                  <a:pt x="6753900" y="2236088"/>
                  <a:pt x="6738602" y="2225936"/>
                  <a:pt x="6736894" y="2212395"/>
                </a:cubicBezTo>
                <a:cubicBezTo>
                  <a:pt x="6735199" y="2198854"/>
                  <a:pt x="6750488" y="2188690"/>
                  <a:pt x="6769193" y="2188690"/>
                </a:cubicBezTo>
                <a:close/>
                <a:moveTo>
                  <a:pt x="6672318" y="2188690"/>
                </a:moveTo>
                <a:cubicBezTo>
                  <a:pt x="6691006" y="2188690"/>
                  <a:pt x="6706306" y="2198854"/>
                  <a:pt x="6708007" y="2212395"/>
                </a:cubicBezTo>
                <a:cubicBezTo>
                  <a:pt x="6709702" y="2225936"/>
                  <a:pt x="6694401" y="2236088"/>
                  <a:pt x="6675716" y="2236088"/>
                </a:cubicBezTo>
                <a:cubicBezTo>
                  <a:pt x="6657020" y="2236088"/>
                  <a:pt x="6641717" y="2225936"/>
                  <a:pt x="6640017" y="2212395"/>
                </a:cubicBezTo>
                <a:cubicBezTo>
                  <a:pt x="6638307" y="2198854"/>
                  <a:pt x="6653615" y="2188690"/>
                  <a:pt x="6672318" y="2188690"/>
                </a:cubicBezTo>
                <a:close/>
                <a:moveTo>
                  <a:pt x="6575430" y="2186995"/>
                </a:moveTo>
                <a:cubicBezTo>
                  <a:pt x="6595828" y="2188689"/>
                  <a:pt x="6611121" y="2198853"/>
                  <a:pt x="6611121" y="2210700"/>
                </a:cubicBezTo>
                <a:cubicBezTo>
                  <a:pt x="6611121" y="2224241"/>
                  <a:pt x="6597523" y="2234393"/>
                  <a:pt x="6578831" y="2234393"/>
                </a:cubicBezTo>
                <a:cubicBezTo>
                  <a:pt x="6560133" y="2234393"/>
                  <a:pt x="6544837" y="2224241"/>
                  <a:pt x="6543139" y="2210700"/>
                </a:cubicBezTo>
                <a:cubicBezTo>
                  <a:pt x="6543139" y="2197159"/>
                  <a:pt x="6556731" y="2186995"/>
                  <a:pt x="6575430" y="2186995"/>
                </a:cubicBezTo>
                <a:close/>
                <a:moveTo>
                  <a:pt x="6478521" y="2186995"/>
                </a:moveTo>
                <a:cubicBezTo>
                  <a:pt x="6497212" y="2186995"/>
                  <a:pt x="6514211" y="2198853"/>
                  <a:pt x="6514211" y="2210700"/>
                </a:cubicBezTo>
                <a:cubicBezTo>
                  <a:pt x="6514211" y="2224241"/>
                  <a:pt x="6500610" y="2234393"/>
                  <a:pt x="6481914" y="2234393"/>
                </a:cubicBezTo>
                <a:cubicBezTo>
                  <a:pt x="6463222" y="2234393"/>
                  <a:pt x="6447925" y="2224241"/>
                  <a:pt x="6446225" y="2210700"/>
                </a:cubicBezTo>
                <a:cubicBezTo>
                  <a:pt x="6446225" y="2197159"/>
                  <a:pt x="6459830" y="2186995"/>
                  <a:pt x="6478521" y="2186995"/>
                </a:cubicBezTo>
                <a:close/>
                <a:moveTo>
                  <a:pt x="6383343" y="2186995"/>
                </a:moveTo>
                <a:cubicBezTo>
                  <a:pt x="6402036" y="2186995"/>
                  <a:pt x="6417336" y="2198853"/>
                  <a:pt x="6419033" y="2210700"/>
                </a:cubicBezTo>
                <a:cubicBezTo>
                  <a:pt x="6419033" y="2224241"/>
                  <a:pt x="6405436" y="2234393"/>
                  <a:pt x="6386740" y="2234393"/>
                </a:cubicBezTo>
                <a:cubicBezTo>
                  <a:pt x="6368044" y="2234393"/>
                  <a:pt x="6352745" y="2224241"/>
                  <a:pt x="6351045" y="2210700"/>
                </a:cubicBezTo>
                <a:cubicBezTo>
                  <a:pt x="6351045" y="2197159"/>
                  <a:pt x="6364636" y="2186995"/>
                  <a:pt x="6383343" y="2186995"/>
                </a:cubicBezTo>
                <a:close/>
                <a:moveTo>
                  <a:pt x="6286433" y="2186995"/>
                </a:moveTo>
                <a:cubicBezTo>
                  <a:pt x="6305135" y="2186995"/>
                  <a:pt x="6320436" y="2197159"/>
                  <a:pt x="6320436" y="2210700"/>
                </a:cubicBezTo>
                <a:cubicBezTo>
                  <a:pt x="6320436" y="2224241"/>
                  <a:pt x="6306836" y="2234393"/>
                  <a:pt x="6286433" y="2234393"/>
                </a:cubicBezTo>
                <a:cubicBezTo>
                  <a:pt x="6267730" y="2234393"/>
                  <a:pt x="6252440" y="2224241"/>
                  <a:pt x="6252440" y="2210700"/>
                </a:cubicBezTo>
                <a:cubicBezTo>
                  <a:pt x="6252440" y="2197159"/>
                  <a:pt x="6267730" y="2186995"/>
                  <a:pt x="6286433" y="2186995"/>
                </a:cubicBezTo>
                <a:close/>
                <a:moveTo>
                  <a:pt x="6189550" y="2186995"/>
                </a:moveTo>
                <a:cubicBezTo>
                  <a:pt x="6206556" y="2186995"/>
                  <a:pt x="6223554" y="2197159"/>
                  <a:pt x="6223554" y="2210700"/>
                </a:cubicBezTo>
                <a:cubicBezTo>
                  <a:pt x="6223554" y="2224241"/>
                  <a:pt x="6208252" y="2234393"/>
                  <a:pt x="6189550" y="2234393"/>
                </a:cubicBezTo>
                <a:cubicBezTo>
                  <a:pt x="6170841" y="2234393"/>
                  <a:pt x="6155545" y="2224241"/>
                  <a:pt x="6155545" y="2210700"/>
                </a:cubicBezTo>
                <a:cubicBezTo>
                  <a:pt x="6155545" y="2197159"/>
                  <a:pt x="6170841" y="2186995"/>
                  <a:pt x="6189550" y="2186995"/>
                </a:cubicBezTo>
                <a:close/>
                <a:moveTo>
                  <a:pt x="6092656" y="2186995"/>
                </a:moveTo>
                <a:cubicBezTo>
                  <a:pt x="6111355" y="2186995"/>
                  <a:pt x="6126644" y="2197159"/>
                  <a:pt x="6126644" y="2210700"/>
                </a:cubicBezTo>
                <a:cubicBezTo>
                  <a:pt x="6126644" y="2224241"/>
                  <a:pt x="6111355" y="2234393"/>
                  <a:pt x="6092656" y="2234393"/>
                </a:cubicBezTo>
                <a:cubicBezTo>
                  <a:pt x="6073952" y="2234393"/>
                  <a:pt x="6058658" y="2224241"/>
                  <a:pt x="6058658" y="2210700"/>
                </a:cubicBezTo>
                <a:cubicBezTo>
                  <a:pt x="6058658" y="2197159"/>
                  <a:pt x="6073952" y="2186995"/>
                  <a:pt x="6092656" y="2186995"/>
                </a:cubicBezTo>
                <a:close/>
                <a:moveTo>
                  <a:pt x="5995778" y="2185301"/>
                </a:moveTo>
                <a:cubicBezTo>
                  <a:pt x="6014468" y="2186995"/>
                  <a:pt x="6029762" y="2197148"/>
                  <a:pt x="6029762" y="2209006"/>
                </a:cubicBezTo>
                <a:cubicBezTo>
                  <a:pt x="6029762" y="2222547"/>
                  <a:pt x="6014468" y="2232699"/>
                  <a:pt x="5995778" y="2232699"/>
                </a:cubicBezTo>
                <a:cubicBezTo>
                  <a:pt x="5977087" y="2232699"/>
                  <a:pt x="5961786" y="2222547"/>
                  <a:pt x="5961786" y="2209006"/>
                </a:cubicBezTo>
                <a:cubicBezTo>
                  <a:pt x="5961786" y="2195454"/>
                  <a:pt x="5977087" y="2185301"/>
                  <a:pt x="5995778" y="2185301"/>
                </a:cubicBezTo>
                <a:close/>
                <a:moveTo>
                  <a:pt x="5898868" y="2185301"/>
                </a:moveTo>
                <a:cubicBezTo>
                  <a:pt x="5917562" y="2186995"/>
                  <a:pt x="5932858" y="2197148"/>
                  <a:pt x="5932858" y="2209006"/>
                </a:cubicBezTo>
                <a:cubicBezTo>
                  <a:pt x="5932858" y="2222547"/>
                  <a:pt x="5917562" y="2232699"/>
                  <a:pt x="5898868" y="2232699"/>
                </a:cubicBezTo>
                <a:cubicBezTo>
                  <a:pt x="5880165" y="2232699"/>
                  <a:pt x="5864855" y="2222547"/>
                  <a:pt x="5864855" y="2209006"/>
                </a:cubicBezTo>
                <a:cubicBezTo>
                  <a:pt x="5864855" y="2195454"/>
                  <a:pt x="5880165" y="2185301"/>
                  <a:pt x="5898868" y="2185301"/>
                </a:cubicBezTo>
                <a:close/>
                <a:moveTo>
                  <a:pt x="5801864" y="2185301"/>
                </a:moveTo>
                <a:cubicBezTo>
                  <a:pt x="5820536" y="2185301"/>
                  <a:pt x="5835898" y="2197148"/>
                  <a:pt x="5835898" y="2209006"/>
                </a:cubicBezTo>
                <a:cubicBezTo>
                  <a:pt x="5835898" y="2222547"/>
                  <a:pt x="5820536" y="2232699"/>
                  <a:pt x="5801864" y="2232699"/>
                </a:cubicBezTo>
                <a:cubicBezTo>
                  <a:pt x="5783182" y="2232699"/>
                  <a:pt x="5767913" y="2222547"/>
                  <a:pt x="5767913" y="2209006"/>
                </a:cubicBezTo>
                <a:cubicBezTo>
                  <a:pt x="5767913" y="2195454"/>
                  <a:pt x="5783182" y="2185301"/>
                  <a:pt x="5801864" y="2185301"/>
                </a:cubicBezTo>
                <a:close/>
                <a:moveTo>
                  <a:pt x="5703377" y="2185301"/>
                </a:moveTo>
                <a:cubicBezTo>
                  <a:pt x="5723769" y="2185301"/>
                  <a:pt x="5739057" y="2195454"/>
                  <a:pt x="5737359" y="2209006"/>
                </a:cubicBezTo>
                <a:cubicBezTo>
                  <a:pt x="5737359" y="2222547"/>
                  <a:pt x="5722080" y="2232699"/>
                  <a:pt x="5703377" y="2232699"/>
                </a:cubicBezTo>
                <a:cubicBezTo>
                  <a:pt x="5684665" y="2232699"/>
                  <a:pt x="5669360" y="2222547"/>
                  <a:pt x="5669360" y="2209006"/>
                </a:cubicBezTo>
                <a:cubicBezTo>
                  <a:pt x="5669360" y="2195454"/>
                  <a:pt x="5684665" y="2185301"/>
                  <a:pt x="5703377" y="2185301"/>
                </a:cubicBezTo>
                <a:close/>
                <a:moveTo>
                  <a:pt x="5609826" y="2185301"/>
                </a:moveTo>
                <a:cubicBezTo>
                  <a:pt x="5626838" y="2185301"/>
                  <a:pt x="5642148" y="2195454"/>
                  <a:pt x="5642148" y="2209006"/>
                </a:cubicBezTo>
                <a:cubicBezTo>
                  <a:pt x="5642148" y="2222547"/>
                  <a:pt x="5626838" y="2232699"/>
                  <a:pt x="5608125" y="2232699"/>
                </a:cubicBezTo>
                <a:cubicBezTo>
                  <a:pt x="5589429" y="2232699"/>
                  <a:pt x="5574116" y="2222547"/>
                  <a:pt x="5575831" y="2209006"/>
                </a:cubicBezTo>
                <a:cubicBezTo>
                  <a:pt x="5575831" y="2195454"/>
                  <a:pt x="5591131" y="2185301"/>
                  <a:pt x="5609826" y="2185301"/>
                </a:cubicBezTo>
                <a:close/>
                <a:moveTo>
                  <a:pt x="5509496" y="2185301"/>
                </a:moveTo>
                <a:cubicBezTo>
                  <a:pt x="5528192" y="2185301"/>
                  <a:pt x="5541798" y="2195454"/>
                  <a:pt x="5541798" y="2209006"/>
                </a:cubicBezTo>
                <a:cubicBezTo>
                  <a:pt x="5541798" y="2222547"/>
                  <a:pt x="5524797" y="2232699"/>
                  <a:pt x="5506096" y="2232699"/>
                </a:cubicBezTo>
                <a:cubicBezTo>
                  <a:pt x="5487383" y="2232699"/>
                  <a:pt x="5472082" y="2222547"/>
                  <a:pt x="5473793" y="2209006"/>
                </a:cubicBezTo>
                <a:cubicBezTo>
                  <a:pt x="5473793" y="2195454"/>
                  <a:pt x="5490789" y="2185301"/>
                  <a:pt x="5509496" y="2185301"/>
                </a:cubicBezTo>
                <a:close/>
                <a:moveTo>
                  <a:pt x="5412563" y="2185301"/>
                </a:moveTo>
                <a:cubicBezTo>
                  <a:pt x="5429577" y="2185301"/>
                  <a:pt x="5444867" y="2195454"/>
                  <a:pt x="5444867" y="2209006"/>
                </a:cubicBezTo>
                <a:cubicBezTo>
                  <a:pt x="5444867" y="2222547"/>
                  <a:pt x="5427877" y="2232699"/>
                  <a:pt x="5409171" y="2232699"/>
                </a:cubicBezTo>
                <a:cubicBezTo>
                  <a:pt x="5390466" y="2232699"/>
                  <a:pt x="5375159" y="2222547"/>
                  <a:pt x="5376858" y="2209006"/>
                </a:cubicBezTo>
                <a:cubicBezTo>
                  <a:pt x="5376858" y="2195454"/>
                  <a:pt x="5393867" y="2185301"/>
                  <a:pt x="5412563" y="2185301"/>
                </a:cubicBezTo>
                <a:close/>
                <a:moveTo>
                  <a:pt x="5315625" y="2183607"/>
                </a:moveTo>
                <a:cubicBezTo>
                  <a:pt x="5334343" y="2185301"/>
                  <a:pt x="5347961" y="2195454"/>
                  <a:pt x="5347961" y="2207312"/>
                </a:cubicBezTo>
                <a:cubicBezTo>
                  <a:pt x="5347961" y="2220853"/>
                  <a:pt x="5330932" y="2231017"/>
                  <a:pt x="5312239" y="2231017"/>
                </a:cubicBezTo>
                <a:cubicBezTo>
                  <a:pt x="5293539" y="2231017"/>
                  <a:pt x="5278236" y="2220853"/>
                  <a:pt x="5279937" y="2207312"/>
                </a:cubicBezTo>
                <a:cubicBezTo>
                  <a:pt x="5281631" y="2193771"/>
                  <a:pt x="5296926" y="2183607"/>
                  <a:pt x="5315625" y="2183607"/>
                </a:cubicBezTo>
                <a:close/>
                <a:moveTo>
                  <a:pt x="5218698" y="2183607"/>
                </a:moveTo>
                <a:cubicBezTo>
                  <a:pt x="5237427" y="2183607"/>
                  <a:pt x="5251029" y="2195454"/>
                  <a:pt x="5251029" y="2207312"/>
                </a:cubicBezTo>
                <a:cubicBezTo>
                  <a:pt x="5249306" y="2220853"/>
                  <a:pt x="5234009" y="2231017"/>
                  <a:pt x="5215308" y="2231017"/>
                </a:cubicBezTo>
                <a:cubicBezTo>
                  <a:pt x="5196588" y="2231017"/>
                  <a:pt x="5181277" y="2220853"/>
                  <a:pt x="5182974" y="2207312"/>
                </a:cubicBezTo>
                <a:cubicBezTo>
                  <a:pt x="5184672" y="2193771"/>
                  <a:pt x="5199983" y="2183607"/>
                  <a:pt x="5218698" y="2183607"/>
                </a:cubicBezTo>
                <a:close/>
                <a:moveTo>
                  <a:pt x="5121737" y="2183607"/>
                </a:moveTo>
                <a:cubicBezTo>
                  <a:pt x="5140465" y="2183607"/>
                  <a:pt x="5155773" y="2193771"/>
                  <a:pt x="5154073" y="2207312"/>
                </a:cubicBezTo>
                <a:cubicBezTo>
                  <a:pt x="5152359" y="2220853"/>
                  <a:pt x="5137054" y="2231017"/>
                  <a:pt x="5118349" y="2231017"/>
                </a:cubicBezTo>
                <a:cubicBezTo>
                  <a:pt x="5099640" y="2231017"/>
                  <a:pt x="5086032" y="2220853"/>
                  <a:pt x="5086032" y="2207312"/>
                </a:cubicBezTo>
                <a:cubicBezTo>
                  <a:pt x="5087727" y="2193771"/>
                  <a:pt x="5103038" y="2183607"/>
                  <a:pt x="5121737" y="2183607"/>
                </a:cubicBezTo>
                <a:close/>
                <a:moveTo>
                  <a:pt x="5024799" y="2183607"/>
                </a:moveTo>
                <a:cubicBezTo>
                  <a:pt x="5043487" y="2183607"/>
                  <a:pt x="5057095" y="2193771"/>
                  <a:pt x="5057095" y="2207312"/>
                </a:cubicBezTo>
                <a:cubicBezTo>
                  <a:pt x="5055408" y="2220853"/>
                  <a:pt x="5040093" y="2231017"/>
                  <a:pt x="5021381" y="2231017"/>
                </a:cubicBezTo>
                <a:cubicBezTo>
                  <a:pt x="5002677" y="2231017"/>
                  <a:pt x="4989051" y="2220853"/>
                  <a:pt x="4989051" y="2207312"/>
                </a:cubicBezTo>
                <a:cubicBezTo>
                  <a:pt x="4990746" y="2193771"/>
                  <a:pt x="5006083" y="2183607"/>
                  <a:pt x="5024799" y="2183607"/>
                </a:cubicBezTo>
                <a:close/>
                <a:moveTo>
                  <a:pt x="4927908" y="2183607"/>
                </a:moveTo>
                <a:cubicBezTo>
                  <a:pt x="4946602" y="2183607"/>
                  <a:pt x="4960189" y="2193771"/>
                  <a:pt x="4958494" y="2207312"/>
                </a:cubicBezTo>
                <a:cubicBezTo>
                  <a:pt x="4956783" y="2220853"/>
                  <a:pt x="4941502" y="2231017"/>
                  <a:pt x="4922812" y="2231017"/>
                </a:cubicBezTo>
                <a:cubicBezTo>
                  <a:pt x="4904119" y="2231017"/>
                  <a:pt x="4890648" y="2220853"/>
                  <a:pt x="4892338" y="2207312"/>
                </a:cubicBezTo>
                <a:cubicBezTo>
                  <a:pt x="4893928" y="2193771"/>
                  <a:pt x="4909222" y="2183607"/>
                  <a:pt x="4927908" y="2183607"/>
                </a:cubicBezTo>
                <a:close/>
                <a:moveTo>
                  <a:pt x="4832836" y="2183607"/>
                </a:moveTo>
                <a:cubicBezTo>
                  <a:pt x="4849843" y="2183607"/>
                  <a:pt x="4863437" y="2193771"/>
                  <a:pt x="4863437" y="2207312"/>
                </a:cubicBezTo>
                <a:cubicBezTo>
                  <a:pt x="4861733" y="2220853"/>
                  <a:pt x="4844737" y="2231017"/>
                  <a:pt x="4826045" y="2231017"/>
                </a:cubicBezTo>
                <a:cubicBezTo>
                  <a:pt x="4807345" y="2231017"/>
                  <a:pt x="4793739" y="2220853"/>
                  <a:pt x="4795442" y="2207312"/>
                </a:cubicBezTo>
                <a:cubicBezTo>
                  <a:pt x="4797150" y="2193771"/>
                  <a:pt x="4814144" y="2183607"/>
                  <a:pt x="4832836" y="2183607"/>
                </a:cubicBezTo>
                <a:close/>
                <a:moveTo>
                  <a:pt x="4741033" y="2181913"/>
                </a:moveTo>
                <a:cubicBezTo>
                  <a:pt x="4759739" y="2183607"/>
                  <a:pt x="4773340" y="2193771"/>
                  <a:pt x="4771641" y="2205618"/>
                </a:cubicBezTo>
                <a:cubicBezTo>
                  <a:pt x="4769947" y="2219159"/>
                  <a:pt x="4752939" y="2229323"/>
                  <a:pt x="4734241" y="2229323"/>
                </a:cubicBezTo>
                <a:cubicBezTo>
                  <a:pt x="4715544" y="2229323"/>
                  <a:pt x="4701951" y="2219159"/>
                  <a:pt x="4703638" y="2205618"/>
                </a:cubicBezTo>
                <a:cubicBezTo>
                  <a:pt x="4705345" y="2192077"/>
                  <a:pt x="4722341" y="2181913"/>
                  <a:pt x="4741033" y="2181913"/>
                </a:cubicBezTo>
                <a:close/>
                <a:moveTo>
                  <a:pt x="507276" y="2176137"/>
                </a:moveTo>
                <a:cubicBezTo>
                  <a:pt x="525978" y="2177831"/>
                  <a:pt x="534479" y="2187983"/>
                  <a:pt x="525978" y="2199830"/>
                </a:cubicBezTo>
                <a:cubicBezTo>
                  <a:pt x="519176" y="2213383"/>
                  <a:pt x="500477" y="2223535"/>
                  <a:pt x="481774" y="2223535"/>
                </a:cubicBezTo>
                <a:cubicBezTo>
                  <a:pt x="464774" y="2223535"/>
                  <a:pt x="456273" y="2213383"/>
                  <a:pt x="463073" y="2199830"/>
                </a:cubicBezTo>
                <a:cubicBezTo>
                  <a:pt x="469874" y="2187983"/>
                  <a:pt x="490275" y="2176137"/>
                  <a:pt x="507276" y="2176137"/>
                </a:cubicBezTo>
                <a:close/>
                <a:moveTo>
                  <a:pt x="418874" y="2176137"/>
                </a:moveTo>
                <a:cubicBezTo>
                  <a:pt x="437576" y="2177831"/>
                  <a:pt x="446076" y="2187983"/>
                  <a:pt x="437576" y="2199830"/>
                </a:cubicBezTo>
                <a:cubicBezTo>
                  <a:pt x="430775" y="2213383"/>
                  <a:pt x="410374" y="2223535"/>
                  <a:pt x="393372" y="2223535"/>
                </a:cubicBezTo>
                <a:cubicBezTo>
                  <a:pt x="376372" y="2223535"/>
                  <a:pt x="367871" y="2213383"/>
                  <a:pt x="374672" y="2199830"/>
                </a:cubicBezTo>
                <a:cubicBezTo>
                  <a:pt x="381471" y="2187983"/>
                  <a:pt x="401872" y="2176137"/>
                  <a:pt x="418874" y="2176137"/>
                </a:cubicBezTo>
                <a:close/>
                <a:moveTo>
                  <a:pt x="332157" y="2176137"/>
                </a:moveTo>
                <a:cubicBezTo>
                  <a:pt x="349159" y="2176137"/>
                  <a:pt x="357659" y="2187983"/>
                  <a:pt x="350859" y="2199830"/>
                </a:cubicBezTo>
                <a:cubicBezTo>
                  <a:pt x="344058" y="2213383"/>
                  <a:pt x="323656" y="2223535"/>
                  <a:pt x="306655" y="2223535"/>
                </a:cubicBezTo>
                <a:cubicBezTo>
                  <a:pt x="289654" y="2223535"/>
                  <a:pt x="281153" y="2213383"/>
                  <a:pt x="287953" y="2199830"/>
                </a:cubicBezTo>
                <a:cubicBezTo>
                  <a:pt x="294754" y="2187983"/>
                  <a:pt x="315156" y="2176137"/>
                  <a:pt x="332157" y="2176137"/>
                </a:cubicBezTo>
                <a:close/>
                <a:moveTo>
                  <a:pt x="242046" y="2176137"/>
                </a:moveTo>
                <a:cubicBezTo>
                  <a:pt x="257347" y="2176137"/>
                  <a:pt x="265848" y="2186289"/>
                  <a:pt x="259049" y="2199830"/>
                </a:cubicBezTo>
                <a:cubicBezTo>
                  <a:pt x="252248" y="2213383"/>
                  <a:pt x="231845" y="2223535"/>
                  <a:pt x="214845" y="2223535"/>
                </a:cubicBezTo>
                <a:cubicBezTo>
                  <a:pt x="197844" y="2223535"/>
                  <a:pt x="189342" y="2213383"/>
                  <a:pt x="197844" y="2199830"/>
                </a:cubicBezTo>
                <a:cubicBezTo>
                  <a:pt x="204644" y="2187983"/>
                  <a:pt x="225046" y="2176137"/>
                  <a:pt x="242046" y="2176137"/>
                </a:cubicBezTo>
                <a:close/>
                <a:moveTo>
                  <a:pt x="153648" y="2176137"/>
                </a:moveTo>
                <a:cubicBezTo>
                  <a:pt x="170648" y="2176137"/>
                  <a:pt x="177449" y="2186289"/>
                  <a:pt x="170648" y="2199830"/>
                </a:cubicBezTo>
                <a:cubicBezTo>
                  <a:pt x="163849" y="2213383"/>
                  <a:pt x="143447" y="2223535"/>
                  <a:pt x="126445" y="2223535"/>
                </a:cubicBezTo>
                <a:cubicBezTo>
                  <a:pt x="109444" y="2223535"/>
                  <a:pt x="100943" y="2213383"/>
                  <a:pt x="109444" y="2199830"/>
                </a:cubicBezTo>
                <a:cubicBezTo>
                  <a:pt x="116245" y="2187983"/>
                  <a:pt x="136646" y="2176137"/>
                  <a:pt x="153648" y="2176137"/>
                </a:cubicBezTo>
                <a:close/>
                <a:moveTo>
                  <a:pt x="1643220" y="2173455"/>
                </a:moveTo>
                <a:cubicBezTo>
                  <a:pt x="1661917" y="2173455"/>
                  <a:pt x="1672120" y="2183608"/>
                  <a:pt x="1667024" y="2197148"/>
                </a:cubicBezTo>
                <a:cubicBezTo>
                  <a:pt x="1661917" y="2210701"/>
                  <a:pt x="1641522" y="2220853"/>
                  <a:pt x="1622813" y="2220853"/>
                </a:cubicBezTo>
                <a:cubicBezTo>
                  <a:pt x="1604117" y="2220853"/>
                  <a:pt x="1593914" y="2210701"/>
                  <a:pt x="1599009" y="2197148"/>
                </a:cubicBezTo>
                <a:cubicBezTo>
                  <a:pt x="1604117" y="2183608"/>
                  <a:pt x="1624512" y="2173455"/>
                  <a:pt x="1643220" y="2173455"/>
                </a:cubicBezTo>
                <a:close/>
                <a:moveTo>
                  <a:pt x="1546294" y="2173455"/>
                </a:moveTo>
                <a:cubicBezTo>
                  <a:pt x="1565003" y="2173455"/>
                  <a:pt x="1576893" y="2183608"/>
                  <a:pt x="1570098" y="2197148"/>
                </a:cubicBezTo>
                <a:cubicBezTo>
                  <a:pt x="1565003" y="2210701"/>
                  <a:pt x="1544596" y="2220853"/>
                  <a:pt x="1525887" y="2220853"/>
                </a:cubicBezTo>
                <a:cubicBezTo>
                  <a:pt x="1507191" y="2220853"/>
                  <a:pt x="1496987" y="2210701"/>
                  <a:pt x="1502083" y="2197148"/>
                </a:cubicBezTo>
                <a:cubicBezTo>
                  <a:pt x="1507191" y="2183608"/>
                  <a:pt x="1527586" y="2173455"/>
                  <a:pt x="1546294" y="2173455"/>
                </a:cubicBezTo>
                <a:close/>
                <a:moveTo>
                  <a:pt x="2321555" y="2171761"/>
                </a:moveTo>
                <a:cubicBezTo>
                  <a:pt x="2340251" y="2173455"/>
                  <a:pt x="2352153" y="2183608"/>
                  <a:pt x="2347046" y="2195454"/>
                </a:cubicBezTo>
                <a:cubicBezTo>
                  <a:pt x="2341950" y="2209007"/>
                  <a:pt x="2323254" y="2219159"/>
                  <a:pt x="2304557" y="2219159"/>
                </a:cubicBezTo>
                <a:cubicBezTo>
                  <a:pt x="2285849" y="2219159"/>
                  <a:pt x="2273947" y="2209007"/>
                  <a:pt x="2279054" y="2195454"/>
                </a:cubicBezTo>
                <a:cubicBezTo>
                  <a:pt x="2284150" y="2181914"/>
                  <a:pt x="2302847" y="2171761"/>
                  <a:pt x="2321555" y="2171761"/>
                </a:cubicBezTo>
                <a:close/>
                <a:moveTo>
                  <a:pt x="2124339" y="2171761"/>
                </a:moveTo>
                <a:cubicBezTo>
                  <a:pt x="2143047" y="2171761"/>
                  <a:pt x="2154950" y="2181914"/>
                  <a:pt x="2149854" y="2195454"/>
                </a:cubicBezTo>
                <a:cubicBezTo>
                  <a:pt x="2144746" y="2209007"/>
                  <a:pt x="2126038" y="2219159"/>
                  <a:pt x="2107341" y="2219159"/>
                </a:cubicBezTo>
                <a:cubicBezTo>
                  <a:pt x="2088645" y="2219159"/>
                  <a:pt x="2076743" y="2209007"/>
                  <a:pt x="2081839" y="2195454"/>
                </a:cubicBezTo>
                <a:cubicBezTo>
                  <a:pt x="2086935" y="2181914"/>
                  <a:pt x="2105643" y="2171761"/>
                  <a:pt x="2124339" y="2171761"/>
                </a:cubicBezTo>
                <a:close/>
                <a:moveTo>
                  <a:pt x="10801803" y="2137915"/>
                </a:moveTo>
                <a:cubicBezTo>
                  <a:pt x="10820523" y="2137915"/>
                  <a:pt x="10840918" y="2149762"/>
                  <a:pt x="10847713" y="2161608"/>
                </a:cubicBezTo>
                <a:cubicBezTo>
                  <a:pt x="10854519" y="2175149"/>
                  <a:pt x="10844315" y="2185301"/>
                  <a:pt x="10825619" y="2185301"/>
                </a:cubicBezTo>
                <a:cubicBezTo>
                  <a:pt x="10806922" y="2185301"/>
                  <a:pt x="10786504" y="2175149"/>
                  <a:pt x="10779709" y="2161608"/>
                </a:cubicBezTo>
                <a:cubicBezTo>
                  <a:pt x="10772903" y="2148068"/>
                  <a:pt x="10783107" y="2137915"/>
                  <a:pt x="10801803" y="2137915"/>
                </a:cubicBezTo>
                <a:close/>
                <a:moveTo>
                  <a:pt x="10131951" y="2134527"/>
                </a:moveTo>
                <a:cubicBezTo>
                  <a:pt x="10150659" y="2134527"/>
                  <a:pt x="10169356" y="2146374"/>
                  <a:pt x="10176150" y="2158220"/>
                </a:cubicBezTo>
                <a:cubicBezTo>
                  <a:pt x="10181257" y="2171761"/>
                  <a:pt x="10171054" y="2181913"/>
                  <a:pt x="10152357" y="2181913"/>
                </a:cubicBezTo>
                <a:cubicBezTo>
                  <a:pt x="10133649" y="2181913"/>
                  <a:pt x="10114953" y="2171761"/>
                  <a:pt x="10108159" y="2158220"/>
                </a:cubicBezTo>
                <a:cubicBezTo>
                  <a:pt x="10103039" y="2144679"/>
                  <a:pt x="10113254" y="2134527"/>
                  <a:pt x="10131951" y="2134527"/>
                </a:cubicBezTo>
                <a:close/>
                <a:moveTo>
                  <a:pt x="10035048" y="2134527"/>
                </a:moveTo>
                <a:cubicBezTo>
                  <a:pt x="10055455" y="2134527"/>
                  <a:pt x="10074151" y="2144679"/>
                  <a:pt x="10079247" y="2158220"/>
                </a:cubicBezTo>
                <a:cubicBezTo>
                  <a:pt x="10084355" y="2171761"/>
                  <a:pt x="10074151" y="2181913"/>
                  <a:pt x="10055455" y="2181913"/>
                </a:cubicBezTo>
                <a:cubicBezTo>
                  <a:pt x="10036746" y="2181913"/>
                  <a:pt x="10018050" y="2171761"/>
                  <a:pt x="10011255" y="2158220"/>
                </a:cubicBezTo>
                <a:cubicBezTo>
                  <a:pt x="10006148" y="2144679"/>
                  <a:pt x="10016351" y="2134527"/>
                  <a:pt x="10035048" y="2134527"/>
                </a:cubicBezTo>
                <a:close/>
                <a:moveTo>
                  <a:pt x="9941530" y="2134527"/>
                </a:moveTo>
                <a:cubicBezTo>
                  <a:pt x="9960238" y="2134527"/>
                  <a:pt x="9978946" y="2144679"/>
                  <a:pt x="9984042" y="2158220"/>
                </a:cubicBezTo>
                <a:cubicBezTo>
                  <a:pt x="9989149" y="2171761"/>
                  <a:pt x="9978946" y="2181913"/>
                  <a:pt x="9960238" y="2181913"/>
                </a:cubicBezTo>
                <a:cubicBezTo>
                  <a:pt x="9941530" y="2181913"/>
                  <a:pt x="9922834" y="2171761"/>
                  <a:pt x="9917738" y="2158220"/>
                </a:cubicBezTo>
                <a:cubicBezTo>
                  <a:pt x="9912629" y="2144679"/>
                  <a:pt x="9922834" y="2134527"/>
                  <a:pt x="9941530" y="2134527"/>
                </a:cubicBezTo>
                <a:close/>
                <a:moveTo>
                  <a:pt x="9839542" y="2134527"/>
                </a:moveTo>
                <a:cubicBezTo>
                  <a:pt x="9858251" y="2134527"/>
                  <a:pt x="9876959" y="2144679"/>
                  <a:pt x="9882055" y="2158220"/>
                </a:cubicBezTo>
                <a:cubicBezTo>
                  <a:pt x="9887151" y="2171761"/>
                  <a:pt x="9876959" y="2181913"/>
                  <a:pt x="9858251" y="2181913"/>
                </a:cubicBezTo>
                <a:cubicBezTo>
                  <a:pt x="9839542" y="2181913"/>
                  <a:pt x="9820846" y="2171761"/>
                  <a:pt x="9815738" y="2158220"/>
                </a:cubicBezTo>
                <a:cubicBezTo>
                  <a:pt x="9810642" y="2144679"/>
                  <a:pt x="9820846" y="2134527"/>
                  <a:pt x="9839542" y="2134527"/>
                </a:cubicBezTo>
                <a:close/>
                <a:moveTo>
                  <a:pt x="9744338" y="2134527"/>
                </a:moveTo>
                <a:cubicBezTo>
                  <a:pt x="9761348" y="2134527"/>
                  <a:pt x="9780044" y="2144679"/>
                  <a:pt x="9785140" y="2158220"/>
                </a:cubicBezTo>
                <a:cubicBezTo>
                  <a:pt x="9790247" y="2171761"/>
                  <a:pt x="9780044" y="2181913"/>
                  <a:pt x="9761348" y="2181913"/>
                </a:cubicBezTo>
                <a:cubicBezTo>
                  <a:pt x="9742640" y="2181913"/>
                  <a:pt x="9723931" y="2171761"/>
                  <a:pt x="9718836" y="2158220"/>
                </a:cubicBezTo>
                <a:cubicBezTo>
                  <a:pt x="9713727" y="2144679"/>
                  <a:pt x="9725630" y="2134527"/>
                  <a:pt x="9744338" y="2134527"/>
                </a:cubicBezTo>
                <a:close/>
                <a:moveTo>
                  <a:pt x="8875548" y="2131139"/>
                </a:moveTo>
                <a:cubicBezTo>
                  <a:pt x="8894244" y="2131139"/>
                  <a:pt x="8912964" y="2141292"/>
                  <a:pt x="8916361" y="2154832"/>
                </a:cubicBezTo>
                <a:cubicBezTo>
                  <a:pt x="8919759" y="2168373"/>
                  <a:pt x="8907845" y="2178525"/>
                  <a:pt x="8889148" y="2178525"/>
                </a:cubicBezTo>
                <a:cubicBezTo>
                  <a:pt x="8870452" y="2178525"/>
                  <a:pt x="8851744" y="2168373"/>
                  <a:pt x="8848346" y="2154832"/>
                </a:cubicBezTo>
                <a:cubicBezTo>
                  <a:pt x="8844949" y="2141292"/>
                  <a:pt x="8856851" y="2131139"/>
                  <a:pt x="8875548" y="2131139"/>
                </a:cubicBezTo>
                <a:close/>
                <a:moveTo>
                  <a:pt x="8778645" y="2131139"/>
                </a:moveTo>
                <a:cubicBezTo>
                  <a:pt x="8799051" y="2131139"/>
                  <a:pt x="8816061" y="2141292"/>
                  <a:pt x="8819459" y="2154832"/>
                </a:cubicBezTo>
                <a:cubicBezTo>
                  <a:pt x="8822855" y="2168373"/>
                  <a:pt x="8810954" y="2178525"/>
                  <a:pt x="8792257" y="2178525"/>
                </a:cubicBezTo>
                <a:cubicBezTo>
                  <a:pt x="8773549" y="2178525"/>
                  <a:pt x="8754852" y="2168373"/>
                  <a:pt x="8751443" y="2154832"/>
                </a:cubicBezTo>
                <a:cubicBezTo>
                  <a:pt x="8748046" y="2141292"/>
                  <a:pt x="8759948" y="2131139"/>
                  <a:pt x="8778645" y="2131139"/>
                </a:cubicBezTo>
                <a:close/>
                <a:moveTo>
                  <a:pt x="8683428" y="2131139"/>
                </a:moveTo>
                <a:cubicBezTo>
                  <a:pt x="8702136" y="2131139"/>
                  <a:pt x="8720845" y="2141292"/>
                  <a:pt x="8724242" y="2154832"/>
                </a:cubicBezTo>
                <a:cubicBezTo>
                  <a:pt x="8727640" y="2168373"/>
                  <a:pt x="8715737" y="2178525"/>
                  <a:pt x="8697040" y="2178525"/>
                </a:cubicBezTo>
                <a:cubicBezTo>
                  <a:pt x="8678332" y="2178525"/>
                  <a:pt x="8659624" y="2168373"/>
                  <a:pt x="8656227" y="2154832"/>
                </a:cubicBezTo>
                <a:cubicBezTo>
                  <a:pt x="8652830" y="2141292"/>
                  <a:pt x="8664732" y="2131139"/>
                  <a:pt x="8683428" y="2131139"/>
                </a:cubicBezTo>
                <a:close/>
                <a:moveTo>
                  <a:pt x="7437265" y="2122680"/>
                </a:moveTo>
                <a:cubicBezTo>
                  <a:pt x="7455957" y="2122680"/>
                  <a:pt x="7472957" y="2134527"/>
                  <a:pt x="7474655" y="2146373"/>
                </a:cubicBezTo>
                <a:cubicBezTo>
                  <a:pt x="7476352" y="2159914"/>
                  <a:pt x="7462766" y="2170066"/>
                  <a:pt x="7444060" y="2170066"/>
                </a:cubicBezTo>
                <a:cubicBezTo>
                  <a:pt x="7425362" y="2170066"/>
                  <a:pt x="7408363" y="2159914"/>
                  <a:pt x="7406666" y="2146373"/>
                </a:cubicBezTo>
                <a:cubicBezTo>
                  <a:pt x="7404967" y="2132833"/>
                  <a:pt x="7418568" y="2122680"/>
                  <a:pt x="7437265" y="2122680"/>
                </a:cubicBezTo>
                <a:close/>
                <a:moveTo>
                  <a:pt x="7335240" y="2122680"/>
                </a:moveTo>
                <a:cubicBezTo>
                  <a:pt x="7353950" y="2122680"/>
                  <a:pt x="7370946" y="2132833"/>
                  <a:pt x="7372644" y="2146373"/>
                </a:cubicBezTo>
                <a:cubicBezTo>
                  <a:pt x="7374342" y="2159914"/>
                  <a:pt x="7360741" y="2170066"/>
                  <a:pt x="7342045" y="2170066"/>
                </a:cubicBezTo>
                <a:cubicBezTo>
                  <a:pt x="7323348" y="2170066"/>
                  <a:pt x="7306336" y="2159914"/>
                  <a:pt x="7304640" y="2146373"/>
                </a:cubicBezTo>
                <a:cubicBezTo>
                  <a:pt x="7302942" y="2132833"/>
                  <a:pt x="7316542" y="2122680"/>
                  <a:pt x="7335240" y="2122680"/>
                </a:cubicBezTo>
                <a:close/>
                <a:moveTo>
                  <a:pt x="7241729" y="2122680"/>
                </a:moveTo>
                <a:cubicBezTo>
                  <a:pt x="7262138" y="2122680"/>
                  <a:pt x="7277436" y="2132833"/>
                  <a:pt x="7279135" y="2146373"/>
                </a:cubicBezTo>
                <a:cubicBezTo>
                  <a:pt x="7280834" y="2159914"/>
                  <a:pt x="7267232" y="2170066"/>
                  <a:pt x="7248524" y="2170066"/>
                </a:cubicBezTo>
                <a:cubicBezTo>
                  <a:pt x="7229828" y="2170066"/>
                  <a:pt x="7212831" y="2159914"/>
                  <a:pt x="7211130" y="2146373"/>
                </a:cubicBezTo>
                <a:cubicBezTo>
                  <a:pt x="7209420" y="2132833"/>
                  <a:pt x="7223020" y="2122680"/>
                  <a:pt x="7241729" y="2122680"/>
                </a:cubicBezTo>
                <a:close/>
                <a:moveTo>
                  <a:pt x="7146524" y="2122680"/>
                </a:moveTo>
                <a:cubicBezTo>
                  <a:pt x="7165242" y="2122680"/>
                  <a:pt x="7180542" y="2132833"/>
                  <a:pt x="7182239" y="2146373"/>
                </a:cubicBezTo>
                <a:cubicBezTo>
                  <a:pt x="7183939" y="2159914"/>
                  <a:pt x="7170337" y="2170066"/>
                  <a:pt x="7151645" y="2170066"/>
                </a:cubicBezTo>
                <a:cubicBezTo>
                  <a:pt x="7132922" y="2170066"/>
                  <a:pt x="7115928" y="2159914"/>
                  <a:pt x="7115928" y="2146373"/>
                </a:cubicBezTo>
                <a:cubicBezTo>
                  <a:pt x="7114228" y="2132833"/>
                  <a:pt x="7127829" y="2122680"/>
                  <a:pt x="7146524" y="2122680"/>
                </a:cubicBezTo>
                <a:close/>
                <a:moveTo>
                  <a:pt x="7054729" y="2122680"/>
                </a:moveTo>
                <a:cubicBezTo>
                  <a:pt x="7071725" y="2122680"/>
                  <a:pt x="7088721" y="2132833"/>
                  <a:pt x="7090429" y="2146373"/>
                </a:cubicBezTo>
                <a:cubicBezTo>
                  <a:pt x="7092130" y="2159914"/>
                  <a:pt x="7078530" y="2170066"/>
                  <a:pt x="7059825" y="2170066"/>
                </a:cubicBezTo>
                <a:cubicBezTo>
                  <a:pt x="7041131" y="2170066"/>
                  <a:pt x="7024138" y="2159914"/>
                  <a:pt x="7024138" y="2146373"/>
                </a:cubicBezTo>
                <a:cubicBezTo>
                  <a:pt x="7022437" y="2132833"/>
                  <a:pt x="7036034" y="2122680"/>
                  <a:pt x="7054729" y="2122680"/>
                </a:cubicBezTo>
                <a:close/>
                <a:moveTo>
                  <a:pt x="6956156" y="2120986"/>
                </a:moveTo>
                <a:cubicBezTo>
                  <a:pt x="6974850" y="2122680"/>
                  <a:pt x="6991857" y="2132833"/>
                  <a:pt x="6991857" y="2144679"/>
                </a:cubicBezTo>
                <a:cubicBezTo>
                  <a:pt x="6993555" y="2158220"/>
                  <a:pt x="6979944" y="2168384"/>
                  <a:pt x="6961253" y="2168384"/>
                </a:cubicBezTo>
                <a:cubicBezTo>
                  <a:pt x="6942562" y="2168384"/>
                  <a:pt x="6927264" y="2158220"/>
                  <a:pt x="6925555" y="2144679"/>
                </a:cubicBezTo>
                <a:cubicBezTo>
                  <a:pt x="6923854" y="2131138"/>
                  <a:pt x="6939152" y="2120986"/>
                  <a:pt x="6956156" y="2120986"/>
                </a:cubicBezTo>
                <a:close/>
                <a:moveTo>
                  <a:pt x="6860949" y="2120986"/>
                </a:moveTo>
                <a:cubicBezTo>
                  <a:pt x="6879653" y="2120986"/>
                  <a:pt x="6894948" y="2132833"/>
                  <a:pt x="6896646" y="2144679"/>
                </a:cubicBezTo>
                <a:cubicBezTo>
                  <a:pt x="6898344" y="2158220"/>
                  <a:pt x="6883050" y="2168384"/>
                  <a:pt x="6864346" y="2168384"/>
                </a:cubicBezTo>
                <a:cubicBezTo>
                  <a:pt x="6845654" y="2168384"/>
                  <a:pt x="6830356" y="2158220"/>
                  <a:pt x="6828661" y="2144679"/>
                </a:cubicBezTo>
                <a:cubicBezTo>
                  <a:pt x="6826957" y="2131138"/>
                  <a:pt x="6842256" y="2120986"/>
                  <a:pt x="6860949" y="2120986"/>
                </a:cubicBezTo>
                <a:close/>
                <a:moveTo>
                  <a:pt x="6764104" y="2120986"/>
                </a:moveTo>
                <a:cubicBezTo>
                  <a:pt x="6782800" y="2120986"/>
                  <a:pt x="6798067" y="2132833"/>
                  <a:pt x="6799761" y="2144679"/>
                </a:cubicBezTo>
                <a:cubicBezTo>
                  <a:pt x="6801476" y="2158220"/>
                  <a:pt x="6786192" y="2168384"/>
                  <a:pt x="6767509" y="2168384"/>
                </a:cubicBezTo>
                <a:cubicBezTo>
                  <a:pt x="6748801" y="2168384"/>
                  <a:pt x="6733506" y="2158220"/>
                  <a:pt x="6731810" y="2144679"/>
                </a:cubicBezTo>
                <a:cubicBezTo>
                  <a:pt x="6730111" y="2131138"/>
                  <a:pt x="6745406" y="2120986"/>
                  <a:pt x="6764104" y="2120986"/>
                </a:cubicBezTo>
                <a:close/>
                <a:moveTo>
                  <a:pt x="6667200" y="2120986"/>
                </a:moveTo>
                <a:cubicBezTo>
                  <a:pt x="6685888" y="2120986"/>
                  <a:pt x="6702889" y="2131138"/>
                  <a:pt x="6702889" y="2144679"/>
                </a:cubicBezTo>
                <a:cubicBezTo>
                  <a:pt x="6704594" y="2158220"/>
                  <a:pt x="6689303" y="2168384"/>
                  <a:pt x="6670599" y="2168384"/>
                </a:cubicBezTo>
                <a:cubicBezTo>
                  <a:pt x="6651891" y="2168384"/>
                  <a:pt x="6636591" y="2158220"/>
                  <a:pt x="6634896" y="2144679"/>
                </a:cubicBezTo>
                <a:cubicBezTo>
                  <a:pt x="6633205" y="2131138"/>
                  <a:pt x="6648496" y="2120986"/>
                  <a:pt x="6667200" y="2120986"/>
                </a:cubicBezTo>
                <a:close/>
                <a:moveTo>
                  <a:pt x="6572026" y="2120986"/>
                </a:moveTo>
                <a:cubicBezTo>
                  <a:pt x="6590715" y="2120986"/>
                  <a:pt x="6606010" y="2131138"/>
                  <a:pt x="6607709" y="2144679"/>
                </a:cubicBezTo>
                <a:cubicBezTo>
                  <a:pt x="6607709" y="2158220"/>
                  <a:pt x="6594119" y="2168384"/>
                  <a:pt x="6575419" y="2168384"/>
                </a:cubicBezTo>
                <a:cubicBezTo>
                  <a:pt x="6556731" y="2168384"/>
                  <a:pt x="6541434" y="2158220"/>
                  <a:pt x="6539718" y="2144679"/>
                </a:cubicBezTo>
                <a:cubicBezTo>
                  <a:pt x="6539718" y="2131138"/>
                  <a:pt x="6553322" y="2120986"/>
                  <a:pt x="6572026" y="2120986"/>
                </a:cubicBezTo>
                <a:close/>
                <a:moveTo>
                  <a:pt x="6475137" y="2120986"/>
                </a:moveTo>
                <a:cubicBezTo>
                  <a:pt x="6493831" y="2120986"/>
                  <a:pt x="6510826" y="2131138"/>
                  <a:pt x="6510826" y="2144679"/>
                </a:cubicBezTo>
                <a:cubicBezTo>
                  <a:pt x="6510826" y="2158220"/>
                  <a:pt x="6497223" y="2168384"/>
                  <a:pt x="6478531" y="2168384"/>
                </a:cubicBezTo>
                <a:cubicBezTo>
                  <a:pt x="6459838" y="2168384"/>
                  <a:pt x="6444542" y="2158220"/>
                  <a:pt x="6442840" y="2144679"/>
                </a:cubicBezTo>
                <a:cubicBezTo>
                  <a:pt x="6442840" y="2131138"/>
                  <a:pt x="6456430" y="2120986"/>
                  <a:pt x="6475137" y="2120986"/>
                </a:cubicBezTo>
                <a:close/>
                <a:moveTo>
                  <a:pt x="6381633" y="2120986"/>
                </a:moveTo>
                <a:cubicBezTo>
                  <a:pt x="6398628" y="2120986"/>
                  <a:pt x="6413924" y="2131138"/>
                  <a:pt x="6415620" y="2144679"/>
                </a:cubicBezTo>
                <a:cubicBezTo>
                  <a:pt x="6415620" y="2158220"/>
                  <a:pt x="6402031" y="2168384"/>
                  <a:pt x="6383328" y="2168384"/>
                </a:cubicBezTo>
                <a:cubicBezTo>
                  <a:pt x="6364636" y="2168384"/>
                  <a:pt x="6349347" y="2158220"/>
                  <a:pt x="6349347" y="2144679"/>
                </a:cubicBezTo>
                <a:cubicBezTo>
                  <a:pt x="6349347" y="2131138"/>
                  <a:pt x="6362937" y="2120986"/>
                  <a:pt x="6381633" y="2120986"/>
                </a:cubicBezTo>
                <a:close/>
                <a:moveTo>
                  <a:pt x="6284731" y="2119292"/>
                </a:moveTo>
                <a:cubicBezTo>
                  <a:pt x="6301732" y="2120986"/>
                  <a:pt x="6317028" y="2131138"/>
                  <a:pt x="6318727" y="2142985"/>
                </a:cubicBezTo>
                <a:cubicBezTo>
                  <a:pt x="6318727" y="2156526"/>
                  <a:pt x="6305127" y="2166678"/>
                  <a:pt x="6286433" y="2166678"/>
                </a:cubicBezTo>
                <a:cubicBezTo>
                  <a:pt x="6267730" y="2166678"/>
                  <a:pt x="6252440" y="2156526"/>
                  <a:pt x="6252440" y="2142985"/>
                </a:cubicBezTo>
                <a:cubicBezTo>
                  <a:pt x="6252440" y="2129444"/>
                  <a:pt x="6267730" y="2119292"/>
                  <a:pt x="6284731" y="2119292"/>
                </a:cubicBezTo>
                <a:close/>
                <a:moveTo>
                  <a:pt x="6187835" y="2119292"/>
                </a:moveTo>
                <a:cubicBezTo>
                  <a:pt x="6206548" y="2120986"/>
                  <a:pt x="6221841" y="2131138"/>
                  <a:pt x="6221841" y="2142985"/>
                </a:cubicBezTo>
                <a:cubicBezTo>
                  <a:pt x="6221841" y="2156526"/>
                  <a:pt x="6206548" y="2166678"/>
                  <a:pt x="6187835" y="2166678"/>
                </a:cubicBezTo>
                <a:cubicBezTo>
                  <a:pt x="6169144" y="2166678"/>
                  <a:pt x="6153841" y="2156526"/>
                  <a:pt x="6153841" y="2142985"/>
                </a:cubicBezTo>
                <a:cubicBezTo>
                  <a:pt x="6153841" y="2129444"/>
                  <a:pt x="6169144" y="2119292"/>
                  <a:pt x="6187835" y="2119292"/>
                </a:cubicBezTo>
                <a:close/>
                <a:moveTo>
                  <a:pt x="6090946" y="2119292"/>
                </a:moveTo>
                <a:cubicBezTo>
                  <a:pt x="6109641" y="2119292"/>
                  <a:pt x="6124931" y="2131138"/>
                  <a:pt x="6124931" y="2142985"/>
                </a:cubicBezTo>
                <a:cubicBezTo>
                  <a:pt x="6124931" y="2156526"/>
                  <a:pt x="6109641" y="2166678"/>
                  <a:pt x="6090946" y="2166678"/>
                </a:cubicBezTo>
                <a:cubicBezTo>
                  <a:pt x="6072255" y="2166678"/>
                  <a:pt x="6056951" y="2156526"/>
                  <a:pt x="6056951" y="2142985"/>
                </a:cubicBezTo>
                <a:cubicBezTo>
                  <a:pt x="6056951" y="2129444"/>
                  <a:pt x="6072255" y="2119292"/>
                  <a:pt x="6090946" y="2119292"/>
                </a:cubicBezTo>
                <a:close/>
                <a:moveTo>
                  <a:pt x="5995778" y="2119292"/>
                </a:moveTo>
                <a:cubicBezTo>
                  <a:pt x="6014468" y="2119292"/>
                  <a:pt x="6029762" y="2129444"/>
                  <a:pt x="6029762" y="2142985"/>
                </a:cubicBezTo>
                <a:cubicBezTo>
                  <a:pt x="6029762" y="2156526"/>
                  <a:pt x="6014468" y="2166678"/>
                  <a:pt x="5995778" y="2166678"/>
                </a:cubicBezTo>
                <a:cubicBezTo>
                  <a:pt x="5977087" y="2166678"/>
                  <a:pt x="5961786" y="2156526"/>
                  <a:pt x="5961786" y="2142985"/>
                </a:cubicBezTo>
                <a:cubicBezTo>
                  <a:pt x="5961786" y="2129444"/>
                  <a:pt x="5977087" y="2119292"/>
                  <a:pt x="5995778" y="2119292"/>
                </a:cubicBezTo>
                <a:close/>
                <a:moveTo>
                  <a:pt x="5898868" y="2119292"/>
                </a:moveTo>
                <a:cubicBezTo>
                  <a:pt x="5919265" y="2119292"/>
                  <a:pt x="5934571" y="2129444"/>
                  <a:pt x="5932858" y="2142985"/>
                </a:cubicBezTo>
                <a:cubicBezTo>
                  <a:pt x="5932858" y="2156526"/>
                  <a:pt x="5917562" y="2166678"/>
                  <a:pt x="5898868" y="2166678"/>
                </a:cubicBezTo>
                <a:cubicBezTo>
                  <a:pt x="5880165" y="2166678"/>
                  <a:pt x="5864855" y="2156526"/>
                  <a:pt x="5864855" y="2142985"/>
                </a:cubicBezTo>
                <a:cubicBezTo>
                  <a:pt x="5864855" y="2129444"/>
                  <a:pt x="5880165" y="2119292"/>
                  <a:pt x="5898868" y="2119292"/>
                </a:cubicBezTo>
                <a:close/>
                <a:moveTo>
                  <a:pt x="5801864" y="2119292"/>
                </a:moveTo>
                <a:cubicBezTo>
                  <a:pt x="5822232" y="2119292"/>
                  <a:pt x="5835898" y="2129444"/>
                  <a:pt x="5835898" y="2142985"/>
                </a:cubicBezTo>
                <a:cubicBezTo>
                  <a:pt x="5835898" y="2156526"/>
                  <a:pt x="5820536" y="2166678"/>
                  <a:pt x="5801864" y="2166678"/>
                </a:cubicBezTo>
                <a:cubicBezTo>
                  <a:pt x="5783182" y="2166678"/>
                  <a:pt x="5767913" y="2156526"/>
                  <a:pt x="5767913" y="2142985"/>
                </a:cubicBezTo>
                <a:cubicBezTo>
                  <a:pt x="5767913" y="2129444"/>
                  <a:pt x="5783182" y="2119292"/>
                  <a:pt x="5801864" y="2119292"/>
                </a:cubicBezTo>
                <a:close/>
                <a:moveTo>
                  <a:pt x="5706779" y="2117598"/>
                </a:moveTo>
                <a:cubicBezTo>
                  <a:pt x="5725470" y="2119292"/>
                  <a:pt x="5740756" y="2129444"/>
                  <a:pt x="5739057" y="2141291"/>
                </a:cubicBezTo>
                <a:cubicBezTo>
                  <a:pt x="5739057" y="2154832"/>
                  <a:pt x="5723769" y="2164984"/>
                  <a:pt x="5705081" y="2164984"/>
                </a:cubicBezTo>
                <a:cubicBezTo>
                  <a:pt x="5686364" y="2164984"/>
                  <a:pt x="5671059" y="2154832"/>
                  <a:pt x="5672761" y="2141291"/>
                </a:cubicBezTo>
                <a:cubicBezTo>
                  <a:pt x="5672761" y="2127750"/>
                  <a:pt x="5688062" y="2117598"/>
                  <a:pt x="5706779" y="2117598"/>
                </a:cubicBezTo>
                <a:close/>
                <a:moveTo>
                  <a:pt x="5611525" y="2117598"/>
                </a:moveTo>
                <a:cubicBezTo>
                  <a:pt x="5630228" y="2119292"/>
                  <a:pt x="5643830" y="2129444"/>
                  <a:pt x="5643830" y="2141291"/>
                </a:cubicBezTo>
                <a:cubicBezTo>
                  <a:pt x="5643830" y="2154832"/>
                  <a:pt x="5628528" y="2164984"/>
                  <a:pt x="5609826" y="2164984"/>
                </a:cubicBezTo>
                <a:cubicBezTo>
                  <a:pt x="5591112" y="2164984"/>
                  <a:pt x="5575804" y="2154832"/>
                  <a:pt x="5577512" y="2141291"/>
                </a:cubicBezTo>
                <a:cubicBezTo>
                  <a:pt x="5577512" y="2127750"/>
                  <a:pt x="5592826" y="2117598"/>
                  <a:pt x="5611525" y="2117598"/>
                </a:cubicBezTo>
                <a:close/>
                <a:moveTo>
                  <a:pt x="5511206" y="2117598"/>
                </a:moveTo>
                <a:cubicBezTo>
                  <a:pt x="5529906" y="2117598"/>
                  <a:pt x="5545206" y="2129444"/>
                  <a:pt x="5545206" y="2141291"/>
                </a:cubicBezTo>
                <a:cubicBezTo>
                  <a:pt x="5545206" y="2154832"/>
                  <a:pt x="5528204" y="2164984"/>
                  <a:pt x="5509505" y="2164984"/>
                </a:cubicBezTo>
                <a:cubicBezTo>
                  <a:pt x="5490800" y="2164984"/>
                  <a:pt x="5475488" y="2154832"/>
                  <a:pt x="5477199" y="2141291"/>
                </a:cubicBezTo>
                <a:cubicBezTo>
                  <a:pt x="5477199" y="2127750"/>
                  <a:pt x="5494200" y="2117598"/>
                  <a:pt x="5511206" y="2117598"/>
                </a:cubicBezTo>
                <a:close/>
                <a:moveTo>
                  <a:pt x="5415971" y="2117598"/>
                </a:moveTo>
                <a:cubicBezTo>
                  <a:pt x="5434671" y="2117598"/>
                  <a:pt x="5448272" y="2127750"/>
                  <a:pt x="5448272" y="2141291"/>
                </a:cubicBezTo>
                <a:cubicBezTo>
                  <a:pt x="5448272" y="2154832"/>
                  <a:pt x="5431267" y="2164984"/>
                  <a:pt x="5412563" y="2164984"/>
                </a:cubicBezTo>
                <a:cubicBezTo>
                  <a:pt x="5393850" y="2164984"/>
                  <a:pt x="5380257" y="2154832"/>
                  <a:pt x="5380257" y="2141291"/>
                </a:cubicBezTo>
                <a:cubicBezTo>
                  <a:pt x="5380257" y="2127750"/>
                  <a:pt x="5397262" y="2117598"/>
                  <a:pt x="5415971" y="2117598"/>
                </a:cubicBezTo>
                <a:close/>
                <a:moveTo>
                  <a:pt x="5320752" y="2117598"/>
                </a:moveTo>
                <a:cubicBezTo>
                  <a:pt x="5339455" y="2117598"/>
                  <a:pt x="5353065" y="2127750"/>
                  <a:pt x="5353065" y="2141291"/>
                </a:cubicBezTo>
                <a:cubicBezTo>
                  <a:pt x="5353065" y="2154832"/>
                  <a:pt x="5336065" y="2164984"/>
                  <a:pt x="5317339" y="2164984"/>
                </a:cubicBezTo>
                <a:cubicBezTo>
                  <a:pt x="5298630" y="2164984"/>
                  <a:pt x="5285028" y="2154832"/>
                  <a:pt x="5285028" y="2141291"/>
                </a:cubicBezTo>
                <a:cubicBezTo>
                  <a:pt x="5286725" y="2127750"/>
                  <a:pt x="5302028" y="2117598"/>
                  <a:pt x="5320752" y="2117598"/>
                </a:cubicBezTo>
                <a:close/>
                <a:moveTo>
                  <a:pt x="5223812" y="2117598"/>
                </a:moveTo>
                <a:cubicBezTo>
                  <a:pt x="5242513" y="2117598"/>
                  <a:pt x="5256117" y="2127750"/>
                  <a:pt x="5256117" y="2141291"/>
                </a:cubicBezTo>
                <a:cubicBezTo>
                  <a:pt x="5254422" y="2154832"/>
                  <a:pt x="5239117" y="2164984"/>
                  <a:pt x="5220417" y="2164984"/>
                </a:cubicBezTo>
                <a:cubicBezTo>
                  <a:pt x="5201690" y="2164984"/>
                  <a:pt x="5188069" y="2154832"/>
                  <a:pt x="5188069" y="2141291"/>
                </a:cubicBezTo>
                <a:cubicBezTo>
                  <a:pt x="5189788" y="2127750"/>
                  <a:pt x="5205104" y="2117598"/>
                  <a:pt x="5223812" y="2117598"/>
                </a:cubicBezTo>
                <a:close/>
                <a:moveTo>
                  <a:pt x="5128567" y="2117598"/>
                </a:moveTo>
                <a:cubicBezTo>
                  <a:pt x="5147273" y="2117598"/>
                  <a:pt x="5160883" y="2127750"/>
                  <a:pt x="5160883" y="2141291"/>
                </a:cubicBezTo>
                <a:cubicBezTo>
                  <a:pt x="5159181" y="2154832"/>
                  <a:pt x="5143874" y="2164984"/>
                  <a:pt x="5125154" y="2164984"/>
                </a:cubicBezTo>
                <a:cubicBezTo>
                  <a:pt x="5106447" y="2164984"/>
                  <a:pt x="5092827" y="2154832"/>
                  <a:pt x="5092827" y="2141291"/>
                </a:cubicBezTo>
                <a:cubicBezTo>
                  <a:pt x="5094519" y="2127750"/>
                  <a:pt x="5109846" y="2117598"/>
                  <a:pt x="5128567" y="2117598"/>
                </a:cubicBezTo>
                <a:close/>
                <a:moveTo>
                  <a:pt x="5031574" y="2115904"/>
                </a:moveTo>
                <a:cubicBezTo>
                  <a:pt x="5050278" y="2117598"/>
                  <a:pt x="5063884" y="2127762"/>
                  <a:pt x="5062191" y="2139609"/>
                </a:cubicBezTo>
                <a:cubicBezTo>
                  <a:pt x="5060492" y="2153150"/>
                  <a:pt x="5045177" y="2163302"/>
                  <a:pt x="5026478" y="2163302"/>
                </a:cubicBezTo>
                <a:cubicBezTo>
                  <a:pt x="5007770" y="2163302"/>
                  <a:pt x="4994169" y="2153150"/>
                  <a:pt x="4995868" y="2139609"/>
                </a:cubicBezTo>
                <a:cubicBezTo>
                  <a:pt x="4997569" y="2126068"/>
                  <a:pt x="5012868" y="2115904"/>
                  <a:pt x="5031574" y="2115904"/>
                </a:cubicBezTo>
                <a:close/>
                <a:moveTo>
                  <a:pt x="4936406" y="2115904"/>
                </a:moveTo>
                <a:cubicBezTo>
                  <a:pt x="4953402" y="2117598"/>
                  <a:pt x="4967005" y="2127762"/>
                  <a:pt x="4967005" y="2139609"/>
                </a:cubicBezTo>
                <a:cubicBezTo>
                  <a:pt x="4965298" y="2153150"/>
                  <a:pt x="4950005" y="2163302"/>
                  <a:pt x="4931314" y="2163302"/>
                </a:cubicBezTo>
                <a:cubicBezTo>
                  <a:pt x="4912607" y="2163302"/>
                  <a:pt x="4899024" y="2153150"/>
                  <a:pt x="4900711" y="2139609"/>
                </a:cubicBezTo>
                <a:cubicBezTo>
                  <a:pt x="4902426" y="2126068"/>
                  <a:pt x="4917716" y="2115904"/>
                  <a:pt x="4936406" y="2115904"/>
                </a:cubicBezTo>
                <a:close/>
                <a:moveTo>
                  <a:pt x="4839644" y="2115904"/>
                </a:moveTo>
                <a:cubicBezTo>
                  <a:pt x="4858336" y="2115904"/>
                  <a:pt x="4871933" y="2127762"/>
                  <a:pt x="4870239" y="2139609"/>
                </a:cubicBezTo>
                <a:cubicBezTo>
                  <a:pt x="4868540" y="2153150"/>
                  <a:pt x="4853242" y="2163302"/>
                  <a:pt x="4834546" y="2163302"/>
                </a:cubicBezTo>
                <a:cubicBezTo>
                  <a:pt x="4815837" y="2163302"/>
                  <a:pt x="4802252" y="2153150"/>
                  <a:pt x="4803941" y="2139609"/>
                </a:cubicBezTo>
                <a:cubicBezTo>
                  <a:pt x="4805649" y="2126068"/>
                  <a:pt x="4822649" y="2115904"/>
                  <a:pt x="4839644" y="2115904"/>
                </a:cubicBezTo>
                <a:close/>
                <a:moveTo>
                  <a:pt x="4749538" y="2115904"/>
                </a:moveTo>
                <a:cubicBezTo>
                  <a:pt x="4768243" y="2115904"/>
                  <a:pt x="4781841" y="2126068"/>
                  <a:pt x="4780146" y="2139609"/>
                </a:cubicBezTo>
                <a:cubicBezTo>
                  <a:pt x="4778446" y="2153150"/>
                  <a:pt x="4761456" y="2163302"/>
                  <a:pt x="4742743" y="2163302"/>
                </a:cubicBezTo>
                <a:cubicBezTo>
                  <a:pt x="4724034" y="2163302"/>
                  <a:pt x="4710442" y="2153150"/>
                  <a:pt x="4712133" y="2139609"/>
                </a:cubicBezTo>
                <a:cubicBezTo>
                  <a:pt x="4713849" y="2126068"/>
                  <a:pt x="4730847" y="2115904"/>
                  <a:pt x="4749538" y="2115904"/>
                </a:cubicBezTo>
                <a:close/>
                <a:moveTo>
                  <a:pt x="1670411" y="2110834"/>
                </a:moveTo>
                <a:cubicBezTo>
                  <a:pt x="1690805" y="2110834"/>
                  <a:pt x="1701010" y="2120987"/>
                  <a:pt x="1694202" y="2134527"/>
                </a:cubicBezTo>
                <a:cubicBezTo>
                  <a:pt x="1689108" y="2148068"/>
                  <a:pt x="1668712" y="2158220"/>
                  <a:pt x="1650004" y="2158220"/>
                </a:cubicBezTo>
                <a:cubicBezTo>
                  <a:pt x="1631296" y="2158220"/>
                  <a:pt x="1621104" y="2148068"/>
                  <a:pt x="1626200" y="2134527"/>
                </a:cubicBezTo>
                <a:cubicBezTo>
                  <a:pt x="1631296" y="2120987"/>
                  <a:pt x="1651715" y="2110834"/>
                  <a:pt x="1670411" y="2110834"/>
                </a:cubicBezTo>
                <a:close/>
                <a:moveTo>
                  <a:pt x="1575205" y="2110834"/>
                </a:moveTo>
                <a:cubicBezTo>
                  <a:pt x="1593902" y="2110834"/>
                  <a:pt x="1604106" y="2120987"/>
                  <a:pt x="1599010" y="2134527"/>
                </a:cubicBezTo>
                <a:cubicBezTo>
                  <a:pt x="1593902" y="2148068"/>
                  <a:pt x="1573507" y="2158220"/>
                  <a:pt x="1554811" y="2158220"/>
                </a:cubicBezTo>
                <a:cubicBezTo>
                  <a:pt x="1536102" y="2158220"/>
                  <a:pt x="1525899" y="2148068"/>
                  <a:pt x="1531006" y="2134527"/>
                </a:cubicBezTo>
                <a:cubicBezTo>
                  <a:pt x="1536102" y="2120987"/>
                  <a:pt x="1556509" y="2110834"/>
                  <a:pt x="1575205" y="2110834"/>
                </a:cubicBezTo>
                <a:close/>
                <a:moveTo>
                  <a:pt x="1478305" y="2109140"/>
                </a:moveTo>
                <a:cubicBezTo>
                  <a:pt x="1497001" y="2110834"/>
                  <a:pt x="1507205" y="2120987"/>
                  <a:pt x="1500398" y="2132833"/>
                </a:cubicBezTo>
                <a:cubicBezTo>
                  <a:pt x="1493604" y="2146374"/>
                  <a:pt x="1474896" y="2156526"/>
                  <a:pt x="1456199" y="2156526"/>
                </a:cubicBezTo>
                <a:cubicBezTo>
                  <a:pt x="1437503" y="2156526"/>
                  <a:pt x="1427299" y="2146374"/>
                  <a:pt x="1434106" y="2132833"/>
                </a:cubicBezTo>
                <a:cubicBezTo>
                  <a:pt x="1440900" y="2119293"/>
                  <a:pt x="1459596" y="2109140"/>
                  <a:pt x="1478305" y="2109140"/>
                </a:cubicBezTo>
                <a:close/>
                <a:moveTo>
                  <a:pt x="1383076" y="2109140"/>
                </a:moveTo>
                <a:cubicBezTo>
                  <a:pt x="1401784" y="2110834"/>
                  <a:pt x="1411976" y="2120987"/>
                  <a:pt x="1405181" y="2132833"/>
                </a:cubicBezTo>
                <a:cubicBezTo>
                  <a:pt x="1398375" y="2146374"/>
                  <a:pt x="1379679" y="2156526"/>
                  <a:pt x="1360983" y="2156526"/>
                </a:cubicBezTo>
                <a:cubicBezTo>
                  <a:pt x="1342286" y="2156526"/>
                  <a:pt x="1332083" y="2146374"/>
                  <a:pt x="1338877" y="2132833"/>
                </a:cubicBezTo>
                <a:cubicBezTo>
                  <a:pt x="1345684" y="2119293"/>
                  <a:pt x="1364379" y="2109140"/>
                  <a:pt x="1383076" y="2109140"/>
                </a:cubicBezTo>
                <a:close/>
                <a:moveTo>
                  <a:pt x="457970" y="2106751"/>
                </a:moveTo>
                <a:cubicBezTo>
                  <a:pt x="474972" y="2108433"/>
                  <a:pt x="483473" y="2118598"/>
                  <a:pt x="476672" y="2130444"/>
                </a:cubicBezTo>
                <a:cubicBezTo>
                  <a:pt x="469871" y="2142291"/>
                  <a:pt x="449471" y="2154137"/>
                  <a:pt x="432469" y="2154137"/>
                </a:cubicBezTo>
                <a:cubicBezTo>
                  <a:pt x="415468" y="2154137"/>
                  <a:pt x="406967" y="2143985"/>
                  <a:pt x="413767" y="2130444"/>
                </a:cubicBezTo>
                <a:cubicBezTo>
                  <a:pt x="420568" y="2116904"/>
                  <a:pt x="440970" y="2106751"/>
                  <a:pt x="457970" y="2106751"/>
                </a:cubicBezTo>
                <a:close/>
                <a:moveTo>
                  <a:pt x="372977" y="2106751"/>
                </a:moveTo>
                <a:cubicBezTo>
                  <a:pt x="388279" y="2108433"/>
                  <a:pt x="396779" y="2118598"/>
                  <a:pt x="389979" y="2130444"/>
                </a:cubicBezTo>
                <a:cubicBezTo>
                  <a:pt x="383179" y="2142291"/>
                  <a:pt x="362776" y="2154137"/>
                  <a:pt x="345776" y="2154137"/>
                </a:cubicBezTo>
                <a:cubicBezTo>
                  <a:pt x="328774" y="2154137"/>
                  <a:pt x="320273" y="2143985"/>
                  <a:pt x="328774" y="2130444"/>
                </a:cubicBezTo>
                <a:cubicBezTo>
                  <a:pt x="335575" y="2116904"/>
                  <a:pt x="355977" y="2106751"/>
                  <a:pt x="372977" y="2106751"/>
                </a:cubicBezTo>
                <a:close/>
                <a:moveTo>
                  <a:pt x="281165" y="2106751"/>
                </a:moveTo>
                <a:cubicBezTo>
                  <a:pt x="298167" y="2106751"/>
                  <a:pt x="304967" y="2118598"/>
                  <a:pt x="298167" y="2130444"/>
                </a:cubicBezTo>
                <a:cubicBezTo>
                  <a:pt x="291367" y="2142291"/>
                  <a:pt x="270964" y="2154137"/>
                  <a:pt x="253964" y="2154137"/>
                </a:cubicBezTo>
                <a:cubicBezTo>
                  <a:pt x="236962" y="2154137"/>
                  <a:pt x="228461" y="2143985"/>
                  <a:pt x="236962" y="2130444"/>
                </a:cubicBezTo>
                <a:cubicBezTo>
                  <a:pt x="243763" y="2116904"/>
                  <a:pt x="264165" y="2106751"/>
                  <a:pt x="281165" y="2106751"/>
                </a:cubicBezTo>
                <a:close/>
                <a:moveTo>
                  <a:pt x="194449" y="2106751"/>
                </a:moveTo>
                <a:cubicBezTo>
                  <a:pt x="209749" y="2106751"/>
                  <a:pt x="218251" y="2116904"/>
                  <a:pt x="211449" y="2130444"/>
                </a:cubicBezTo>
                <a:cubicBezTo>
                  <a:pt x="204649" y="2142291"/>
                  <a:pt x="184248" y="2154137"/>
                  <a:pt x="167247" y="2154137"/>
                </a:cubicBezTo>
                <a:cubicBezTo>
                  <a:pt x="150245" y="2154137"/>
                  <a:pt x="141744" y="2143985"/>
                  <a:pt x="150245" y="2130444"/>
                </a:cubicBezTo>
                <a:cubicBezTo>
                  <a:pt x="157045" y="2116904"/>
                  <a:pt x="177446" y="2106751"/>
                  <a:pt x="194449" y="2106751"/>
                </a:cubicBezTo>
                <a:close/>
                <a:moveTo>
                  <a:pt x="111149" y="2106751"/>
                </a:moveTo>
                <a:cubicBezTo>
                  <a:pt x="128149" y="2106751"/>
                  <a:pt x="134951" y="2116904"/>
                  <a:pt x="128149" y="2130444"/>
                </a:cubicBezTo>
                <a:cubicBezTo>
                  <a:pt x="121350" y="2142291"/>
                  <a:pt x="100948" y="2154137"/>
                  <a:pt x="83946" y="2154137"/>
                </a:cubicBezTo>
                <a:cubicBezTo>
                  <a:pt x="66945" y="2154137"/>
                  <a:pt x="60145" y="2143985"/>
                  <a:pt x="66945" y="2130444"/>
                </a:cubicBezTo>
                <a:cubicBezTo>
                  <a:pt x="73746" y="2116904"/>
                  <a:pt x="94147" y="2106751"/>
                  <a:pt x="111149" y="2106751"/>
                </a:cubicBezTo>
                <a:close/>
                <a:moveTo>
                  <a:pt x="10101352" y="2068506"/>
                </a:moveTo>
                <a:cubicBezTo>
                  <a:pt x="10121759" y="2068506"/>
                  <a:pt x="10140467" y="2078670"/>
                  <a:pt x="10145563" y="2092211"/>
                </a:cubicBezTo>
                <a:cubicBezTo>
                  <a:pt x="10150671" y="2105752"/>
                  <a:pt x="10140467" y="2115904"/>
                  <a:pt x="10121771" y="2115904"/>
                </a:cubicBezTo>
                <a:cubicBezTo>
                  <a:pt x="10103050" y="2115904"/>
                  <a:pt x="10084354" y="2105752"/>
                  <a:pt x="10077559" y="2092211"/>
                </a:cubicBezTo>
                <a:cubicBezTo>
                  <a:pt x="10072452" y="2078670"/>
                  <a:pt x="10082655" y="2068506"/>
                  <a:pt x="10101352" y="2068506"/>
                </a:cubicBezTo>
                <a:close/>
                <a:moveTo>
                  <a:pt x="10009556" y="2066812"/>
                </a:moveTo>
                <a:cubicBezTo>
                  <a:pt x="10026554" y="2068506"/>
                  <a:pt x="10045251" y="2078670"/>
                  <a:pt x="10052057" y="2090517"/>
                </a:cubicBezTo>
                <a:cubicBezTo>
                  <a:pt x="10057152" y="2104058"/>
                  <a:pt x="10046949" y="2114210"/>
                  <a:pt x="10028252" y="2114210"/>
                </a:cubicBezTo>
                <a:cubicBezTo>
                  <a:pt x="10009556" y="2114210"/>
                  <a:pt x="9990848" y="2104058"/>
                  <a:pt x="9985740" y="2090517"/>
                </a:cubicBezTo>
                <a:cubicBezTo>
                  <a:pt x="9980645" y="2076976"/>
                  <a:pt x="9990848" y="2066812"/>
                  <a:pt x="10009556" y="2066812"/>
                </a:cubicBezTo>
                <a:close/>
                <a:moveTo>
                  <a:pt x="9914352" y="2066812"/>
                </a:moveTo>
                <a:cubicBezTo>
                  <a:pt x="9933048" y="2066812"/>
                  <a:pt x="9951745" y="2078670"/>
                  <a:pt x="9956853" y="2090517"/>
                </a:cubicBezTo>
                <a:cubicBezTo>
                  <a:pt x="9961948" y="2104058"/>
                  <a:pt x="9951745" y="2114210"/>
                  <a:pt x="9933048" y="2114210"/>
                </a:cubicBezTo>
                <a:cubicBezTo>
                  <a:pt x="9914352" y="2114210"/>
                  <a:pt x="9895643" y="2104058"/>
                  <a:pt x="9890548" y="2090517"/>
                </a:cubicBezTo>
                <a:cubicBezTo>
                  <a:pt x="9885452" y="2076976"/>
                  <a:pt x="9895643" y="2066812"/>
                  <a:pt x="9914352" y="2066812"/>
                </a:cubicBezTo>
                <a:close/>
                <a:moveTo>
                  <a:pt x="9812330" y="2066812"/>
                </a:moveTo>
                <a:cubicBezTo>
                  <a:pt x="9831038" y="2066812"/>
                  <a:pt x="9849735" y="2076976"/>
                  <a:pt x="9854842" y="2090517"/>
                </a:cubicBezTo>
                <a:cubicBezTo>
                  <a:pt x="9859938" y="2104058"/>
                  <a:pt x="9849746" y="2114210"/>
                  <a:pt x="9831038" y="2114210"/>
                </a:cubicBezTo>
                <a:cubicBezTo>
                  <a:pt x="9812330" y="2114210"/>
                  <a:pt x="9793634" y="2104058"/>
                  <a:pt x="9788538" y="2090517"/>
                </a:cubicBezTo>
                <a:cubicBezTo>
                  <a:pt x="9783429" y="2076976"/>
                  <a:pt x="9793634" y="2066812"/>
                  <a:pt x="9812330" y="2066812"/>
                </a:cubicBezTo>
                <a:close/>
                <a:moveTo>
                  <a:pt x="9717136" y="2066812"/>
                </a:moveTo>
                <a:cubicBezTo>
                  <a:pt x="9735833" y="2066812"/>
                  <a:pt x="9754541" y="2076976"/>
                  <a:pt x="9759649" y="2090517"/>
                </a:cubicBezTo>
                <a:cubicBezTo>
                  <a:pt x="9764745" y="2104058"/>
                  <a:pt x="9754541" y="2114210"/>
                  <a:pt x="9735833" y="2114210"/>
                </a:cubicBezTo>
                <a:cubicBezTo>
                  <a:pt x="9717136" y="2114210"/>
                  <a:pt x="9698440" y="2104058"/>
                  <a:pt x="9693332" y="2090517"/>
                </a:cubicBezTo>
                <a:cubicBezTo>
                  <a:pt x="9688237" y="2076976"/>
                  <a:pt x="9700139" y="2066812"/>
                  <a:pt x="9717136" y="2066812"/>
                </a:cubicBezTo>
                <a:close/>
                <a:moveTo>
                  <a:pt x="10674290" y="2065118"/>
                </a:moveTo>
                <a:cubicBezTo>
                  <a:pt x="10692998" y="2066812"/>
                  <a:pt x="10711695" y="2076976"/>
                  <a:pt x="10718501" y="2088823"/>
                </a:cubicBezTo>
                <a:cubicBezTo>
                  <a:pt x="10725296" y="2102364"/>
                  <a:pt x="10715092" y="2112516"/>
                  <a:pt x="10696396" y="2112516"/>
                </a:cubicBezTo>
                <a:cubicBezTo>
                  <a:pt x="10677687" y="2112516"/>
                  <a:pt x="10657292" y="2102364"/>
                  <a:pt x="10652185" y="2088823"/>
                </a:cubicBezTo>
                <a:cubicBezTo>
                  <a:pt x="10645390" y="2075271"/>
                  <a:pt x="10655594" y="2065118"/>
                  <a:pt x="10674290" y="2065118"/>
                </a:cubicBezTo>
                <a:close/>
                <a:moveTo>
                  <a:pt x="8855164" y="2063424"/>
                </a:moveTo>
                <a:cubicBezTo>
                  <a:pt x="8873861" y="2063424"/>
                  <a:pt x="8892557" y="2075282"/>
                  <a:pt x="8895954" y="2087129"/>
                </a:cubicBezTo>
                <a:cubicBezTo>
                  <a:pt x="8899364" y="2100670"/>
                  <a:pt x="8887461" y="2110822"/>
                  <a:pt x="8868765" y="2110822"/>
                </a:cubicBezTo>
                <a:cubicBezTo>
                  <a:pt x="8850057" y="2110822"/>
                  <a:pt x="8831360" y="2100670"/>
                  <a:pt x="8827963" y="2087129"/>
                </a:cubicBezTo>
                <a:cubicBezTo>
                  <a:pt x="8824554" y="2073577"/>
                  <a:pt x="8836456" y="2063424"/>
                  <a:pt x="8855164" y="2063424"/>
                </a:cubicBezTo>
                <a:close/>
                <a:moveTo>
                  <a:pt x="8759937" y="2063424"/>
                </a:moveTo>
                <a:cubicBezTo>
                  <a:pt x="8778645" y="2063424"/>
                  <a:pt x="8797342" y="2073577"/>
                  <a:pt x="8800738" y="2087129"/>
                </a:cubicBezTo>
                <a:cubicBezTo>
                  <a:pt x="8804136" y="2100670"/>
                  <a:pt x="8792233" y="2110822"/>
                  <a:pt x="8773537" y="2110822"/>
                </a:cubicBezTo>
                <a:cubicBezTo>
                  <a:pt x="8754841" y="2110822"/>
                  <a:pt x="8736144" y="2100670"/>
                  <a:pt x="8732735" y="2087129"/>
                </a:cubicBezTo>
                <a:cubicBezTo>
                  <a:pt x="8729338" y="2073577"/>
                  <a:pt x="8741240" y="2063424"/>
                  <a:pt x="8759937" y="2063424"/>
                </a:cubicBezTo>
                <a:close/>
                <a:moveTo>
                  <a:pt x="8664743" y="2063424"/>
                </a:moveTo>
                <a:cubicBezTo>
                  <a:pt x="8683451" y="2063424"/>
                  <a:pt x="8702148" y="2073577"/>
                  <a:pt x="8705557" y="2087129"/>
                </a:cubicBezTo>
                <a:cubicBezTo>
                  <a:pt x="8708954" y="2100670"/>
                  <a:pt x="8697052" y="2110822"/>
                  <a:pt x="8678355" y="2110822"/>
                </a:cubicBezTo>
                <a:cubicBezTo>
                  <a:pt x="8659647" y="2110822"/>
                  <a:pt x="8642637" y="2100670"/>
                  <a:pt x="8637542" y="2087129"/>
                </a:cubicBezTo>
                <a:cubicBezTo>
                  <a:pt x="8634145" y="2073577"/>
                  <a:pt x="8646046" y="2063424"/>
                  <a:pt x="8664743" y="2063424"/>
                </a:cubicBezTo>
                <a:close/>
                <a:moveTo>
                  <a:pt x="7617460" y="2061730"/>
                </a:moveTo>
                <a:cubicBezTo>
                  <a:pt x="7636156" y="2061730"/>
                  <a:pt x="7653153" y="2073588"/>
                  <a:pt x="7654851" y="2085447"/>
                </a:cubicBezTo>
                <a:cubicBezTo>
                  <a:pt x="7656551" y="2098987"/>
                  <a:pt x="7644649" y="2109140"/>
                  <a:pt x="7625952" y="2109140"/>
                </a:cubicBezTo>
                <a:cubicBezTo>
                  <a:pt x="7607257" y="2109140"/>
                  <a:pt x="7590246" y="2098987"/>
                  <a:pt x="7588548" y="2085447"/>
                </a:cubicBezTo>
                <a:cubicBezTo>
                  <a:pt x="7586850" y="2071894"/>
                  <a:pt x="7600450" y="2061730"/>
                  <a:pt x="7617460" y="2061730"/>
                </a:cubicBezTo>
                <a:close/>
                <a:moveTo>
                  <a:pt x="7427058" y="2061730"/>
                </a:moveTo>
                <a:cubicBezTo>
                  <a:pt x="7447456" y="2061730"/>
                  <a:pt x="7462750" y="2071894"/>
                  <a:pt x="7464452" y="2085447"/>
                </a:cubicBezTo>
                <a:cubicBezTo>
                  <a:pt x="7466150" y="2098987"/>
                  <a:pt x="7452550" y="2109140"/>
                  <a:pt x="7433856" y="2109140"/>
                </a:cubicBezTo>
                <a:cubicBezTo>
                  <a:pt x="7415159" y="2109140"/>
                  <a:pt x="7398161" y="2098987"/>
                  <a:pt x="7396461" y="2085447"/>
                </a:cubicBezTo>
                <a:cubicBezTo>
                  <a:pt x="7394750" y="2071894"/>
                  <a:pt x="7408351" y="2061730"/>
                  <a:pt x="7427058" y="2061730"/>
                </a:cubicBezTo>
                <a:close/>
                <a:moveTo>
                  <a:pt x="7707567" y="2058342"/>
                </a:moveTo>
                <a:cubicBezTo>
                  <a:pt x="7726274" y="2060036"/>
                  <a:pt x="7743274" y="2070188"/>
                  <a:pt x="7744971" y="2082059"/>
                </a:cubicBezTo>
                <a:cubicBezTo>
                  <a:pt x="7746671" y="2095588"/>
                  <a:pt x="7734780" y="2105752"/>
                  <a:pt x="7716062" y="2105752"/>
                </a:cubicBezTo>
                <a:cubicBezTo>
                  <a:pt x="7697363" y="2105752"/>
                  <a:pt x="7680366" y="2095588"/>
                  <a:pt x="7678668" y="2082059"/>
                </a:cubicBezTo>
                <a:cubicBezTo>
                  <a:pt x="7676969" y="2068506"/>
                  <a:pt x="7688870" y="2058342"/>
                  <a:pt x="7707567" y="2058342"/>
                </a:cubicBezTo>
                <a:close/>
                <a:moveTo>
                  <a:pt x="7515456" y="2058342"/>
                </a:moveTo>
                <a:cubicBezTo>
                  <a:pt x="7535862" y="2058342"/>
                  <a:pt x="7552862" y="2070188"/>
                  <a:pt x="7554559" y="2082059"/>
                </a:cubicBezTo>
                <a:cubicBezTo>
                  <a:pt x="7556251" y="2095588"/>
                  <a:pt x="7542656" y="2105752"/>
                  <a:pt x="7523960" y="2105752"/>
                </a:cubicBezTo>
                <a:cubicBezTo>
                  <a:pt x="7505263" y="2105752"/>
                  <a:pt x="7488257" y="2095588"/>
                  <a:pt x="7486561" y="2082059"/>
                </a:cubicBezTo>
                <a:cubicBezTo>
                  <a:pt x="7484856" y="2068506"/>
                  <a:pt x="7498458" y="2058342"/>
                  <a:pt x="7515456" y="2058342"/>
                </a:cubicBezTo>
                <a:close/>
                <a:moveTo>
                  <a:pt x="7046225" y="2054965"/>
                </a:moveTo>
                <a:cubicBezTo>
                  <a:pt x="7064933" y="2054965"/>
                  <a:pt x="7080228" y="2065117"/>
                  <a:pt x="7081929" y="2078670"/>
                </a:cubicBezTo>
                <a:cubicBezTo>
                  <a:pt x="7083627" y="2092211"/>
                  <a:pt x="7070027" y="2102363"/>
                  <a:pt x="7051333" y="2102363"/>
                </a:cubicBezTo>
                <a:cubicBezTo>
                  <a:pt x="7032638" y="2102363"/>
                  <a:pt x="7017332" y="2092211"/>
                  <a:pt x="7015634" y="2078670"/>
                </a:cubicBezTo>
                <a:cubicBezTo>
                  <a:pt x="7013934" y="2065117"/>
                  <a:pt x="7027536" y="2054965"/>
                  <a:pt x="7046225" y="2054965"/>
                </a:cubicBezTo>
                <a:close/>
                <a:moveTo>
                  <a:pt x="6949354" y="2054965"/>
                </a:moveTo>
                <a:cubicBezTo>
                  <a:pt x="6968045" y="2054965"/>
                  <a:pt x="6985041" y="2065117"/>
                  <a:pt x="6985041" y="2078670"/>
                </a:cubicBezTo>
                <a:cubicBezTo>
                  <a:pt x="6986742" y="2092211"/>
                  <a:pt x="6973142" y="2102363"/>
                  <a:pt x="6954448" y="2102363"/>
                </a:cubicBezTo>
                <a:cubicBezTo>
                  <a:pt x="6935754" y="2102363"/>
                  <a:pt x="6920458" y="2092211"/>
                  <a:pt x="6918760" y="2078670"/>
                </a:cubicBezTo>
                <a:cubicBezTo>
                  <a:pt x="6917054" y="2065117"/>
                  <a:pt x="6930649" y="2054965"/>
                  <a:pt x="6949354" y="2054965"/>
                </a:cubicBezTo>
                <a:close/>
                <a:moveTo>
                  <a:pt x="6854158" y="2054965"/>
                </a:moveTo>
                <a:cubicBezTo>
                  <a:pt x="6872848" y="2054965"/>
                  <a:pt x="6889854" y="2065117"/>
                  <a:pt x="6889854" y="2078670"/>
                </a:cubicBezTo>
                <a:cubicBezTo>
                  <a:pt x="6891569" y="2092211"/>
                  <a:pt x="6876267" y="2102363"/>
                  <a:pt x="6859250" y="2102363"/>
                </a:cubicBezTo>
                <a:cubicBezTo>
                  <a:pt x="6842256" y="2102363"/>
                  <a:pt x="6825261" y="2092211"/>
                  <a:pt x="6823560" y="2078670"/>
                </a:cubicBezTo>
                <a:cubicBezTo>
                  <a:pt x="6821862" y="2065117"/>
                  <a:pt x="6837158" y="2054965"/>
                  <a:pt x="6854158" y="2054965"/>
                </a:cubicBezTo>
                <a:close/>
                <a:moveTo>
                  <a:pt x="6759005" y="2054965"/>
                </a:moveTo>
                <a:cubicBezTo>
                  <a:pt x="6777706" y="2054965"/>
                  <a:pt x="6792971" y="2065117"/>
                  <a:pt x="6794681" y="2078670"/>
                </a:cubicBezTo>
                <a:cubicBezTo>
                  <a:pt x="6796380" y="2092211"/>
                  <a:pt x="6781113" y="2102363"/>
                  <a:pt x="6762411" y="2102363"/>
                </a:cubicBezTo>
                <a:cubicBezTo>
                  <a:pt x="6743706" y="2102363"/>
                  <a:pt x="6728407" y="2092211"/>
                  <a:pt x="6726706" y="2078670"/>
                </a:cubicBezTo>
                <a:cubicBezTo>
                  <a:pt x="6725010" y="2065117"/>
                  <a:pt x="6740312" y="2054965"/>
                  <a:pt x="6759005" y="2054965"/>
                </a:cubicBezTo>
                <a:close/>
                <a:moveTo>
                  <a:pt x="7330154" y="2053271"/>
                </a:moveTo>
                <a:cubicBezTo>
                  <a:pt x="7348852" y="2053271"/>
                  <a:pt x="7365850" y="2063423"/>
                  <a:pt x="7367562" y="2076964"/>
                </a:cubicBezTo>
                <a:cubicBezTo>
                  <a:pt x="7369260" y="2090517"/>
                  <a:pt x="7355647" y="2100669"/>
                  <a:pt x="7336949" y="2100669"/>
                </a:cubicBezTo>
                <a:cubicBezTo>
                  <a:pt x="7318252" y="2100669"/>
                  <a:pt x="7301253" y="2090517"/>
                  <a:pt x="7299555" y="2076964"/>
                </a:cubicBezTo>
                <a:cubicBezTo>
                  <a:pt x="7297856" y="2063423"/>
                  <a:pt x="7311446" y="2053271"/>
                  <a:pt x="7330154" y="2053271"/>
                </a:cubicBezTo>
                <a:close/>
                <a:moveTo>
                  <a:pt x="6662111" y="2053271"/>
                </a:moveTo>
                <a:cubicBezTo>
                  <a:pt x="6680812" y="2054965"/>
                  <a:pt x="6697802" y="2065117"/>
                  <a:pt x="6697802" y="2076964"/>
                </a:cubicBezTo>
                <a:cubicBezTo>
                  <a:pt x="6699503" y="2090517"/>
                  <a:pt x="6684206" y="2100669"/>
                  <a:pt x="6665513" y="2100669"/>
                </a:cubicBezTo>
                <a:cubicBezTo>
                  <a:pt x="6646799" y="2100669"/>
                  <a:pt x="6631501" y="2090517"/>
                  <a:pt x="6629800" y="2076964"/>
                </a:cubicBezTo>
                <a:cubicBezTo>
                  <a:pt x="6628101" y="2063423"/>
                  <a:pt x="6643402" y="2053271"/>
                  <a:pt x="6662111" y="2053271"/>
                </a:cubicBezTo>
                <a:close/>
                <a:moveTo>
                  <a:pt x="6566933" y="2053271"/>
                </a:moveTo>
                <a:cubicBezTo>
                  <a:pt x="6587326" y="2054965"/>
                  <a:pt x="6602628" y="2065117"/>
                  <a:pt x="6602628" y="2076964"/>
                </a:cubicBezTo>
                <a:cubicBezTo>
                  <a:pt x="6602628" y="2090517"/>
                  <a:pt x="6589032" y="2100669"/>
                  <a:pt x="6570324" y="2100669"/>
                </a:cubicBezTo>
                <a:cubicBezTo>
                  <a:pt x="6551631" y="2100669"/>
                  <a:pt x="6536333" y="2090517"/>
                  <a:pt x="6534635" y="2076964"/>
                </a:cubicBezTo>
                <a:cubicBezTo>
                  <a:pt x="6534635" y="2063423"/>
                  <a:pt x="6548235" y="2053271"/>
                  <a:pt x="6566933" y="2053271"/>
                </a:cubicBezTo>
                <a:close/>
                <a:moveTo>
                  <a:pt x="6473421" y="2053271"/>
                </a:moveTo>
                <a:cubicBezTo>
                  <a:pt x="6490433" y="2053271"/>
                  <a:pt x="6507432" y="2065117"/>
                  <a:pt x="6507432" y="2076964"/>
                </a:cubicBezTo>
                <a:cubicBezTo>
                  <a:pt x="6507432" y="2090517"/>
                  <a:pt x="6493831" y="2100669"/>
                  <a:pt x="6475124" y="2100669"/>
                </a:cubicBezTo>
                <a:cubicBezTo>
                  <a:pt x="6456430" y="2100669"/>
                  <a:pt x="6441129" y="2090517"/>
                  <a:pt x="6441129" y="2076964"/>
                </a:cubicBezTo>
                <a:cubicBezTo>
                  <a:pt x="6441129" y="2063423"/>
                  <a:pt x="6454728" y="2053271"/>
                  <a:pt x="6473421" y="2053271"/>
                </a:cubicBezTo>
                <a:close/>
                <a:moveTo>
                  <a:pt x="6378221" y="2053271"/>
                </a:moveTo>
                <a:cubicBezTo>
                  <a:pt x="6396918" y="2053271"/>
                  <a:pt x="6412214" y="2063423"/>
                  <a:pt x="6412214" y="2076964"/>
                </a:cubicBezTo>
                <a:cubicBezTo>
                  <a:pt x="6412214" y="2090517"/>
                  <a:pt x="6398613" y="2100669"/>
                  <a:pt x="6379919" y="2100669"/>
                </a:cubicBezTo>
                <a:cubicBezTo>
                  <a:pt x="6361227" y="2100669"/>
                  <a:pt x="6345932" y="2090517"/>
                  <a:pt x="6345932" y="2076964"/>
                </a:cubicBezTo>
                <a:cubicBezTo>
                  <a:pt x="6345932" y="2063423"/>
                  <a:pt x="6359531" y="2053271"/>
                  <a:pt x="6378221" y="2053271"/>
                </a:cubicBezTo>
                <a:close/>
                <a:moveTo>
                  <a:pt x="6281340" y="2053271"/>
                </a:moveTo>
                <a:cubicBezTo>
                  <a:pt x="6300053" y="2053271"/>
                  <a:pt x="6315347" y="2063423"/>
                  <a:pt x="6315347" y="2076964"/>
                </a:cubicBezTo>
                <a:cubicBezTo>
                  <a:pt x="6315347" y="2090517"/>
                  <a:pt x="6301755" y="2100669"/>
                  <a:pt x="6283036" y="2100669"/>
                </a:cubicBezTo>
                <a:cubicBezTo>
                  <a:pt x="6264346" y="2100669"/>
                  <a:pt x="6249051" y="2090517"/>
                  <a:pt x="6249051" y="2076964"/>
                </a:cubicBezTo>
                <a:cubicBezTo>
                  <a:pt x="6249051" y="2063423"/>
                  <a:pt x="6262649" y="2053271"/>
                  <a:pt x="6281340" y="2053271"/>
                </a:cubicBezTo>
                <a:close/>
                <a:moveTo>
                  <a:pt x="6186139" y="2053271"/>
                </a:moveTo>
                <a:cubicBezTo>
                  <a:pt x="6204847" y="2053271"/>
                  <a:pt x="6220137" y="2063423"/>
                  <a:pt x="6220137" y="2076964"/>
                </a:cubicBezTo>
                <a:cubicBezTo>
                  <a:pt x="6220137" y="2090517"/>
                  <a:pt x="6204847" y="2100669"/>
                  <a:pt x="6187835" y="2100669"/>
                </a:cubicBezTo>
                <a:cubicBezTo>
                  <a:pt x="6169144" y="2100669"/>
                  <a:pt x="6153841" y="2090517"/>
                  <a:pt x="6153841" y="2076964"/>
                </a:cubicBezTo>
                <a:cubicBezTo>
                  <a:pt x="6153841" y="2063423"/>
                  <a:pt x="6169144" y="2053271"/>
                  <a:pt x="6186139" y="2053271"/>
                </a:cubicBezTo>
                <a:close/>
                <a:moveTo>
                  <a:pt x="6090946" y="2053271"/>
                </a:moveTo>
                <a:cubicBezTo>
                  <a:pt x="6109641" y="2053271"/>
                  <a:pt x="6124931" y="2063423"/>
                  <a:pt x="6124931" y="2076964"/>
                </a:cubicBezTo>
                <a:cubicBezTo>
                  <a:pt x="6124931" y="2090517"/>
                  <a:pt x="6109641" y="2100669"/>
                  <a:pt x="6090946" y="2100669"/>
                </a:cubicBezTo>
                <a:cubicBezTo>
                  <a:pt x="6072255" y="2100669"/>
                  <a:pt x="6056951" y="2090517"/>
                  <a:pt x="6056951" y="2076964"/>
                </a:cubicBezTo>
                <a:cubicBezTo>
                  <a:pt x="6056951" y="2063423"/>
                  <a:pt x="6072255" y="2053271"/>
                  <a:pt x="6090946" y="2053271"/>
                </a:cubicBezTo>
                <a:close/>
                <a:moveTo>
                  <a:pt x="5995778" y="2051577"/>
                </a:moveTo>
                <a:cubicBezTo>
                  <a:pt x="6014468" y="2053271"/>
                  <a:pt x="6029762" y="2063423"/>
                  <a:pt x="6029762" y="2075270"/>
                </a:cubicBezTo>
                <a:cubicBezTo>
                  <a:pt x="6029762" y="2088822"/>
                  <a:pt x="6014468" y="2098987"/>
                  <a:pt x="5995778" y="2098987"/>
                </a:cubicBezTo>
                <a:cubicBezTo>
                  <a:pt x="5977087" y="2098987"/>
                  <a:pt x="5961786" y="2088822"/>
                  <a:pt x="5961786" y="2075270"/>
                </a:cubicBezTo>
                <a:cubicBezTo>
                  <a:pt x="5961786" y="2061729"/>
                  <a:pt x="5977087" y="2051577"/>
                  <a:pt x="5995778" y="2051577"/>
                </a:cubicBezTo>
                <a:close/>
                <a:moveTo>
                  <a:pt x="5900575" y="2051577"/>
                </a:moveTo>
                <a:cubicBezTo>
                  <a:pt x="5919269" y="2053271"/>
                  <a:pt x="5934571" y="2063423"/>
                  <a:pt x="5934571" y="2075270"/>
                </a:cubicBezTo>
                <a:cubicBezTo>
                  <a:pt x="5934571" y="2088822"/>
                  <a:pt x="5919269" y="2098987"/>
                  <a:pt x="5900575" y="2098987"/>
                </a:cubicBezTo>
                <a:cubicBezTo>
                  <a:pt x="5881872" y="2098987"/>
                  <a:pt x="5866549" y="2088822"/>
                  <a:pt x="5866549" y="2075270"/>
                </a:cubicBezTo>
                <a:cubicBezTo>
                  <a:pt x="5866549" y="2061729"/>
                  <a:pt x="5881872" y="2051577"/>
                  <a:pt x="5900575" y="2051577"/>
                </a:cubicBezTo>
                <a:close/>
                <a:moveTo>
                  <a:pt x="5805237" y="2051577"/>
                </a:moveTo>
                <a:cubicBezTo>
                  <a:pt x="5822246" y="2051577"/>
                  <a:pt x="5837611" y="2063423"/>
                  <a:pt x="5837611" y="2075270"/>
                </a:cubicBezTo>
                <a:cubicBezTo>
                  <a:pt x="5837611" y="2088822"/>
                  <a:pt x="5822246" y="2098987"/>
                  <a:pt x="5803552" y="2098987"/>
                </a:cubicBezTo>
                <a:cubicBezTo>
                  <a:pt x="5784889" y="2098987"/>
                  <a:pt x="5769613" y="2088822"/>
                  <a:pt x="5771311" y="2075270"/>
                </a:cubicBezTo>
                <a:cubicBezTo>
                  <a:pt x="5771311" y="2061729"/>
                  <a:pt x="5786580" y="2051577"/>
                  <a:pt x="5805237" y="2051577"/>
                </a:cubicBezTo>
                <a:close/>
                <a:moveTo>
                  <a:pt x="5708490" y="2051577"/>
                </a:moveTo>
                <a:cubicBezTo>
                  <a:pt x="5727180" y="2051577"/>
                  <a:pt x="5742457" y="2061729"/>
                  <a:pt x="5740756" y="2075270"/>
                </a:cubicBezTo>
                <a:cubicBezTo>
                  <a:pt x="5740756" y="2088822"/>
                  <a:pt x="5725480" y="2098987"/>
                  <a:pt x="5706779" y="2098987"/>
                </a:cubicBezTo>
                <a:cubicBezTo>
                  <a:pt x="5688062" y="2098987"/>
                  <a:pt x="5672761" y="2088822"/>
                  <a:pt x="5674456" y="2075270"/>
                </a:cubicBezTo>
                <a:cubicBezTo>
                  <a:pt x="5674456" y="2061729"/>
                  <a:pt x="5689758" y="2051577"/>
                  <a:pt x="5708490" y="2051577"/>
                </a:cubicBezTo>
                <a:close/>
                <a:moveTo>
                  <a:pt x="5613223" y="2051577"/>
                </a:moveTo>
                <a:cubicBezTo>
                  <a:pt x="5631930" y="2051577"/>
                  <a:pt x="5647248" y="2061729"/>
                  <a:pt x="5645534" y="2075270"/>
                </a:cubicBezTo>
                <a:cubicBezTo>
                  <a:pt x="5645534" y="2088822"/>
                  <a:pt x="5630228" y="2098987"/>
                  <a:pt x="5611525" y="2098987"/>
                </a:cubicBezTo>
                <a:cubicBezTo>
                  <a:pt x="5592826" y="2098987"/>
                  <a:pt x="5579229" y="2088822"/>
                  <a:pt x="5579229" y="2075270"/>
                </a:cubicBezTo>
                <a:cubicBezTo>
                  <a:pt x="5579229" y="2061729"/>
                  <a:pt x="5594524" y="2051577"/>
                  <a:pt x="5613223" y="2051577"/>
                </a:cubicBezTo>
                <a:close/>
                <a:moveTo>
                  <a:pt x="5514604" y="2051577"/>
                </a:moveTo>
                <a:cubicBezTo>
                  <a:pt x="5533305" y="2051577"/>
                  <a:pt x="5548605" y="2061729"/>
                  <a:pt x="5546912" y="2075270"/>
                </a:cubicBezTo>
                <a:cubicBezTo>
                  <a:pt x="5546912" y="2088822"/>
                  <a:pt x="5531602" y="2098987"/>
                  <a:pt x="5512900" y="2098987"/>
                </a:cubicBezTo>
                <a:cubicBezTo>
                  <a:pt x="5494186" y="2098987"/>
                  <a:pt x="5480586" y="2088822"/>
                  <a:pt x="5480586" y="2075270"/>
                </a:cubicBezTo>
                <a:cubicBezTo>
                  <a:pt x="5480586" y="2061729"/>
                  <a:pt x="5497597" y="2051577"/>
                  <a:pt x="5514604" y="2051577"/>
                </a:cubicBezTo>
                <a:close/>
                <a:moveTo>
                  <a:pt x="5419380" y="2051577"/>
                </a:moveTo>
                <a:cubicBezTo>
                  <a:pt x="5438076" y="2051577"/>
                  <a:pt x="5451683" y="2061729"/>
                  <a:pt x="5451683" y="2075270"/>
                </a:cubicBezTo>
                <a:cubicBezTo>
                  <a:pt x="5451683" y="2088822"/>
                  <a:pt x="5434683" y="2098987"/>
                  <a:pt x="5415976" y="2098987"/>
                </a:cubicBezTo>
                <a:cubicBezTo>
                  <a:pt x="5397279" y="2098987"/>
                  <a:pt x="5383666" y="2088822"/>
                  <a:pt x="5383666" y="2075270"/>
                </a:cubicBezTo>
                <a:cubicBezTo>
                  <a:pt x="5383666" y="2061729"/>
                  <a:pt x="5400672" y="2051577"/>
                  <a:pt x="5419380" y="2051577"/>
                </a:cubicBezTo>
                <a:close/>
                <a:moveTo>
                  <a:pt x="5324130" y="2049883"/>
                </a:moveTo>
                <a:cubicBezTo>
                  <a:pt x="5342835" y="2051577"/>
                  <a:pt x="5358150" y="2061730"/>
                  <a:pt x="5356444" y="2073576"/>
                </a:cubicBezTo>
                <a:cubicBezTo>
                  <a:pt x="5356444" y="2087129"/>
                  <a:pt x="5339431" y="2097281"/>
                  <a:pt x="5320726" y="2097281"/>
                </a:cubicBezTo>
                <a:cubicBezTo>
                  <a:pt x="5302017" y="2097281"/>
                  <a:pt x="5288423" y="2087129"/>
                  <a:pt x="5288423" y="2073576"/>
                </a:cubicBezTo>
                <a:cubicBezTo>
                  <a:pt x="5290112" y="2060036"/>
                  <a:pt x="5305437" y="2049883"/>
                  <a:pt x="5324130" y="2049883"/>
                </a:cubicBezTo>
                <a:close/>
                <a:moveTo>
                  <a:pt x="5228905" y="2049883"/>
                </a:moveTo>
                <a:cubicBezTo>
                  <a:pt x="5247635" y="2051577"/>
                  <a:pt x="5261241" y="2061730"/>
                  <a:pt x="5261241" y="2073576"/>
                </a:cubicBezTo>
                <a:cubicBezTo>
                  <a:pt x="5259530" y="2087129"/>
                  <a:pt x="5244232" y="2097281"/>
                  <a:pt x="5225508" y="2097281"/>
                </a:cubicBezTo>
                <a:cubicBezTo>
                  <a:pt x="5206808" y="2097281"/>
                  <a:pt x="5193203" y="2087129"/>
                  <a:pt x="5193203" y="2073576"/>
                </a:cubicBezTo>
                <a:cubicBezTo>
                  <a:pt x="5194898" y="2060036"/>
                  <a:pt x="5210197" y="2049883"/>
                  <a:pt x="5228905" y="2049883"/>
                </a:cubicBezTo>
                <a:close/>
                <a:moveTo>
                  <a:pt x="5135355" y="2049883"/>
                </a:moveTo>
                <a:cubicBezTo>
                  <a:pt x="5152359" y="2049883"/>
                  <a:pt x="5167666" y="2061730"/>
                  <a:pt x="5165970" y="2073576"/>
                </a:cubicBezTo>
                <a:cubicBezTo>
                  <a:pt x="5164263" y="2087129"/>
                  <a:pt x="5148955" y="2097281"/>
                  <a:pt x="5130254" y="2097281"/>
                </a:cubicBezTo>
                <a:cubicBezTo>
                  <a:pt x="5111551" y="2097281"/>
                  <a:pt x="5097925" y="2087129"/>
                  <a:pt x="5099640" y="2073576"/>
                </a:cubicBezTo>
                <a:cubicBezTo>
                  <a:pt x="5101340" y="2060036"/>
                  <a:pt x="5116647" y="2049883"/>
                  <a:pt x="5135355" y="2049883"/>
                </a:cubicBezTo>
                <a:close/>
                <a:moveTo>
                  <a:pt x="5038402" y="2049883"/>
                </a:moveTo>
                <a:cubicBezTo>
                  <a:pt x="5057113" y="2049883"/>
                  <a:pt x="5070724" y="2060036"/>
                  <a:pt x="5069017" y="2073576"/>
                </a:cubicBezTo>
                <a:cubicBezTo>
                  <a:pt x="5067320" y="2087129"/>
                  <a:pt x="5052002" y="2097281"/>
                  <a:pt x="5033303" y="2097281"/>
                </a:cubicBezTo>
                <a:cubicBezTo>
                  <a:pt x="5014595" y="2097281"/>
                  <a:pt x="5000989" y="2087129"/>
                  <a:pt x="5002694" y="2073576"/>
                </a:cubicBezTo>
                <a:cubicBezTo>
                  <a:pt x="5004389" y="2060036"/>
                  <a:pt x="5019695" y="2049883"/>
                  <a:pt x="5038402" y="2049883"/>
                </a:cubicBezTo>
                <a:close/>
                <a:moveTo>
                  <a:pt x="4943207" y="2049883"/>
                </a:moveTo>
                <a:cubicBezTo>
                  <a:pt x="4960189" y="2049883"/>
                  <a:pt x="4973784" y="2060036"/>
                  <a:pt x="4973784" y="2073576"/>
                </a:cubicBezTo>
                <a:cubicBezTo>
                  <a:pt x="4972090" y="2087129"/>
                  <a:pt x="4956783" y="2097281"/>
                  <a:pt x="4938106" y="2097281"/>
                </a:cubicBezTo>
                <a:cubicBezTo>
                  <a:pt x="4919404" y="2097281"/>
                  <a:pt x="4905820" y="2087129"/>
                  <a:pt x="4907511" y="2073576"/>
                </a:cubicBezTo>
                <a:cubicBezTo>
                  <a:pt x="4909222" y="2060036"/>
                  <a:pt x="4924510" y="2049883"/>
                  <a:pt x="4943207" y="2049883"/>
                </a:cubicBezTo>
                <a:close/>
                <a:moveTo>
                  <a:pt x="4848118" y="2049883"/>
                </a:moveTo>
                <a:cubicBezTo>
                  <a:pt x="4866831" y="2049883"/>
                  <a:pt x="4880433" y="2060036"/>
                  <a:pt x="4878731" y="2073576"/>
                </a:cubicBezTo>
                <a:cubicBezTo>
                  <a:pt x="4877033" y="2087129"/>
                  <a:pt x="4861733" y="2097281"/>
                  <a:pt x="4843013" y="2097281"/>
                </a:cubicBezTo>
                <a:cubicBezTo>
                  <a:pt x="4824324" y="2097281"/>
                  <a:pt x="4810722" y="2087129"/>
                  <a:pt x="4812412" y="2073576"/>
                </a:cubicBezTo>
                <a:cubicBezTo>
                  <a:pt x="4814119" y="2060036"/>
                  <a:pt x="4829431" y="2049883"/>
                  <a:pt x="4848118" y="2049883"/>
                </a:cubicBezTo>
                <a:close/>
                <a:moveTo>
                  <a:pt x="4758048" y="2048201"/>
                </a:moveTo>
                <a:cubicBezTo>
                  <a:pt x="4776734" y="2049883"/>
                  <a:pt x="4790334" y="2060047"/>
                  <a:pt x="4788638" y="2071894"/>
                </a:cubicBezTo>
                <a:cubicBezTo>
                  <a:pt x="4786943" y="2085447"/>
                  <a:pt x="4769943" y="2095599"/>
                  <a:pt x="4752939" y="2095599"/>
                </a:cubicBezTo>
                <a:cubicBezTo>
                  <a:pt x="4735927" y="2095599"/>
                  <a:pt x="4720634" y="2085447"/>
                  <a:pt x="4722328" y="2071894"/>
                </a:cubicBezTo>
                <a:cubicBezTo>
                  <a:pt x="4724034" y="2058353"/>
                  <a:pt x="4741033" y="2048201"/>
                  <a:pt x="4758048" y="2048201"/>
                </a:cubicBezTo>
                <a:close/>
                <a:moveTo>
                  <a:pt x="4647528" y="2048201"/>
                </a:moveTo>
                <a:cubicBezTo>
                  <a:pt x="4666243" y="2049883"/>
                  <a:pt x="4679844" y="2060047"/>
                  <a:pt x="4678130" y="2071894"/>
                </a:cubicBezTo>
                <a:cubicBezTo>
                  <a:pt x="4676431" y="2085447"/>
                  <a:pt x="4659430" y="2095599"/>
                  <a:pt x="4640742" y="2095599"/>
                </a:cubicBezTo>
                <a:cubicBezTo>
                  <a:pt x="4622027" y="2095599"/>
                  <a:pt x="4608427" y="2085447"/>
                  <a:pt x="4610125" y="2071894"/>
                </a:cubicBezTo>
                <a:cubicBezTo>
                  <a:pt x="4611825" y="2058353"/>
                  <a:pt x="4628819" y="2048201"/>
                  <a:pt x="4647528" y="2048201"/>
                </a:cubicBezTo>
                <a:close/>
                <a:moveTo>
                  <a:pt x="1701022" y="2043119"/>
                </a:moveTo>
                <a:cubicBezTo>
                  <a:pt x="1719718" y="2044813"/>
                  <a:pt x="1729922" y="2054966"/>
                  <a:pt x="1724814" y="2066812"/>
                </a:cubicBezTo>
                <a:cubicBezTo>
                  <a:pt x="1719718" y="2080365"/>
                  <a:pt x="1699311" y="2090517"/>
                  <a:pt x="1680615" y="2090517"/>
                </a:cubicBezTo>
                <a:cubicBezTo>
                  <a:pt x="1661918" y="2090517"/>
                  <a:pt x="1651715" y="2080365"/>
                  <a:pt x="1656822" y="2066812"/>
                </a:cubicBezTo>
                <a:cubicBezTo>
                  <a:pt x="1661918" y="2054966"/>
                  <a:pt x="1682313" y="2043119"/>
                  <a:pt x="1701022" y="2043119"/>
                </a:cubicBezTo>
                <a:close/>
                <a:moveTo>
                  <a:pt x="1607503" y="2043119"/>
                </a:moveTo>
                <a:cubicBezTo>
                  <a:pt x="1624501" y="2044813"/>
                  <a:pt x="1634716" y="2054966"/>
                  <a:pt x="1629596" y="2066812"/>
                </a:cubicBezTo>
                <a:cubicBezTo>
                  <a:pt x="1624501" y="2080365"/>
                  <a:pt x="1604105" y="2090517"/>
                  <a:pt x="1585397" y="2090517"/>
                </a:cubicBezTo>
                <a:cubicBezTo>
                  <a:pt x="1566701" y="2090517"/>
                  <a:pt x="1556498" y="2080365"/>
                  <a:pt x="1563305" y="2066812"/>
                </a:cubicBezTo>
                <a:cubicBezTo>
                  <a:pt x="1568400" y="2054966"/>
                  <a:pt x="1588806" y="2043119"/>
                  <a:pt x="1607503" y="2043119"/>
                </a:cubicBezTo>
                <a:close/>
                <a:moveTo>
                  <a:pt x="1510602" y="2043119"/>
                </a:moveTo>
                <a:cubicBezTo>
                  <a:pt x="1527611" y="2044813"/>
                  <a:pt x="1537815" y="2054966"/>
                  <a:pt x="1532707" y="2066812"/>
                </a:cubicBezTo>
                <a:cubicBezTo>
                  <a:pt x="1525913" y="2080365"/>
                  <a:pt x="1507204" y="2090517"/>
                  <a:pt x="1488496" y="2090517"/>
                </a:cubicBezTo>
                <a:cubicBezTo>
                  <a:pt x="1469800" y="2090517"/>
                  <a:pt x="1459596" y="2080365"/>
                  <a:pt x="1466403" y="2066812"/>
                </a:cubicBezTo>
                <a:cubicBezTo>
                  <a:pt x="1473197" y="2054966"/>
                  <a:pt x="1491905" y="2043119"/>
                  <a:pt x="1510602" y="2043119"/>
                </a:cubicBezTo>
                <a:close/>
                <a:moveTo>
                  <a:pt x="1415397" y="2043119"/>
                </a:moveTo>
                <a:cubicBezTo>
                  <a:pt x="1434094" y="2043119"/>
                  <a:pt x="1442587" y="2053272"/>
                  <a:pt x="1437491" y="2066812"/>
                </a:cubicBezTo>
                <a:cubicBezTo>
                  <a:pt x="1430697" y="2080365"/>
                  <a:pt x="1411988" y="2090517"/>
                  <a:pt x="1393280" y="2090517"/>
                </a:cubicBezTo>
                <a:cubicBezTo>
                  <a:pt x="1374584" y="2090517"/>
                  <a:pt x="1364380" y="2080365"/>
                  <a:pt x="1371187" y="2066812"/>
                </a:cubicBezTo>
                <a:cubicBezTo>
                  <a:pt x="1377981" y="2054966"/>
                  <a:pt x="1396677" y="2043119"/>
                  <a:pt x="1415397" y="2043119"/>
                </a:cubicBezTo>
                <a:close/>
                <a:moveTo>
                  <a:pt x="1318494" y="2043119"/>
                </a:moveTo>
                <a:cubicBezTo>
                  <a:pt x="1335492" y="2043119"/>
                  <a:pt x="1345684" y="2053272"/>
                  <a:pt x="1340588" y="2066812"/>
                </a:cubicBezTo>
                <a:cubicBezTo>
                  <a:pt x="1333793" y="2080365"/>
                  <a:pt x="1315085" y="2090517"/>
                  <a:pt x="1296389" y="2090517"/>
                </a:cubicBezTo>
                <a:cubicBezTo>
                  <a:pt x="1277692" y="2090517"/>
                  <a:pt x="1267477" y="2080365"/>
                  <a:pt x="1274283" y="2066812"/>
                </a:cubicBezTo>
                <a:cubicBezTo>
                  <a:pt x="1281089" y="2054966"/>
                  <a:pt x="1301484" y="2043119"/>
                  <a:pt x="1318494" y="2043119"/>
                </a:cubicBezTo>
                <a:close/>
                <a:moveTo>
                  <a:pt x="410369" y="2040719"/>
                </a:moveTo>
                <a:cubicBezTo>
                  <a:pt x="425670" y="2040719"/>
                  <a:pt x="434171" y="2050883"/>
                  <a:pt x="427370" y="2064424"/>
                </a:cubicBezTo>
                <a:cubicBezTo>
                  <a:pt x="420570" y="2077965"/>
                  <a:pt x="400168" y="2088129"/>
                  <a:pt x="383166" y="2088129"/>
                </a:cubicBezTo>
                <a:cubicBezTo>
                  <a:pt x="366166" y="2088129"/>
                  <a:pt x="357665" y="2077965"/>
                  <a:pt x="366166" y="2064424"/>
                </a:cubicBezTo>
                <a:cubicBezTo>
                  <a:pt x="372966" y="2052566"/>
                  <a:pt x="393367" y="2040719"/>
                  <a:pt x="410369" y="2040719"/>
                </a:cubicBezTo>
                <a:close/>
                <a:moveTo>
                  <a:pt x="318565" y="2040719"/>
                </a:moveTo>
                <a:cubicBezTo>
                  <a:pt x="335568" y="2040719"/>
                  <a:pt x="344067" y="2050883"/>
                  <a:pt x="335568" y="2064424"/>
                </a:cubicBezTo>
                <a:cubicBezTo>
                  <a:pt x="328766" y="2077965"/>
                  <a:pt x="308364" y="2088129"/>
                  <a:pt x="291364" y="2088129"/>
                </a:cubicBezTo>
                <a:cubicBezTo>
                  <a:pt x="274362" y="2088129"/>
                  <a:pt x="267561" y="2077965"/>
                  <a:pt x="274362" y="2064424"/>
                </a:cubicBezTo>
                <a:cubicBezTo>
                  <a:pt x="281163" y="2052566"/>
                  <a:pt x="301565" y="2040719"/>
                  <a:pt x="318565" y="2040719"/>
                </a:cubicBezTo>
                <a:close/>
                <a:moveTo>
                  <a:pt x="231848" y="2040719"/>
                </a:moveTo>
                <a:cubicBezTo>
                  <a:pt x="248850" y="2040719"/>
                  <a:pt x="257350" y="2050883"/>
                  <a:pt x="248850" y="2064424"/>
                </a:cubicBezTo>
                <a:cubicBezTo>
                  <a:pt x="242049" y="2077965"/>
                  <a:pt x="221648" y="2088129"/>
                  <a:pt x="204646" y="2088129"/>
                </a:cubicBezTo>
                <a:cubicBezTo>
                  <a:pt x="187645" y="2088129"/>
                  <a:pt x="180845" y="2077965"/>
                  <a:pt x="187645" y="2064424"/>
                </a:cubicBezTo>
                <a:cubicBezTo>
                  <a:pt x="194445" y="2052566"/>
                  <a:pt x="214847" y="2040719"/>
                  <a:pt x="231848" y="2040719"/>
                </a:cubicBezTo>
                <a:close/>
                <a:moveTo>
                  <a:pt x="9980633" y="2000803"/>
                </a:moveTo>
                <a:cubicBezTo>
                  <a:pt x="9997643" y="2000803"/>
                  <a:pt x="10018038" y="2010956"/>
                  <a:pt x="10023146" y="2024496"/>
                </a:cubicBezTo>
                <a:cubicBezTo>
                  <a:pt x="10028242" y="2038037"/>
                  <a:pt x="10018038" y="2048189"/>
                  <a:pt x="9999342" y="2048189"/>
                </a:cubicBezTo>
                <a:cubicBezTo>
                  <a:pt x="9980633" y="2048189"/>
                  <a:pt x="9961937" y="2038037"/>
                  <a:pt x="9956829" y="2024496"/>
                </a:cubicBezTo>
                <a:cubicBezTo>
                  <a:pt x="9951733" y="2010956"/>
                  <a:pt x="9961937" y="2000803"/>
                  <a:pt x="9980633" y="2000803"/>
                </a:cubicBezTo>
                <a:close/>
                <a:moveTo>
                  <a:pt x="9887151" y="2000803"/>
                </a:moveTo>
                <a:cubicBezTo>
                  <a:pt x="9904149" y="2000803"/>
                  <a:pt x="9924544" y="2010956"/>
                  <a:pt x="9929652" y="2024496"/>
                </a:cubicBezTo>
                <a:cubicBezTo>
                  <a:pt x="9934747" y="2038037"/>
                  <a:pt x="9924544" y="2048189"/>
                  <a:pt x="9905848" y="2048189"/>
                </a:cubicBezTo>
                <a:cubicBezTo>
                  <a:pt x="9887151" y="2048189"/>
                  <a:pt x="9868454" y="2038037"/>
                  <a:pt x="9863335" y="2024496"/>
                </a:cubicBezTo>
                <a:cubicBezTo>
                  <a:pt x="9858240" y="2010956"/>
                  <a:pt x="9868454" y="2000803"/>
                  <a:pt x="9887151" y="2000803"/>
                </a:cubicBezTo>
                <a:close/>
                <a:moveTo>
                  <a:pt x="9785128" y="1999108"/>
                </a:moveTo>
                <a:cubicBezTo>
                  <a:pt x="9803824" y="2000802"/>
                  <a:pt x="9822521" y="2010955"/>
                  <a:pt x="9827629" y="2022801"/>
                </a:cubicBezTo>
                <a:cubicBezTo>
                  <a:pt x="9832724" y="2036342"/>
                  <a:pt x="9822521" y="2046506"/>
                  <a:pt x="9803824" y="2046506"/>
                </a:cubicBezTo>
                <a:cubicBezTo>
                  <a:pt x="9785128" y="2046506"/>
                  <a:pt x="9766420" y="2036342"/>
                  <a:pt x="9761324" y="2022801"/>
                </a:cubicBezTo>
                <a:cubicBezTo>
                  <a:pt x="9756228" y="2009261"/>
                  <a:pt x="9766420" y="1999108"/>
                  <a:pt x="9785128" y="1999108"/>
                </a:cubicBezTo>
                <a:close/>
                <a:moveTo>
                  <a:pt x="9689923" y="1999108"/>
                </a:moveTo>
                <a:cubicBezTo>
                  <a:pt x="9708632" y="2000802"/>
                  <a:pt x="9727328" y="2010955"/>
                  <a:pt x="9732424" y="2022801"/>
                </a:cubicBezTo>
                <a:cubicBezTo>
                  <a:pt x="9737532" y="2036342"/>
                  <a:pt x="9727328" y="2046506"/>
                  <a:pt x="9708632" y="2046506"/>
                </a:cubicBezTo>
                <a:cubicBezTo>
                  <a:pt x="9689923" y="2046506"/>
                  <a:pt x="9671227" y="2036342"/>
                  <a:pt x="9666131" y="2022801"/>
                </a:cubicBezTo>
                <a:cubicBezTo>
                  <a:pt x="9661024" y="2009261"/>
                  <a:pt x="9671227" y="1999108"/>
                  <a:pt x="9689923" y="1999108"/>
                </a:cubicBezTo>
                <a:close/>
                <a:moveTo>
                  <a:pt x="9596406" y="1999108"/>
                </a:moveTo>
                <a:cubicBezTo>
                  <a:pt x="9615115" y="1999108"/>
                  <a:pt x="9633811" y="2010955"/>
                  <a:pt x="9638907" y="2022801"/>
                </a:cubicBezTo>
                <a:cubicBezTo>
                  <a:pt x="9644015" y="2036342"/>
                  <a:pt x="9633811" y="2046506"/>
                  <a:pt x="9615115" y="2046506"/>
                </a:cubicBezTo>
                <a:cubicBezTo>
                  <a:pt x="9596406" y="2046506"/>
                  <a:pt x="9577710" y="2036342"/>
                  <a:pt x="9572614" y="2022801"/>
                </a:cubicBezTo>
                <a:cubicBezTo>
                  <a:pt x="9567506" y="2009261"/>
                  <a:pt x="9579409" y="1999108"/>
                  <a:pt x="9596406" y="1999108"/>
                </a:cubicBezTo>
                <a:close/>
                <a:moveTo>
                  <a:pt x="9501189" y="1999108"/>
                </a:moveTo>
                <a:cubicBezTo>
                  <a:pt x="9519898" y="1999108"/>
                  <a:pt x="9538606" y="2009261"/>
                  <a:pt x="9543701" y="2022801"/>
                </a:cubicBezTo>
                <a:cubicBezTo>
                  <a:pt x="9548797" y="2036342"/>
                  <a:pt x="9536907" y="2046506"/>
                  <a:pt x="9519898" y="2046506"/>
                </a:cubicBezTo>
                <a:cubicBezTo>
                  <a:pt x="9501189" y="2046506"/>
                  <a:pt x="9482493" y="2036342"/>
                  <a:pt x="9477397" y="2022801"/>
                </a:cubicBezTo>
                <a:cubicBezTo>
                  <a:pt x="9472290" y="2009261"/>
                  <a:pt x="9484191" y="1999108"/>
                  <a:pt x="9501189" y="1999108"/>
                </a:cubicBezTo>
                <a:close/>
                <a:moveTo>
                  <a:pt x="8931661" y="1997414"/>
                </a:moveTo>
                <a:cubicBezTo>
                  <a:pt x="8950357" y="1997414"/>
                  <a:pt x="8967355" y="2007566"/>
                  <a:pt x="8972451" y="2021107"/>
                </a:cubicBezTo>
                <a:cubicBezTo>
                  <a:pt x="8975860" y="2034648"/>
                  <a:pt x="8965657" y="2044812"/>
                  <a:pt x="8946960" y="2044812"/>
                </a:cubicBezTo>
                <a:cubicBezTo>
                  <a:pt x="8928252" y="2044812"/>
                  <a:pt x="8909556" y="2034648"/>
                  <a:pt x="8906158" y="2021107"/>
                </a:cubicBezTo>
                <a:cubicBezTo>
                  <a:pt x="8902761" y="2007566"/>
                  <a:pt x="8914651" y="1997414"/>
                  <a:pt x="8931661" y="1997414"/>
                </a:cubicBezTo>
                <a:close/>
                <a:moveTo>
                  <a:pt x="8836456" y="1997414"/>
                </a:moveTo>
                <a:cubicBezTo>
                  <a:pt x="8855164" y="1997414"/>
                  <a:pt x="8872162" y="2007566"/>
                  <a:pt x="8877258" y="2021107"/>
                </a:cubicBezTo>
                <a:cubicBezTo>
                  <a:pt x="8880656" y="2034648"/>
                  <a:pt x="8868765" y="2044812"/>
                  <a:pt x="8851767" y="2044812"/>
                </a:cubicBezTo>
                <a:cubicBezTo>
                  <a:pt x="8833059" y="2044812"/>
                  <a:pt x="8816061" y="2034648"/>
                  <a:pt x="8810965" y="2021107"/>
                </a:cubicBezTo>
                <a:cubicBezTo>
                  <a:pt x="8807556" y="2007566"/>
                  <a:pt x="8819459" y="1997414"/>
                  <a:pt x="8836456" y="1997414"/>
                </a:cubicBezTo>
                <a:close/>
                <a:moveTo>
                  <a:pt x="8741252" y="1997414"/>
                </a:moveTo>
                <a:cubicBezTo>
                  <a:pt x="8759960" y="1997414"/>
                  <a:pt x="8778656" y="2007566"/>
                  <a:pt x="8782053" y="2021107"/>
                </a:cubicBezTo>
                <a:cubicBezTo>
                  <a:pt x="8785451" y="2034648"/>
                  <a:pt x="8773560" y="2044812"/>
                  <a:pt x="8754852" y="2044812"/>
                </a:cubicBezTo>
                <a:cubicBezTo>
                  <a:pt x="8736156" y="2044812"/>
                  <a:pt x="8719157" y="2034648"/>
                  <a:pt x="8714050" y="2021107"/>
                </a:cubicBezTo>
                <a:cubicBezTo>
                  <a:pt x="8710653" y="2007566"/>
                  <a:pt x="8722555" y="1997414"/>
                  <a:pt x="8741252" y="1997414"/>
                </a:cubicBezTo>
                <a:close/>
                <a:moveTo>
                  <a:pt x="10640306" y="1995720"/>
                </a:moveTo>
                <a:cubicBezTo>
                  <a:pt x="10657304" y="1995720"/>
                  <a:pt x="10677711" y="2007566"/>
                  <a:pt x="10684505" y="2019413"/>
                </a:cubicBezTo>
                <a:cubicBezTo>
                  <a:pt x="10691311" y="2032954"/>
                  <a:pt x="10681108" y="2043118"/>
                  <a:pt x="10662412" y="2043118"/>
                </a:cubicBezTo>
                <a:cubicBezTo>
                  <a:pt x="10643704" y="2043118"/>
                  <a:pt x="10623309" y="2032954"/>
                  <a:pt x="10618213" y="2019413"/>
                </a:cubicBezTo>
                <a:cubicBezTo>
                  <a:pt x="10611406" y="2005872"/>
                  <a:pt x="10621609" y="1995720"/>
                  <a:pt x="10640306" y="1995720"/>
                </a:cubicBezTo>
                <a:close/>
                <a:moveTo>
                  <a:pt x="8649445" y="1995720"/>
                </a:moveTo>
                <a:cubicBezTo>
                  <a:pt x="8666442" y="1997414"/>
                  <a:pt x="8685163" y="2007566"/>
                  <a:pt x="8688559" y="2019413"/>
                </a:cubicBezTo>
                <a:cubicBezTo>
                  <a:pt x="8691957" y="2032954"/>
                  <a:pt x="8680054" y="2043118"/>
                  <a:pt x="8661346" y="2043118"/>
                </a:cubicBezTo>
                <a:cubicBezTo>
                  <a:pt x="8642650" y="2043118"/>
                  <a:pt x="8625652" y="2032954"/>
                  <a:pt x="8622243" y="2019413"/>
                </a:cubicBezTo>
                <a:cubicBezTo>
                  <a:pt x="8618846" y="2005872"/>
                  <a:pt x="8630748" y="1995720"/>
                  <a:pt x="8649445" y="1995720"/>
                </a:cubicBezTo>
                <a:close/>
                <a:moveTo>
                  <a:pt x="8552518" y="1995720"/>
                </a:moveTo>
                <a:cubicBezTo>
                  <a:pt x="8571226" y="1997414"/>
                  <a:pt x="8588235" y="2007566"/>
                  <a:pt x="8591632" y="2019413"/>
                </a:cubicBezTo>
                <a:cubicBezTo>
                  <a:pt x="8595030" y="2032954"/>
                  <a:pt x="8583127" y="2043118"/>
                  <a:pt x="8564419" y="2043118"/>
                </a:cubicBezTo>
                <a:cubicBezTo>
                  <a:pt x="8545723" y="2043118"/>
                  <a:pt x="8528725" y="2032954"/>
                  <a:pt x="8525316" y="2019413"/>
                </a:cubicBezTo>
                <a:cubicBezTo>
                  <a:pt x="8521919" y="2005872"/>
                  <a:pt x="8533821" y="1995720"/>
                  <a:pt x="8552518" y="1995720"/>
                </a:cubicBezTo>
                <a:close/>
                <a:moveTo>
                  <a:pt x="7799374" y="1995720"/>
                </a:moveTo>
                <a:cubicBezTo>
                  <a:pt x="7818071" y="1997414"/>
                  <a:pt x="7835068" y="2007566"/>
                  <a:pt x="7836779" y="2019413"/>
                </a:cubicBezTo>
                <a:cubicBezTo>
                  <a:pt x="7838477" y="2032954"/>
                  <a:pt x="7826575" y="2043118"/>
                  <a:pt x="7807879" y="2043118"/>
                </a:cubicBezTo>
                <a:cubicBezTo>
                  <a:pt x="7789171" y="2043118"/>
                  <a:pt x="7772174" y="2032954"/>
                  <a:pt x="7770475" y="2019413"/>
                </a:cubicBezTo>
                <a:cubicBezTo>
                  <a:pt x="7768775" y="2005872"/>
                  <a:pt x="7780677" y="1995720"/>
                  <a:pt x="7799374" y="1995720"/>
                </a:cubicBezTo>
                <a:close/>
                <a:moveTo>
                  <a:pt x="7695654" y="1995720"/>
                </a:moveTo>
                <a:cubicBezTo>
                  <a:pt x="7714350" y="1995720"/>
                  <a:pt x="7731359" y="2005872"/>
                  <a:pt x="7733070" y="2019413"/>
                </a:cubicBezTo>
                <a:cubicBezTo>
                  <a:pt x="7734769" y="2032954"/>
                  <a:pt x="7722855" y="2043118"/>
                  <a:pt x="7704158" y="2043118"/>
                </a:cubicBezTo>
                <a:cubicBezTo>
                  <a:pt x="7685449" y="2043118"/>
                  <a:pt x="7668454" y="2032954"/>
                  <a:pt x="7666755" y="2019413"/>
                </a:cubicBezTo>
                <a:cubicBezTo>
                  <a:pt x="7665055" y="2005872"/>
                  <a:pt x="7676957" y="1995720"/>
                  <a:pt x="7695654" y="1995720"/>
                </a:cubicBezTo>
                <a:close/>
                <a:moveTo>
                  <a:pt x="7607268" y="1995720"/>
                </a:moveTo>
                <a:cubicBezTo>
                  <a:pt x="7625964" y="1995720"/>
                  <a:pt x="7641263" y="2007566"/>
                  <a:pt x="7644660" y="2019413"/>
                </a:cubicBezTo>
                <a:cubicBezTo>
                  <a:pt x="7646358" y="2032954"/>
                  <a:pt x="7634469" y="2043118"/>
                  <a:pt x="7615761" y="2043118"/>
                </a:cubicBezTo>
                <a:cubicBezTo>
                  <a:pt x="7597053" y="2043118"/>
                  <a:pt x="7580053" y="2032954"/>
                  <a:pt x="7578366" y="2019413"/>
                </a:cubicBezTo>
                <a:cubicBezTo>
                  <a:pt x="7576666" y="2005872"/>
                  <a:pt x="7588559" y="1995720"/>
                  <a:pt x="7607268" y="1995720"/>
                </a:cubicBezTo>
                <a:close/>
                <a:moveTo>
                  <a:pt x="7506950" y="1995720"/>
                </a:moveTo>
                <a:cubicBezTo>
                  <a:pt x="7525662" y="1995720"/>
                  <a:pt x="7542659" y="2005872"/>
                  <a:pt x="7544358" y="2019413"/>
                </a:cubicBezTo>
                <a:cubicBezTo>
                  <a:pt x="7546055" y="2032954"/>
                  <a:pt x="7532454" y="2043118"/>
                  <a:pt x="7515456" y="2043118"/>
                </a:cubicBezTo>
                <a:cubicBezTo>
                  <a:pt x="7496760" y="2043118"/>
                  <a:pt x="7479766" y="2032954"/>
                  <a:pt x="7478063" y="2019413"/>
                </a:cubicBezTo>
                <a:cubicBezTo>
                  <a:pt x="7476352" y="2005872"/>
                  <a:pt x="7489956" y="1995720"/>
                  <a:pt x="7506950" y="1995720"/>
                </a:cubicBezTo>
                <a:close/>
                <a:moveTo>
                  <a:pt x="7416857" y="1995720"/>
                </a:moveTo>
                <a:cubicBezTo>
                  <a:pt x="7433856" y="1995720"/>
                  <a:pt x="7452550" y="2005872"/>
                  <a:pt x="7454250" y="2019413"/>
                </a:cubicBezTo>
                <a:cubicBezTo>
                  <a:pt x="7455949" y="2032954"/>
                  <a:pt x="7442361" y="2043118"/>
                  <a:pt x="7425350" y="2043118"/>
                </a:cubicBezTo>
                <a:cubicBezTo>
                  <a:pt x="7408351" y="2043118"/>
                  <a:pt x="7389655" y="2032954"/>
                  <a:pt x="7387957" y="2019413"/>
                </a:cubicBezTo>
                <a:cubicBezTo>
                  <a:pt x="7386257" y="2005872"/>
                  <a:pt x="7399857" y="1995720"/>
                  <a:pt x="7416857" y="1995720"/>
                </a:cubicBezTo>
                <a:close/>
                <a:moveTo>
                  <a:pt x="7321650" y="1987262"/>
                </a:moveTo>
                <a:cubicBezTo>
                  <a:pt x="7340344" y="1987262"/>
                  <a:pt x="7355647" y="1997415"/>
                  <a:pt x="7357343" y="2010955"/>
                </a:cubicBezTo>
                <a:cubicBezTo>
                  <a:pt x="7359055" y="2024496"/>
                  <a:pt x="7345453" y="2034648"/>
                  <a:pt x="7326745" y="2034648"/>
                </a:cubicBezTo>
                <a:cubicBezTo>
                  <a:pt x="7308048" y="2034648"/>
                  <a:pt x="7292750" y="2024496"/>
                  <a:pt x="7291048" y="2010955"/>
                </a:cubicBezTo>
                <a:cubicBezTo>
                  <a:pt x="7289349" y="1997415"/>
                  <a:pt x="7302952" y="1987262"/>
                  <a:pt x="7321650" y="1987262"/>
                </a:cubicBezTo>
                <a:close/>
                <a:moveTo>
                  <a:pt x="7039447" y="1987262"/>
                </a:moveTo>
                <a:cubicBezTo>
                  <a:pt x="7056440" y="1988956"/>
                  <a:pt x="7073447" y="1999109"/>
                  <a:pt x="7075145" y="2010955"/>
                </a:cubicBezTo>
                <a:cubicBezTo>
                  <a:pt x="7076840" y="2024496"/>
                  <a:pt x="7063245" y="2034648"/>
                  <a:pt x="7044549" y="2034648"/>
                </a:cubicBezTo>
                <a:cubicBezTo>
                  <a:pt x="7025849" y="2034648"/>
                  <a:pt x="7010551" y="2024496"/>
                  <a:pt x="7008842" y="2010955"/>
                </a:cubicBezTo>
                <a:cubicBezTo>
                  <a:pt x="7007144" y="1997415"/>
                  <a:pt x="7020753" y="1987262"/>
                  <a:pt x="7039447" y="1987262"/>
                </a:cubicBezTo>
                <a:close/>
                <a:moveTo>
                  <a:pt x="6942548" y="1987262"/>
                </a:moveTo>
                <a:cubicBezTo>
                  <a:pt x="6961253" y="1988956"/>
                  <a:pt x="6976551" y="1999109"/>
                  <a:pt x="6978249" y="2010955"/>
                </a:cubicBezTo>
                <a:cubicBezTo>
                  <a:pt x="6979947" y="2024496"/>
                  <a:pt x="6966350" y="2034648"/>
                  <a:pt x="6947656" y="2034648"/>
                </a:cubicBezTo>
                <a:cubicBezTo>
                  <a:pt x="6928948" y="2034648"/>
                  <a:pt x="6913653" y="2024496"/>
                  <a:pt x="6911955" y="2010955"/>
                </a:cubicBezTo>
                <a:cubicBezTo>
                  <a:pt x="6910254" y="1997415"/>
                  <a:pt x="6923854" y="1987262"/>
                  <a:pt x="6942548" y="1987262"/>
                </a:cubicBezTo>
                <a:close/>
                <a:moveTo>
                  <a:pt x="6849061" y="1987262"/>
                </a:moveTo>
                <a:cubicBezTo>
                  <a:pt x="6866069" y="1987262"/>
                  <a:pt x="6883060" y="1999109"/>
                  <a:pt x="6884758" y="2010955"/>
                </a:cubicBezTo>
                <a:cubicBezTo>
                  <a:pt x="6886458" y="2024496"/>
                  <a:pt x="6872863" y="2034648"/>
                  <a:pt x="6854164" y="2034648"/>
                </a:cubicBezTo>
                <a:cubicBezTo>
                  <a:pt x="6835461" y="2034648"/>
                  <a:pt x="6820167" y="2024496"/>
                  <a:pt x="6818469" y="2010955"/>
                </a:cubicBezTo>
                <a:cubicBezTo>
                  <a:pt x="6816770" y="1997415"/>
                  <a:pt x="6832064" y="1987262"/>
                  <a:pt x="6849061" y="1987262"/>
                </a:cubicBezTo>
                <a:close/>
                <a:moveTo>
                  <a:pt x="6752197" y="1987262"/>
                </a:moveTo>
                <a:cubicBezTo>
                  <a:pt x="6770899" y="1987262"/>
                  <a:pt x="6787893" y="1997415"/>
                  <a:pt x="6787893" y="2010955"/>
                </a:cubicBezTo>
                <a:cubicBezTo>
                  <a:pt x="6789590" y="2024496"/>
                  <a:pt x="6774298" y="2034648"/>
                  <a:pt x="6757305" y="2034648"/>
                </a:cubicBezTo>
                <a:cubicBezTo>
                  <a:pt x="6738602" y="2034648"/>
                  <a:pt x="6723303" y="2024496"/>
                  <a:pt x="6721601" y="2010955"/>
                </a:cubicBezTo>
                <a:cubicBezTo>
                  <a:pt x="6719894" y="1997415"/>
                  <a:pt x="6735207" y="1987262"/>
                  <a:pt x="6752197" y="1987262"/>
                </a:cubicBezTo>
                <a:close/>
                <a:moveTo>
                  <a:pt x="6657023" y="1987262"/>
                </a:moveTo>
                <a:cubicBezTo>
                  <a:pt x="6675720" y="1987262"/>
                  <a:pt x="6692712" y="1997415"/>
                  <a:pt x="6692712" y="2010955"/>
                </a:cubicBezTo>
                <a:cubicBezTo>
                  <a:pt x="6694401" y="2024496"/>
                  <a:pt x="6679111" y="2034648"/>
                  <a:pt x="6660422" y="2034648"/>
                </a:cubicBezTo>
                <a:cubicBezTo>
                  <a:pt x="6641717" y="2034648"/>
                  <a:pt x="6626416" y="2024496"/>
                  <a:pt x="6624717" y="2010955"/>
                </a:cubicBezTo>
                <a:cubicBezTo>
                  <a:pt x="6623020" y="1997415"/>
                  <a:pt x="6638321" y="1987262"/>
                  <a:pt x="6657023" y="1987262"/>
                </a:cubicBezTo>
                <a:close/>
                <a:moveTo>
                  <a:pt x="6565223" y="1987262"/>
                </a:moveTo>
                <a:cubicBezTo>
                  <a:pt x="6582220" y="1987262"/>
                  <a:pt x="6597523" y="1997415"/>
                  <a:pt x="6599218" y="2010955"/>
                </a:cubicBezTo>
                <a:cubicBezTo>
                  <a:pt x="6599218" y="2024496"/>
                  <a:pt x="6585620" y="2034648"/>
                  <a:pt x="6566933" y="2034648"/>
                </a:cubicBezTo>
                <a:cubicBezTo>
                  <a:pt x="6548222" y="2034648"/>
                  <a:pt x="6532928" y="2024496"/>
                  <a:pt x="6532928" y="2010955"/>
                </a:cubicBezTo>
                <a:cubicBezTo>
                  <a:pt x="6532928" y="1997415"/>
                  <a:pt x="6546524" y="1987262"/>
                  <a:pt x="6565223" y="1987262"/>
                </a:cubicBezTo>
                <a:close/>
                <a:moveTo>
                  <a:pt x="6470011" y="1987262"/>
                </a:moveTo>
                <a:cubicBezTo>
                  <a:pt x="6488715" y="1987262"/>
                  <a:pt x="6502313" y="1997415"/>
                  <a:pt x="6504012" y="2010955"/>
                </a:cubicBezTo>
                <a:cubicBezTo>
                  <a:pt x="6504012" y="2024496"/>
                  <a:pt x="6490419" y="2034648"/>
                  <a:pt x="6471717" y="2034648"/>
                </a:cubicBezTo>
                <a:cubicBezTo>
                  <a:pt x="6453023" y="2034648"/>
                  <a:pt x="6437719" y="2024496"/>
                  <a:pt x="6437719" y="2010955"/>
                </a:cubicBezTo>
                <a:cubicBezTo>
                  <a:pt x="6437719" y="1997415"/>
                  <a:pt x="6451317" y="1987262"/>
                  <a:pt x="6470011" y="1987262"/>
                </a:cubicBezTo>
                <a:close/>
                <a:moveTo>
                  <a:pt x="7223020" y="1985568"/>
                </a:moveTo>
                <a:cubicBezTo>
                  <a:pt x="7240019" y="1987262"/>
                  <a:pt x="7257028" y="1997415"/>
                  <a:pt x="7258728" y="2009261"/>
                </a:cubicBezTo>
                <a:cubicBezTo>
                  <a:pt x="7260424" y="2022802"/>
                  <a:pt x="7246813" y="2032954"/>
                  <a:pt x="7228117" y="2032954"/>
                </a:cubicBezTo>
                <a:cubicBezTo>
                  <a:pt x="7209420" y="2032954"/>
                  <a:pt x="7194120" y="2022802"/>
                  <a:pt x="7192421" y="2009261"/>
                </a:cubicBezTo>
                <a:cubicBezTo>
                  <a:pt x="7190724" y="1995721"/>
                  <a:pt x="7204311" y="1985568"/>
                  <a:pt x="7223020" y="1985568"/>
                </a:cubicBezTo>
                <a:close/>
                <a:moveTo>
                  <a:pt x="6374832" y="1985568"/>
                </a:moveTo>
                <a:cubicBezTo>
                  <a:pt x="6393529" y="1987262"/>
                  <a:pt x="6408828" y="1997415"/>
                  <a:pt x="6408828" y="2009261"/>
                </a:cubicBezTo>
                <a:cubicBezTo>
                  <a:pt x="6408828" y="2022802"/>
                  <a:pt x="6395231" y="2032954"/>
                  <a:pt x="6376534" y="2032954"/>
                </a:cubicBezTo>
                <a:cubicBezTo>
                  <a:pt x="6357839" y="2032954"/>
                  <a:pt x="6342550" y="2022802"/>
                  <a:pt x="6342550" y="2009261"/>
                </a:cubicBezTo>
                <a:cubicBezTo>
                  <a:pt x="6342550" y="1995721"/>
                  <a:pt x="6356144" y="1985568"/>
                  <a:pt x="6374832" y="1985568"/>
                </a:cubicBezTo>
                <a:close/>
                <a:moveTo>
                  <a:pt x="6279637" y="1985568"/>
                </a:moveTo>
                <a:cubicBezTo>
                  <a:pt x="6298332" y="1987262"/>
                  <a:pt x="6313638" y="1997415"/>
                  <a:pt x="6313638" y="2009261"/>
                </a:cubicBezTo>
                <a:cubicBezTo>
                  <a:pt x="6313638" y="2022802"/>
                  <a:pt x="6300044" y="2032954"/>
                  <a:pt x="6281340" y="2032954"/>
                </a:cubicBezTo>
                <a:cubicBezTo>
                  <a:pt x="6262634" y="2032954"/>
                  <a:pt x="6247343" y="2022802"/>
                  <a:pt x="6247343" y="2009261"/>
                </a:cubicBezTo>
                <a:cubicBezTo>
                  <a:pt x="6247343" y="1995721"/>
                  <a:pt x="6260938" y="1985568"/>
                  <a:pt x="6279637" y="1985568"/>
                </a:cubicBezTo>
                <a:close/>
                <a:moveTo>
                  <a:pt x="6184444" y="1985568"/>
                </a:moveTo>
                <a:cubicBezTo>
                  <a:pt x="6203147" y="1985568"/>
                  <a:pt x="6218443" y="1997415"/>
                  <a:pt x="6218443" y="2009261"/>
                </a:cubicBezTo>
                <a:cubicBezTo>
                  <a:pt x="6218443" y="2022802"/>
                  <a:pt x="6204844" y="2032954"/>
                  <a:pt x="6186131" y="2032954"/>
                </a:cubicBezTo>
                <a:cubicBezTo>
                  <a:pt x="6167432" y="2032954"/>
                  <a:pt x="6152132" y="2022802"/>
                  <a:pt x="6152132" y="2009261"/>
                </a:cubicBezTo>
                <a:cubicBezTo>
                  <a:pt x="6152132" y="1995721"/>
                  <a:pt x="6165734" y="1985568"/>
                  <a:pt x="6184444" y="1985568"/>
                </a:cubicBezTo>
                <a:close/>
                <a:moveTo>
                  <a:pt x="6089247" y="1985568"/>
                </a:moveTo>
                <a:cubicBezTo>
                  <a:pt x="6107943" y="1985568"/>
                  <a:pt x="6123240" y="1995721"/>
                  <a:pt x="6123240" y="2009261"/>
                </a:cubicBezTo>
                <a:cubicBezTo>
                  <a:pt x="6123240" y="2022802"/>
                  <a:pt x="6107943" y="2032954"/>
                  <a:pt x="6090946" y="2032954"/>
                </a:cubicBezTo>
                <a:cubicBezTo>
                  <a:pt x="6072255" y="2032954"/>
                  <a:pt x="6056951" y="2022802"/>
                  <a:pt x="6056951" y="2009261"/>
                </a:cubicBezTo>
                <a:cubicBezTo>
                  <a:pt x="6056951" y="1995721"/>
                  <a:pt x="6072255" y="1985568"/>
                  <a:pt x="6089247" y="1985568"/>
                </a:cubicBezTo>
                <a:close/>
                <a:moveTo>
                  <a:pt x="5994069" y="1985568"/>
                </a:moveTo>
                <a:cubicBezTo>
                  <a:pt x="6014468" y="1985568"/>
                  <a:pt x="6028061" y="1995721"/>
                  <a:pt x="6028061" y="2009261"/>
                </a:cubicBezTo>
                <a:cubicBezTo>
                  <a:pt x="6028061" y="2022802"/>
                  <a:pt x="6012768" y="2032954"/>
                  <a:pt x="5994069" y="2032954"/>
                </a:cubicBezTo>
                <a:cubicBezTo>
                  <a:pt x="5975371" y="2032954"/>
                  <a:pt x="5960078" y="2022802"/>
                  <a:pt x="5960078" y="2009261"/>
                </a:cubicBezTo>
                <a:cubicBezTo>
                  <a:pt x="5960078" y="1995721"/>
                  <a:pt x="5975371" y="1985568"/>
                  <a:pt x="5994069" y="1985568"/>
                </a:cubicBezTo>
                <a:close/>
                <a:moveTo>
                  <a:pt x="5902265" y="1985568"/>
                </a:moveTo>
                <a:cubicBezTo>
                  <a:pt x="5919269" y="1985568"/>
                  <a:pt x="5934571" y="1995721"/>
                  <a:pt x="5934571" y="2009261"/>
                </a:cubicBezTo>
                <a:cubicBezTo>
                  <a:pt x="5934571" y="2022802"/>
                  <a:pt x="5919269" y="2032954"/>
                  <a:pt x="5900568" y="2032954"/>
                </a:cubicBezTo>
                <a:cubicBezTo>
                  <a:pt x="5881872" y="2032954"/>
                  <a:pt x="5866549" y="2022802"/>
                  <a:pt x="5868262" y="2009261"/>
                </a:cubicBezTo>
                <a:cubicBezTo>
                  <a:pt x="5868262" y="1995721"/>
                  <a:pt x="5883574" y="1985568"/>
                  <a:pt x="5902265" y="1985568"/>
                </a:cubicBezTo>
                <a:close/>
                <a:moveTo>
                  <a:pt x="5805269" y="1985568"/>
                </a:moveTo>
                <a:cubicBezTo>
                  <a:pt x="5823955" y="1985568"/>
                  <a:pt x="5839342" y="1995721"/>
                  <a:pt x="5837611" y="2009261"/>
                </a:cubicBezTo>
                <a:cubicBezTo>
                  <a:pt x="5837611" y="2022802"/>
                  <a:pt x="5822246" y="2032954"/>
                  <a:pt x="5803572" y="2032954"/>
                </a:cubicBezTo>
                <a:cubicBezTo>
                  <a:pt x="5784897" y="2032954"/>
                  <a:pt x="5771311" y="2022802"/>
                  <a:pt x="5771311" y="2009261"/>
                </a:cubicBezTo>
                <a:cubicBezTo>
                  <a:pt x="5771311" y="1995721"/>
                  <a:pt x="5786597" y="1985568"/>
                  <a:pt x="5805269" y="1985568"/>
                </a:cubicBezTo>
                <a:close/>
                <a:moveTo>
                  <a:pt x="5710177" y="1983874"/>
                </a:moveTo>
                <a:cubicBezTo>
                  <a:pt x="5728869" y="1985568"/>
                  <a:pt x="5744142" y="1995721"/>
                  <a:pt x="5742443" y="2007579"/>
                </a:cubicBezTo>
                <a:cubicBezTo>
                  <a:pt x="5742443" y="2021108"/>
                  <a:pt x="5727171" y="2031272"/>
                  <a:pt x="5708473" y="2031272"/>
                </a:cubicBezTo>
                <a:cubicBezTo>
                  <a:pt x="5689775" y="2031272"/>
                  <a:pt x="5676153" y="2021108"/>
                  <a:pt x="5676153" y="2007579"/>
                </a:cubicBezTo>
                <a:cubicBezTo>
                  <a:pt x="5676153" y="1994038"/>
                  <a:pt x="5691474" y="1983874"/>
                  <a:pt x="5710177" y="1983874"/>
                </a:cubicBezTo>
                <a:close/>
                <a:moveTo>
                  <a:pt x="5616630" y="1983874"/>
                </a:moveTo>
                <a:cubicBezTo>
                  <a:pt x="5635351" y="1985568"/>
                  <a:pt x="5648960" y="1995721"/>
                  <a:pt x="5648960" y="2007579"/>
                </a:cubicBezTo>
                <a:cubicBezTo>
                  <a:pt x="5648960" y="2021108"/>
                  <a:pt x="5633638" y="2031272"/>
                  <a:pt x="5614937" y="2031272"/>
                </a:cubicBezTo>
                <a:cubicBezTo>
                  <a:pt x="5596235" y="2031272"/>
                  <a:pt x="5582632" y="2021108"/>
                  <a:pt x="5582632" y="2007579"/>
                </a:cubicBezTo>
                <a:cubicBezTo>
                  <a:pt x="5582632" y="1994038"/>
                  <a:pt x="5597931" y="1983874"/>
                  <a:pt x="5616630" y="1983874"/>
                </a:cubicBezTo>
                <a:close/>
                <a:moveTo>
                  <a:pt x="5518017" y="1983874"/>
                </a:moveTo>
                <a:cubicBezTo>
                  <a:pt x="5536710" y="1983874"/>
                  <a:pt x="5552017" y="1995721"/>
                  <a:pt x="5550319" y="2007579"/>
                </a:cubicBezTo>
                <a:cubicBezTo>
                  <a:pt x="5550319" y="2021108"/>
                  <a:pt x="5535016" y="2031272"/>
                  <a:pt x="5516310" y="2031272"/>
                </a:cubicBezTo>
                <a:cubicBezTo>
                  <a:pt x="5497597" y="2031272"/>
                  <a:pt x="5484006" y="2021108"/>
                  <a:pt x="5484006" y="2007579"/>
                </a:cubicBezTo>
                <a:cubicBezTo>
                  <a:pt x="5484006" y="1994038"/>
                  <a:pt x="5499310" y="1983874"/>
                  <a:pt x="5518017" y="1983874"/>
                </a:cubicBezTo>
                <a:close/>
                <a:moveTo>
                  <a:pt x="5422776" y="1983874"/>
                </a:moveTo>
                <a:cubicBezTo>
                  <a:pt x="5441476" y="1983874"/>
                  <a:pt x="5456794" y="1994038"/>
                  <a:pt x="5455090" y="2007579"/>
                </a:cubicBezTo>
                <a:cubicBezTo>
                  <a:pt x="5455090" y="2021108"/>
                  <a:pt x="5438076" y="2031272"/>
                  <a:pt x="5421067" y="2031272"/>
                </a:cubicBezTo>
                <a:cubicBezTo>
                  <a:pt x="5402362" y="2031272"/>
                  <a:pt x="5388758" y="2021108"/>
                  <a:pt x="5388758" y="2007579"/>
                </a:cubicBezTo>
                <a:cubicBezTo>
                  <a:pt x="5388758" y="1994038"/>
                  <a:pt x="5405763" y="1983874"/>
                  <a:pt x="5422776" y="1983874"/>
                </a:cubicBezTo>
                <a:close/>
                <a:moveTo>
                  <a:pt x="5327535" y="1983874"/>
                </a:moveTo>
                <a:cubicBezTo>
                  <a:pt x="5347973" y="1983874"/>
                  <a:pt x="5361558" y="1994038"/>
                  <a:pt x="5361558" y="2007579"/>
                </a:cubicBezTo>
                <a:cubicBezTo>
                  <a:pt x="5361558" y="2021108"/>
                  <a:pt x="5344552" y="2031272"/>
                  <a:pt x="5325831" y="2031272"/>
                </a:cubicBezTo>
                <a:cubicBezTo>
                  <a:pt x="5307130" y="2031272"/>
                  <a:pt x="5293539" y="2021108"/>
                  <a:pt x="5293539" y="2007579"/>
                </a:cubicBezTo>
                <a:cubicBezTo>
                  <a:pt x="5295228" y="1994038"/>
                  <a:pt x="5310539" y="1983874"/>
                  <a:pt x="5327535" y="1983874"/>
                </a:cubicBezTo>
                <a:close/>
                <a:moveTo>
                  <a:pt x="5235705" y="1983874"/>
                </a:moveTo>
                <a:cubicBezTo>
                  <a:pt x="5252714" y="1983874"/>
                  <a:pt x="5266306" y="1994038"/>
                  <a:pt x="5266306" y="2007579"/>
                </a:cubicBezTo>
                <a:cubicBezTo>
                  <a:pt x="5264608" y="2021108"/>
                  <a:pt x="5249306" y="2031272"/>
                  <a:pt x="5230604" y="2031272"/>
                </a:cubicBezTo>
                <a:cubicBezTo>
                  <a:pt x="5211890" y="2031272"/>
                  <a:pt x="5198283" y="2021108"/>
                  <a:pt x="5199983" y="2007579"/>
                </a:cubicBezTo>
                <a:cubicBezTo>
                  <a:pt x="5201681" y="1994038"/>
                  <a:pt x="5216989" y="1983874"/>
                  <a:pt x="5235705" y="1983874"/>
                </a:cubicBezTo>
                <a:close/>
                <a:moveTo>
                  <a:pt x="5140465" y="1983874"/>
                </a:moveTo>
                <a:cubicBezTo>
                  <a:pt x="5159169" y="1983874"/>
                  <a:pt x="5172782" y="1994038"/>
                  <a:pt x="5171077" y="2007579"/>
                </a:cubicBezTo>
                <a:cubicBezTo>
                  <a:pt x="5169381" y="2021108"/>
                  <a:pt x="5154073" y="2031272"/>
                  <a:pt x="5135355" y="2031272"/>
                </a:cubicBezTo>
                <a:cubicBezTo>
                  <a:pt x="5116647" y="2031272"/>
                  <a:pt x="5103032" y="2021108"/>
                  <a:pt x="5104728" y="2007579"/>
                </a:cubicBezTo>
                <a:cubicBezTo>
                  <a:pt x="5106438" y="1994038"/>
                  <a:pt x="5121752" y="1983874"/>
                  <a:pt x="5140465" y="1983874"/>
                </a:cubicBezTo>
                <a:close/>
                <a:moveTo>
                  <a:pt x="5045194" y="1982180"/>
                </a:moveTo>
                <a:cubicBezTo>
                  <a:pt x="5062208" y="1983874"/>
                  <a:pt x="5077516" y="1994026"/>
                  <a:pt x="5075823" y="2005873"/>
                </a:cubicBezTo>
                <a:cubicBezTo>
                  <a:pt x="5074110" y="2019414"/>
                  <a:pt x="5058802" y="2029578"/>
                  <a:pt x="5040102" y="2029578"/>
                </a:cubicBezTo>
                <a:cubicBezTo>
                  <a:pt x="5021398" y="2029578"/>
                  <a:pt x="5007787" y="2019414"/>
                  <a:pt x="5009494" y="2005873"/>
                </a:cubicBezTo>
                <a:cubicBezTo>
                  <a:pt x="5011189" y="1992332"/>
                  <a:pt x="5026504" y="1982180"/>
                  <a:pt x="5045194" y="1982180"/>
                </a:cubicBezTo>
                <a:close/>
                <a:moveTo>
                  <a:pt x="4949996" y="1982180"/>
                </a:moveTo>
                <a:cubicBezTo>
                  <a:pt x="4968695" y="1983874"/>
                  <a:pt x="4982277" y="1994026"/>
                  <a:pt x="4980583" y="2005873"/>
                </a:cubicBezTo>
                <a:cubicBezTo>
                  <a:pt x="4978890" y="2019414"/>
                  <a:pt x="4963581" y="2029578"/>
                  <a:pt x="4944906" y="2029578"/>
                </a:cubicBezTo>
                <a:cubicBezTo>
                  <a:pt x="4926207" y="2029578"/>
                  <a:pt x="4912607" y="2019414"/>
                  <a:pt x="4914310" y="2005873"/>
                </a:cubicBezTo>
                <a:cubicBezTo>
                  <a:pt x="4916006" y="1992332"/>
                  <a:pt x="4931301" y="1982180"/>
                  <a:pt x="4949996" y="1982180"/>
                </a:cubicBezTo>
                <a:close/>
                <a:moveTo>
                  <a:pt x="4854937" y="1982180"/>
                </a:moveTo>
                <a:cubicBezTo>
                  <a:pt x="4873652" y="1982180"/>
                  <a:pt x="4887245" y="1994026"/>
                  <a:pt x="4885546" y="2005873"/>
                </a:cubicBezTo>
                <a:cubicBezTo>
                  <a:pt x="4883856" y="2019414"/>
                  <a:pt x="4868540" y="2029578"/>
                  <a:pt x="4849843" y="2029578"/>
                </a:cubicBezTo>
                <a:cubicBezTo>
                  <a:pt x="4831140" y="2029578"/>
                  <a:pt x="4817538" y="2019414"/>
                  <a:pt x="4819252" y="2005873"/>
                </a:cubicBezTo>
                <a:cubicBezTo>
                  <a:pt x="4820940" y="1992332"/>
                  <a:pt x="4836236" y="1982180"/>
                  <a:pt x="4854937" y="1982180"/>
                </a:cubicBezTo>
                <a:close/>
                <a:moveTo>
                  <a:pt x="4766532" y="1982180"/>
                </a:moveTo>
                <a:cubicBezTo>
                  <a:pt x="4785229" y="1982180"/>
                  <a:pt x="4798830" y="1992332"/>
                  <a:pt x="4797126" y="2005873"/>
                </a:cubicBezTo>
                <a:cubicBezTo>
                  <a:pt x="4795437" y="2019414"/>
                  <a:pt x="4780126" y="2029578"/>
                  <a:pt x="4761426" y="2029578"/>
                </a:cubicBezTo>
                <a:cubicBezTo>
                  <a:pt x="4742723" y="2029578"/>
                  <a:pt x="4729128" y="2019414"/>
                  <a:pt x="4730821" y="2005873"/>
                </a:cubicBezTo>
                <a:cubicBezTo>
                  <a:pt x="4732533" y="1992332"/>
                  <a:pt x="4749538" y="1982180"/>
                  <a:pt x="4766532" y="1982180"/>
                </a:cubicBezTo>
                <a:close/>
                <a:moveTo>
                  <a:pt x="1162089" y="1978803"/>
                </a:moveTo>
                <a:cubicBezTo>
                  <a:pt x="1180801" y="1978803"/>
                  <a:pt x="1191005" y="1990650"/>
                  <a:pt x="1184198" y="2002496"/>
                </a:cubicBezTo>
                <a:cubicBezTo>
                  <a:pt x="1177399" y="2016037"/>
                  <a:pt x="1156989" y="2026189"/>
                  <a:pt x="1138289" y="2026189"/>
                </a:cubicBezTo>
                <a:cubicBezTo>
                  <a:pt x="1119590" y="2026189"/>
                  <a:pt x="1111090" y="2016037"/>
                  <a:pt x="1116189" y="2002496"/>
                </a:cubicBezTo>
                <a:cubicBezTo>
                  <a:pt x="1122990" y="1988955"/>
                  <a:pt x="1143389" y="1978803"/>
                  <a:pt x="1162089" y="1978803"/>
                </a:cubicBezTo>
                <a:close/>
                <a:moveTo>
                  <a:pt x="1066867" y="1978803"/>
                </a:moveTo>
                <a:cubicBezTo>
                  <a:pt x="1083869" y="1978803"/>
                  <a:pt x="1092369" y="1988955"/>
                  <a:pt x="1087268" y="2002496"/>
                </a:cubicBezTo>
                <a:cubicBezTo>
                  <a:pt x="1080468" y="2016037"/>
                  <a:pt x="1060067" y="2026189"/>
                  <a:pt x="1041365" y="2026189"/>
                </a:cubicBezTo>
                <a:cubicBezTo>
                  <a:pt x="1022663" y="2026189"/>
                  <a:pt x="1014162" y="2016037"/>
                  <a:pt x="1020964" y="2002496"/>
                </a:cubicBezTo>
                <a:cubicBezTo>
                  <a:pt x="1027764" y="1988955"/>
                  <a:pt x="1048165" y="1978803"/>
                  <a:pt x="1066867" y="1978803"/>
                </a:cubicBezTo>
                <a:close/>
                <a:moveTo>
                  <a:pt x="1541211" y="1977109"/>
                </a:moveTo>
                <a:cubicBezTo>
                  <a:pt x="1558209" y="1978791"/>
                  <a:pt x="1568401" y="1988955"/>
                  <a:pt x="1563305" y="2000802"/>
                </a:cubicBezTo>
                <a:cubicBezTo>
                  <a:pt x="1556511" y="2014343"/>
                  <a:pt x="1537802" y="2024495"/>
                  <a:pt x="1519094" y="2024495"/>
                </a:cubicBezTo>
                <a:cubicBezTo>
                  <a:pt x="1500398" y="2024495"/>
                  <a:pt x="1490194" y="2014343"/>
                  <a:pt x="1497001" y="2000802"/>
                </a:cubicBezTo>
                <a:cubicBezTo>
                  <a:pt x="1503795" y="1987261"/>
                  <a:pt x="1522503" y="1977109"/>
                  <a:pt x="1541211" y="1977109"/>
                </a:cubicBezTo>
                <a:close/>
                <a:moveTo>
                  <a:pt x="1442595" y="1977109"/>
                </a:moveTo>
                <a:cubicBezTo>
                  <a:pt x="1461292" y="1978791"/>
                  <a:pt x="1471495" y="1988955"/>
                  <a:pt x="1464701" y="2000802"/>
                </a:cubicBezTo>
                <a:cubicBezTo>
                  <a:pt x="1457895" y="2014343"/>
                  <a:pt x="1439198" y="2024495"/>
                  <a:pt x="1420502" y="2024495"/>
                </a:cubicBezTo>
                <a:cubicBezTo>
                  <a:pt x="1401793" y="2024495"/>
                  <a:pt x="1391590" y="2014343"/>
                  <a:pt x="1398384" y="2000802"/>
                </a:cubicBezTo>
                <a:cubicBezTo>
                  <a:pt x="1405191" y="1987261"/>
                  <a:pt x="1423899" y="1977109"/>
                  <a:pt x="1442595" y="1977109"/>
                </a:cubicBezTo>
                <a:close/>
                <a:moveTo>
                  <a:pt x="1347392" y="1977109"/>
                </a:moveTo>
                <a:cubicBezTo>
                  <a:pt x="1366088" y="1977109"/>
                  <a:pt x="1376292" y="1987261"/>
                  <a:pt x="1369486" y="2000802"/>
                </a:cubicBezTo>
                <a:cubicBezTo>
                  <a:pt x="1362691" y="2014343"/>
                  <a:pt x="1343995" y="2024495"/>
                  <a:pt x="1325286" y="2024495"/>
                </a:cubicBezTo>
                <a:cubicBezTo>
                  <a:pt x="1306590" y="2024495"/>
                  <a:pt x="1296398" y="2014343"/>
                  <a:pt x="1303193" y="2000802"/>
                </a:cubicBezTo>
                <a:cubicBezTo>
                  <a:pt x="1309987" y="1987261"/>
                  <a:pt x="1328695" y="1977109"/>
                  <a:pt x="1347392" y="1977109"/>
                </a:cubicBezTo>
                <a:close/>
                <a:moveTo>
                  <a:pt x="1253874" y="1977109"/>
                </a:moveTo>
                <a:cubicBezTo>
                  <a:pt x="1272582" y="1977109"/>
                  <a:pt x="1281075" y="1987261"/>
                  <a:pt x="1275979" y="2000802"/>
                </a:cubicBezTo>
                <a:cubicBezTo>
                  <a:pt x="1269173" y="2014343"/>
                  <a:pt x="1248778" y="2024495"/>
                  <a:pt x="1231780" y="2024495"/>
                </a:cubicBezTo>
                <a:cubicBezTo>
                  <a:pt x="1213072" y="2024495"/>
                  <a:pt x="1202880" y="2014343"/>
                  <a:pt x="1209675" y="2000802"/>
                </a:cubicBezTo>
                <a:cubicBezTo>
                  <a:pt x="1216481" y="1987261"/>
                  <a:pt x="1236876" y="1977109"/>
                  <a:pt x="1253874" y="1977109"/>
                </a:cubicBezTo>
                <a:close/>
                <a:moveTo>
                  <a:pt x="9858227" y="1933087"/>
                </a:moveTo>
                <a:cubicBezTo>
                  <a:pt x="9876924" y="1933087"/>
                  <a:pt x="9895632" y="1943239"/>
                  <a:pt x="9900740" y="1956780"/>
                </a:cubicBezTo>
                <a:cubicBezTo>
                  <a:pt x="9905835" y="1970333"/>
                  <a:pt x="9895644" y="1980485"/>
                  <a:pt x="9876924" y="1980485"/>
                </a:cubicBezTo>
                <a:cubicBezTo>
                  <a:pt x="9858227" y="1980485"/>
                  <a:pt x="9839531" y="1970333"/>
                  <a:pt x="9834423" y="1956780"/>
                </a:cubicBezTo>
                <a:cubicBezTo>
                  <a:pt x="9829328" y="1943239"/>
                  <a:pt x="9839531" y="1933087"/>
                  <a:pt x="9858227" y="1933087"/>
                </a:cubicBezTo>
                <a:close/>
                <a:moveTo>
                  <a:pt x="9757927" y="1933087"/>
                </a:moveTo>
                <a:cubicBezTo>
                  <a:pt x="9776624" y="1933087"/>
                  <a:pt x="9795332" y="1943239"/>
                  <a:pt x="9800428" y="1956780"/>
                </a:cubicBezTo>
                <a:cubicBezTo>
                  <a:pt x="9805524" y="1970333"/>
                  <a:pt x="9795332" y="1980485"/>
                  <a:pt x="9776624" y="1980485"/>
                </a:cubicBezTo>
                <a:cubicBezTo>
                  <a:pt x="9757927" y="1980485"/>
                  <a:pt x="9739219" y="1970333"/>
                  <a:pt x="9734111" y="1956780"/>
                </a:cubicBezTo>
                <a:cubicBezTo>
                  <a:pt x="9729015" y="1943239"/>
                  <a:pt x="9739219" y="1933087"/>
                  <a:pt x="9757927" y="1933087"/>
                </a:cubicBezTo>
                <a:close/>
                <a:moveTo>
                  <a:pt x="9664433" y="1933087"/>
                </a:moveTo>
                <a:cubicBezTo>
                  <a:pt x="9683129" y="1933087"/>
                  <a:pt x="9701837" y="1943239"/>
                  <a:pt x="9706933" y="1956780"/>
                </a:cubicBezTo>
                <a:cubicBezTo>
                  <a:pt x="9712040" y="1970333"/>
                  <a:pt x="9701837" y="1980485"/>
                  <a:pt x="9683129" y="1980485"/>
                </a:cubicBezTo>
                <a:cubicBezTo>
                  <a:pt x="9664433" y="1980485"/>
                  <a:pt x="9645736" y="1970333"/>
                  <a:pt x="9640629" y="1956780"/>
                </a:cubicBezTo>
                <a:cubicBezTo>
                  <a:pt x="9635520" y="1943239"/>
                  <a:pt x="9645724" y="1933087"/>
                  <a:pt x="9664433" y="1933087"/>
                </a:cubicBezTo>
                <a:close/>
                <a:moveTo>
                  <a:pt x="9570904" y="1931393"/>
                </a:moveTo>
                <a:cubicBezTo>
                  <a:pt x="9589612" y="1933087"/>
                  <a:pt x="9608309" y="1943239"/>
                  <a:pt x="9613404" y="1955086"/>
                </a:cubicBezTo>
                <a:cubicBezTo>
                  <a:pt x="9618512" y="1968639"/>
                  <a:pt x="9608309" y="1978791"/>
                  <a:pt x="9589612" y="1978791"/>
                </a:cubicBezTo>
                <a:cubicBezTo>
                  <a:pt x="9570904" y="1978791"/>
                  <a:pt x="9552207" y="1968639"/>
                  <a:pt x="9547111" y="1955086"/>
                </a:cubicBezTo>
                <a:cubicBezTo>
                  <a:pt x="9542004" y="1941545"/>
                  <a:pt x="9553906" y="1931393"/>
                  <a:pt x="9570904" y="1931393"/>
                </a:cubicBezTo>
                <a:close/>
                <a:moveTo>
                  <a:pt x="9475711" y="1931393"/>
                </a:moveTo>
                <a:cubicBezTo>
                  <a:pt x="9494407" y="1931393"/>
                  <a:pt x="9513116" y="1941545"/>
                  <a:pt x="9518223" y="1955086"/>
                </a:cubicBezTo>
                <a:cubicBezTo>
                  <a:pt x="9523319" y="1968639"/>
                  <a:pt x="9511416" y="1978791"/>
                  <a:pt x="9494407" y="1978791"/>
                </a:cubicBezTo>
                <a:cubicBezTo>
                  <a:pt x="9475711" y="1978791"/>
                  <a:pt x="9457014" y="1968639"/>
                  <a:pt x="9451906" y="1955086"/>
                </a:cubicBezTo>
                <a:cubicBezTo>
                  <a:pt x="9446810" y="1941545"/>
                  <a:pt x="9458713" y="1931393"/>
                  <a:pt x="9475711" y="1931393"/>
                </a:cubicBezTo>
                <a:close/>
                <a:moveTo>
                  <a:pt x="9004760" y="1929699"/>
                </a:moveTo>
                <a:cubicBezTo>
                  <a:pt x="9023456" y="1931393"/>
                  <a:pt x="9042165" y="1941545"/>
                  <a:pt x="9045562" y="1953404"/>
                </a:cubicBezTo>
                <a:cubicBezTo>
                  <a:pt x="9048971" y="1966945"/>
                  <a:pt x="9038767" y="1977109"/>
                  <a:pt x="9020059" y="1977109"/>
                </a:cubicBezTo>
                <a:cubicBezTo>
                  <a:pt x="9001351" y="1977109"/>
                  <a:pt x="8984353" y="1966945"/>
                  <a:pt x="8979257" y="1953404"/>
                </a:cubicBezTo>
                <a:cubicBezTo>
                  <a:pt x="8975860" y="1939863"/>
                  <a:pt x="8986052" y="1929699"/>
                  <a:pt x="9004760" y="1929699"/>
                </a:cubicBezTo>
                <a:close/>
                <a:moveTo>
                  <a:pt x="8909556" y="1929699"/>
                </a:moveTo>
                <a:cubicBezTo>
                  <a:pt x="8928264" y="1929699"/>
                  <a:pt x="8946972" y="1941545"/>
                  <a:pt x="8950369" y="1953404"/>
                </a:cubicBezTo>
                <a:cubicBezTo>
                  <a:pt x="8953767" y="1966945"/>
                  <a:pt x="8943563" y="1977109"/>
                  <a:pt x="8924867" y="1977109"/>
                </a:cubicBezTo>
                <a:cubicBezTo>
                  <a:pt x="8906158" y="1977109"/>
                  <a:pt x="8889161" y="1966945"/>
                  <a:pt x="8884065" y="1953404"/>
                </a:cubicBezTo>
                <a:cubicBezTo>
                  <a:pt x="8880656" y="1939863"/>
                  <a:pt x="8890859" y="1929699"/>
                  <a:pt x="8909556" y="1929699"/>
                </a:cubicBezTo>
                <a:close/>
                <a:moveTo>
                  <a:pt x="8816061" y="1929699"/>
                </a:moveTo>
                <a:cubicBezTo>
                  <a:pt x="8834758" y="1929699"/>
                  <a:pt x="8851755" y="1939863"/>
                  <a:pt x="8856863" y="1953404"/>
                </a:cubicBezTo>
                <a:cubicBezTo>
                  <a:pt x="8860260" y="1966945"/>
                  <a:pt x="8848358" y="1977109"/>
                  <a:pt x="8831360" y="1977109"/>
                </a:cubicBezTo>
                <a:cubicBezTo>
                  <a:pt x="8812652" y="1977109"/>
                  <a:pt x="8795654" y="1966945"/>
                  <a:pt x="8790546" y="1953404"/>
                </a:cubicBezTo>
                <a:cubicBezTo>
                  <a:pt x="8787149" y="1939863"/>
                  <a:pt x="8799063" y="1929699"/>
                  <a:pt x="8816061" y="1929699"/>
                </a:cubicBezTo>
                <a:close/>
                <a:moveTo>
                  <a:pt x="8724242" y="1929699"/>
                </a:moveTo>
                <a:cubicBezTo>
                  <a:pt x="8741239" y="1929699"/>
                  <a:pt x="8758238" y="1939863"/>
                  <a:pt x="8763333" y="1953404"/>
                </a:cubicBezTo>
                <a:cubicBezTo>
                  <a:pt x="8766730" y="1966945"/>
                  <a:pt x="8754840" y="1977109"/>
                  <a:pt x="8737830" y="1977109"/>
                </a:cubicBezTo>
                <a:cubicBezTo>
                  <a:pt x="8719134" y="1977109"/>
                  <a:pt x="8702136" y="1966945"/>
                  <a:pt x="8698739" y="1953404"/>
                </a:cubicBezTo>
                <a:cubicBezTo>
                  <a:pt x="8695342" y="1939863"/>
                  <a:pt x="8707232" y="1929699"/>
                  <a:pt x="8724242" y="1929699"/>
                </a:cubicBezTo>
                <a:close/>
                <a:moveTo>
                  <a:pt x="8630737" y="1929699"/>
                </a:moveTo>
                <a:cubicBezTo>
                  <a:pt x="8647734" y="1929699"/>
                  <a:pt x="8666442" y="1939863"/>
                  <a:pt x="8669840" y="1953404"/>
                </a:cubicBezTo>
                <a:cubicBezTo>
                  <a:pt x="8673237" y="1966945"/>
                  <a:pt x="8661335" y="1977109"/>
                  <a:pt x="8642638" y="1977109"/>
                </a:cubicBezTo>
                <a:cubicBezTo>
                  <a:pt x="8623942" y="1977109"/>
                  <a:pt x="8606944" y="1966945"/>
                  <a:pt x="8603535" y="1953404"/>
                </a:cubicBezTo>
                <a:cubicBezTo>
                  <a:pt x="8600138" y="1939863"/>
                  <a:pt x="8612040" y="1929699"/>
                  <a:pt x="8630737" y="1929699"/>
                </a:cubicBezTo>
                <a:close/>
                <a:moveTo>
                  <a:pt x="8535519" y="1929699"/>
                </a:moveTo>
                <a:cubicBezTo>
                  <a:pt x="8552517" y="1929699"/>
                  <a:pt x="8571226" y="1939863"/>
                  <a:pt x="8574622" y="1953404"/>
                </a:cubicBezTo>
                <a:cubicBezTo>
                  <a:pt x="8578031" y="1966945"/>
                  <a:pt x="8566130" y="1977109"/>
                  <a:pt x="8547421" y="1977109"/>
                </a:cubicBezTo>
                <a:cubicBezTo>
                  <a:pt x="8528713" y="1977109"/>
                  <a:pt x="8511715" y="1966945"/>
                  <a:pt x="8508318" y="1953404"/>
                </a:cubicBezTo>
                <a:cubicBezTo>
                  <a:pt x="8504921" y="1939863"/>
                  <a:pt x="8516823" y="1929699"/>
                  <a:pt x="8535519" y="1929699"/>
                </a:cubicBezTo>
                <a:close/>
                <a:moveTo>
                  <a:pt x="7875883" y="1929699"/>
                </a:moveTo>
                <a:cubicBezTo>
                  <a:pt x="7892880" y="1929699"/>
                  <a:pt x="7909890" y="1939863"/>
                  <a:pt x="7913287" y="1953404"/>
                </a:cubicBezTo>
                <a:cubicBezTo>
                  <a:pt x="7916685" y="1966945"/>
                  <a:pt x="7903084" y="1977109"/>
                  <a:pt x="7884388" y="1977109"/>
                </a:cubicBezTo>
                <a:cubicBezTo>
                  <a:pt x="7865691" y="1977109"/>
                  <a:pt x="7848681" y="1966945"/>
                  <a:pt x="7846983" y="1953404"/>
                </a:cubicBezTo>
                <a:cubicBezTo>
                  <a:pt x="7845284" y="1939863"/>
                  <a:pt x="7857186" y="1929699"/>
                  <a:pt x="7875883" y="1929699"/>
                </a:cubicBezTo>
                <a:close/>
                <a:moveTo>
                  <a:pt x="7787460" y="1929699"/>
                </a:moveTo>
                <a:cubicBezTo>
                  <a:pt x="7804458" y="1929699"/>
                  <a:pt x="7821467" y="1939863"/>
                  <a:pt x="7824865" y="1953404"/>
                </a:cubicBezTo>
                <a:cubicBezTo>
                  <a:pt x="7826563" y="1966945"/>
                  <a:pt x="7814661" y="1977109"/>
                  <a:pt x="7795965" y="1977109"/>
                </a:cubicBezTo>
                <a:cubicBezTo>
                  <a:pt x="7777269" y="1977109"/>
                  <a:pt x="7760259" y="1966945"/>
                  <a:pt x="7758561" y="1953404"/>
                </a:cubicBezTo>
                <a:cubicBezTo>
                  <a:pt x="7756862" y="1939863"/>
                  <a:pt x="7768765" y="1929699"/>
                  <a:pt x="7787460" y="1929699"/>
                </a:cubicBezTo>
                <a:close/>
                <a:moveTo>
                  <a:pt x="7595342" y="1929699"/>
                </a:moveTo>
                <a:cubicBezTo>
                  <a:pt x="7614049" y="1929699"/>
                  <a:pt x="7629350" y="1939863"/>
                  <a:pt x="7632747" y="1953404"/>
                </a:cubicBezTo>
                <a:cubicBezTo>
                  <a:pt x="7634458" y="1966945"/>
                  <a:pt x="7622555" y="1977109"/>
                  <a:pt x="7603846" y="1977109"/>
                </a:cubicBezTo>
                <a:cubicBezTo>
                  <a:pt x="7585140" y="1977109"/>
                  <a:pt x="7569842" y="1966945"/>
                  <a:pt x="7566450" y="1953404"/>
                </a:cubicBezTo>
                <a:cubicBezTo>
                  <a:pt x="7564751" y="1939863"/>
                  <a:pt x="7576653" y="1929699"/>
                  <a:pt x="7595342" y="1929699"/>
                </a:cubicBezTo>
                <a:close/>
                <a:moveTo>
                  <a:pt x="7683763" y="1928005"/>
                </a:moveTo>
                <a:cubicBezTo>
                  <a:pt x="7702461" y="1929699"/>
                  <a:pt x="7719471" y="1939852"/>
                  <a:pt x="7721167" y="1951698"/>
                </a:cubicBezTo>
                <a:cubicBezTo>
                  <a:pt x="7722867" y="1965251"/>
                  <a:pt x="7710965" y="1975415"/>
                  <a:pt x="7692268" y="1975415"/>
                </a:cubicBezTo>
                <a:cubicBezTo>
                  <a:pt x="7673572" y="1975415"/>
                  <a:pt x="7656562" y="1965251"/>
                  <a:pt x="7654865" y="1951698"/>
                </a:cubicBezTo>
                <a:cubicBezTo>
                  <a:pt x="7653165" y="1938158"/>
                  <a:pt x="7665067" y="1928005"/>
                  <a:pt x="7683763" y="1928005"/>
                </a:cubicBezTo>
                <a:close/>
                <a:moveTo>
                  <a:pt x="7496760" y="1928005"/>
                </a:moveTo>
                <a:cubicBezTo>
                  <a:pt x="7515456" y="1928005"/>
                  <a:pt x="7530754" y="1938158"/>
                  <a:pt x="7534163" y="1951698"/>
                </a:cubicBezTo>
                <a:cubicBezTo>
                  <a:pt x="7535862" y="1965251"/>
                  <a:pt x="7523962" y="1975415"/>
                  <a:pt x="7505263" y="1975415"/>
                </a:cubicBezTo>
                <a:cubicBezTo>
                  <a:pt x="7486561" y="1975415"/>
                  <a:pt x="7471245" y="1965251"/>
                  <a:pt x="7467850" y="1951698"/>
                </a:cubicBezTo>
                <a:cubicBezTo>
                  <a:pt x="7466150" y="1938158"/>
                  <a:pt x="7479749" y="1928005"/>
                  <a:pt x="7496760" y="1928005"/>
                </a:cubicBezTo>
                <a:close/>
                <a:moveTo>
                  <a:pt x="7408351" y="1928005"/>
                </a:moveTo>
                <a:cubicBezTo>
                  <a:pt x="7427048" y="1929699"/>
                  <a:pt x="7442347" y="1939852"/>
                  <a:pt x="7444060" y="1951698"/>
                </a:cubicBezTo>
                <a:cubicBezTo>
                  <a:pt x="7445758" y="1965251"/>
                  <a:pt x="7432158" y="1975415"/>
                  <a:pt x="7415157" y="1975415"/>
                </a:cubicBezTo>
                <a:cubicBezTo>
                  <a:pt x="7398147" y="1975415"/>
                  <a:pt x="7381150" y="1965251"/>
                  <a:pt x="7379450" y="1951698"/>
                </a:cubicBezTo>
                <a:cubicBezTo>
                  <a:pt x="7377753" y="1938158"/>
                  <a:pt x="7391353" y="1928005"/>
                  <a:pt x="7408351" y="1928005"/>
                </a:cubicBezTo>
                <a:close/>
                <a:moveTo>
                  <a:pt x="7126131" y="1924629"/>
                </a:moveTo>
                <a:cubicBezTo>
                  <a:pt x="7144824" y="1924629"/>
                  <a:pt x="7160123" y="1936475"/>
                  <a:pt x="7161821" y="1948322"/>
                </a:cubicBezTo>
                <a:cubicBezTo>
                  <a:pt x="7163521" y="1961875"/>
                  <a:pt x="7149921" y="1972027"/>
                  <a:pt x="7131224" y="1972027"/>
                </a:cubicBezTo>
                <a:cubicBezTo>
                  <a:pt x="7112520" y="1972027"/>
                  <a:pt x="7097224" y="1961875"/>
                  <a:pt x="7095524" y="1948322"/>
                </a:cubicBezTo>
                <a:cubicBezTo>
                  <a:pt x="7093825" y="1934781"/>
                  <a:pt x="7107425" y="1924629"/>
                  <a:pt x="7126131" y="1924629"/>
                </a:cubicBezTo>
                <a:close/>
                <a:moveTo>
                  <a:pt x="6935754" y="1924629"/>
                </a:moveTo>
                <a:cubicBezTo>
                  <a:pt x="6954461" y="1924629"/>
                  <a:pt x="6969756" y="1934781"/>
                  <a:pt x="6971454" y="1948322"/>
                </a:cubicBezTo>
                <a:cubicBezTo>
                  <a:pt x="6973152" y="1961875"/>
                  <a:pt x="6959555" y="1972027"/>
                  <a:pt x="6940864" y="1972027"/>
                </a:cubicBezTo>
                <a:cubicBezTo>
                  <a:pt x="6922159" y="1972027"/>
                  <a:pt x="6906858" y="1961875"/>
                  <a:pt x="6905163" y="1948322"/>
                </a:cubicBezTo>
                <a:cubicBezTo>
                  <a:pt x="6903462" y="1934781"/>
                  <a:pt x="6917057" y="1924629"/>
                  <a:pt x="6935754" y="1924629"/>
                </a:cubicBezTo>
                <a:close/>
                <a:moveTo>
                  <a:pt x="7313156" y="1922935"/>
                </a:moveTo>
                <a:cubicBezTo>
                  <a:pt x="7331854" y="1922935"/>
                  <a:pt x="7347152" y="1933088"/>
                  <a:pt x="7348852" y="1946628"/>
                </a:cubicBezTo>
                <a:cubicBezTo>
                  <a:pt x="7350549" y="1960169"/>
                  <a:pt x="7336949" y="1970333"/>
                  <a:pt x="7319951" y="1970333"/>
                </a:cubicBezTo>
                <a:cubicBezTo>
                  <a:pt x="7301253" y="1970333"/>
                  <a:pt x="7285952" y="1960169"/>
                  <a:pt x="7284254" y="1946628"/>
                </a:cubicBezTo>
                <a:cubicBezTo>
                  <a:pt x="7282557" y="1933088"/>
                  <a:pt x="7296156" y="1922935"/>
                  <a:pt x="7313156" y="1922935"/>
                </a:cubicBezTo>
                <a:close/>
                <a:moveTo>
                  <a:pt x="6842266" y="1922935"/>
                </a:moveTo>
                <a:cubicBezTo>
                  <a:pt x="6860957" y="1924617"/>
                  <a:pt x="6876261" y="1934782"/>
                  <a:pt x="6877954" y="1946628"/>
                </a:cubicBezTo>
                <a:cubicBezTo>
                  <a:pt x="6879653" y="1960169"/>
                  <a:pt x="6866058" y="1970333"/>
                  <a:pt x="6847362" y="1970333"/>
                </a:cubicBezTo>
                <a:cubicBezTo>
                  <a:pt x="6828669" y="1970333"/>
                  <a:pt x="6813375" y="1960169"/>
                  <a:pt x="6811661" y="1946628"/>
                </a:cubicBezTo>
                <a:cubicBezTo>
                  <a:pt x="6809966" y="1933088"/>
                  <a:pt x="6823560" y="1922935"/>
                  <a:pt x="6842266" y="1922935"/>
                </a:cubicBezTo>
                <a:close/>
                <a:moveTo>
                  <a:pt x="6747106" y="1922935"/>
                </a:moveTo>
                <a:cubicBezTo>
                  <a:pt x="6765791" y="1924617"/>
                  <a:pt x="6781090" y="1934782"/>
                  <a:pt x="6782801" y="1946628"/>
                </a:cubicBezTo>
                <a:cubicBezTo>
                  <a:pt x="6784497" y="1960169"/>
                  <a:pt x="6769204" y="1970333"/>
                  <a:pt x="6752197" y="1970333"/>
                </a:cubicBezTo>
                <a:cubicBezTo>
                  <a:pt x="6733510" y="1970333"/>
                  <a:pt x="6718207" y="1960169"/>
                  <a:pt x="6716506" y="1946628"/>
                </a:cubicBezTo>
                <a:cubicBezTo>
                  <a:pt x="6714810" y="1933088"/>
                  <a:pt x="6730111" y="1922935"/>
                  <a:pt x="6747106" y="1922935"/>
                </a:cubicBezTo>
                <a:close/>
                <a:moveTo>
                  <a:pt x="6653604" y="1922935"/>
                </a:moveTo>
                <a:cubicBezTo>
                  <a:pt x="6672318" y="1924617"/>
                  <a:pt x="6687614" y="1934782"/>
                  <a:pt x="6687614" y="1946628"/>
                </a:cubicBezTo>
                <a:cubicBezTo>
                  <a:pt x="6689311" y="1960169"/>
                  <a:pt x="6674017" y="1970333"/>
                  <a:pt x="6657008" y="1970333"/>
                </a:cubicBezTo>
                <a:cubicBezTo>
                  <a:pt x="6638307" y="1970333"/>
                  <a:pt x="6623008" y="1960169"/>
                  <a:pt x="6623008" y="1946628"/>
                </a:cubicBezTo>
                <a:cubicBezTo>
                  <a:pt x="6621306" y="1933088"/>
                  <a:pt x="6636600" y="1922935"/>
                  <a:pt x="6653604" y="1922935"/>
                </a:cubicBezTo>
                <a:close/>
                <a:moveTo>
                  <a:pt x="6560124" y="1922935"/>
                </a:moveTo>
                <a:cubicBezTo>
                  <a:pt x="6578814" y="1922935"/>
                  <a:pt x="6594119" y="1934782"/>
                  <a:pt x="6594119" y="1946628"/>
                </a:cubicBezTo>
                <a:cubicBezTo>
                  <a:pt x="6594119" y="1960169"/>
                  <a:pt x="6580517" y="1970333"/>
                  <a:pt x="6561819" y="1970333"/>
                </a:cubicBezTo>
                <a:cubicBezTo>
                  <a:pt x="6543130" y="1970333"/>
                  <a:pt x="6527823" y="1960169"/>
                  <a:pt x="6527823" y="1946628"/>
                </a:cubicBezTo>
                <a:cubicBezTo>
                  <a:pt x="6527823" y="1933088"/>
                  <a:pt x="6541434" y="1922935"/>
                  <a:pt x="6560124" y="1922935"/>
                </a:cubicBezTo>
                <a:close/>
                <a:moveTo>
                  <a:pt x="6466630" y="1922935"/>
                </a:moveTo>
                <a:cubicBezTo>
                  <a:pt x="6485327" y="1922935"/>
                  <a:pt x="6498924" y="1933088"/>
                  <a:pt x="6500627" y="1946628"/>
                </a:cubicBezTo>
                <a:cubicBezTo>
                  <a:pt x="6500627" y="1960169"/>
                  <a:pt x="6487036" y="1970333"/>
                  <a:pt x="6468325" y="1970333"/>
                </a:cubicBezTo>
                <a:cubicBezTo>
                  <a:pt x="6449638" y="1970333"/>
                  <a:pt x="6434334" y="1960169"/>
                  <a:pt x="6434334" y="1946628"/>
                </a:cubicBezTo>
                <a:cubicBezTo>
                  <a:pt x="6434334" y="1933088"/>
                  <a:pt x="6447936" y="1922935"/>
                  <a:pt x="6466630" y="1922935"/>
                </a:cubicBezTo>
                <a:close/>
                <a:moveTo>
                  <a:pt x="6373132" y="1922935"/>
                </a:moveTo>
                <a:cubicBezTo>
                  <a:pt x="6390135" y="1922935"/>
                  <a:pt x="6405442" y="1933088"/>
                  <a:pt x="6407144" y="1946628"/>
                </a:cubicBezTo>
                <a:cubicBezTo>
                  <a:pt x="6407144" y="1960169"/>
                  <a:pt x="6393529" y="1970333"/>
                  <a:pt x="6374830" y="1970333"/>
                </a:cubicBezTo>
                <a:cubicBezTo>
                  <a:pt x="6356133" y="1970333"/>
                  <a:pt x="6340837" y="1960169"/>
                  <a:pt x="6340837" y="1946628"/>
                </a:cubicBezTo>
                <a:cubicBezTo>
                  <a:pt x="6340837" y="1933088"/>
                  <a:pt x="6354436" y="1922935"/>
                  <a:pt x="6373132" y="1922935"/>
                </a:cubicBezTo>
                <a:close/>
                <a:moveTo>
                  <a:pt x="6276257" y="1922935"/>
                </a:moveTo>
                <a:cubicBezTo>
                  <a:pt x="6294957" y="1922935"/>
                  <a:pt x="6310260" y="1933088"/>
                  <a:pt x="6310260" y="1946628"/>
                </a:cubicBezTo>
                <a:cubicBezTo>
                  <a:pt x="6310260" y="1960169"/>
                  <a:pt x="6296659" y="1970333"/>
                  <a:pt x="6277968" y="1970333"/>
                </a:cubicBezTo>
                <a:cubicBezTo>
                  <a:pt x="6259252" y="1970333"/>
                  <a:pt x="6243955" y="1960169"/>
                  <a:pt x="6243955" y="1946628"/>
                </a:cubicBezTo>
                <a:cubicBezTo>
                  <a:pt x="6243955" y="1933088"/>
                  <a:pt x="6257555" y="1922935"/>
                  <a:pt x="6276257" y="1922935"/>
                </a:cubicBezTo>
                <a:close/>
                <a:moveTo>
                  <a:pt x="6182767" y="1922935"/>
                </a:moveTo>
                <a:cubicBezTo>
                  <a:pt x="6201460" y="1922935"/>
                  <a:pt x="6216757" y="1933088"/>
                  <a:pt x="6216757" y="1946628"/>
                </a:cubicBezTo>
                <a:cubicBezTo>
                  <a:pt x="6216757" y="1960169"/>
                  <a:pt x="6203156" y="1970333"/>
                  <a:pt x="6184461" y="1970333"/>
                </a:cubicBezTo>
                <a:cubicBezTo>
                  <a:pt x="6165754" y="1970333"/>
                  <a:pt x="6150459" y="1960169"/>
                  <a:pt x="6150459" y="1946628"/>
                </a:cubicBezTo>
                <a:cubicBezTo>
                  <a:pt x="6150459" y="1933088"/>
                  <a:pt x="6164048" y="1922935"/>
                  <a:pt x="6182767" y="1922935"/>
                </a:cubicBezTo>
                <a:close/>
                <a:moveTo>
                  <a:pt x="7214540" y="1921241"/>
                </a:moveTo>
                <a:cubicBezTo>
                  <a:pt x="7233236" y="1922935"/>
                  <a:pt x="7248535" y="1933088"/>
                  <a:pt x="7250234" y="1944934"/>
                </a:cubicBezTo>
                <a:cubicBezTo>
                  <a:pt x="7251946" y="1958487"/>
                  <a:pt x="7238344" y="1968639"/>
                  <a:pt x="7219635" y="1968639"/>
                </a:cubicBezTo>
                <a:cubicBezTo>
                  <a:pt x="7200938" y="1968639"/>
                  <a:pt x="7185637" y="1958487"/>
                  <a:pt x="7183939" y="1944934"/>
                </a:cubicBezTo>
                <a:cubicBezTo>
                  <a:pt x="7182239" y="1931394"/>
                  <a:pt x="7195843" y="1921241"/>
                  <a:pt x="7214540" y="1921241"/>
                </a:cubicBezTo>
                <a:close/>
                <a:moveTo>
                  <a:pt x="6089247" y="1921241"/>
                </a:moveTo>
                <a:cubicBezTo>
                  <a:pt x="6107943" y="1922935"/>
                  <a:pt x="6123240" y="1933088"/>
                  <a:pt x="6123240" y="1944934"/>
                </a:cubicBezTo>
                <a:cubicBezTo>
                  <a:pt x="6123240" y="1958487"/>
                  <a:pt x="6107943" y="1968639"/>
                  <a:pt x="6090946" y="1968639"/>
                </a:cubicBezTo>
                <a:cubicBezTo>
                  <a:pt x="6072255" y="1968639"/>
                  <a:pt x="6056951" y="1958487"/>
                  <a:pt x="6056951" y="1944934"/>
                </a:cubicBezTo>
                <a:cubicBezTo>
                  <a:pt x="6056951" y="1931394"/>
                  <a:pt x="6072255" y="1921241"/>
                  <a:pt x="6089247" y="1921241"/>
                </a:cubicBezTo>
                <a:close/>
                <a:moveTo>
                  <a:pt x="5995778" y="1921241"/>
                </a:moveTo>
                <a:cubicBezTo>
                  <a:pt x="6012768" y="1922935"/>
                  <a:pt x="6028077" y="1933088"/>
                  <a:pt x="6028077" y="1944934"/>
                </a:cubicBezTo>
                <a:cubicBezTo>
                  <a:pt x="6028077" y="1958487"/>
                  <a:pt x="6012768" y="1968639"/>
                  <a:pt x="5995778" y="1968639"/>
                </a:cubicBezTo>
                <a:cubicBezTo>
                  <a:pt x="5977087" y="1968639"/>
                  <a:pt x="5963488" y="1958487"/>
                  <a:pt x="5963488" y="1944934"/>
                </a:cubicBezTo>
                <a:cubicBezTo>
                  <a:pt x="5963488" y="1931394"/>
                  <a:pt x="5978778" y="1921241"/>
                  <a:pt x="5995778" y="1921241"/>
                </a:cubicBezTo>
                <a:close/>
                <a:moveTo>
                  <a:pt x="5902272" y="1921241"/>
                </a:moveTo>
                <a:cubicBezTo>
                  <a:pt x="5919269" y="1921241"/>
                  <a:pt x="5934580" y="1933088"/>
                  <a:pt x="5934580" y="1944934"/>
                </a:cubicBezTo>
                <a:cubicBezTo>
                  <a:pt x="5934580" y="1958487"/>
                  <a:pt x="5919284" y="1968639"/>
                  <a:pt x="5900575" y="1968639"/>
                </a:cubicBezTo>
                <a:cubicBezTo>
                  <a:pt x="5881885" y="1968639"/>
                  <a:pt x="5868272" y="1958487"/>
                  <a:pt x="5868272" y="1944934"/>
                </a:cubicBezTo>
                <a:cubicBezTo>
                  <a:pt x="5868272" y="1931394"/>
                  <a:pt x="5883574" y="1921241"/>
                  <a:pt x="5902272" y="1921241"/>
                </a:cubicBezTo>
                <a:close/>
                <a:moveTo>
                  <a:pt x="5806958" y="1921241"/>
                </a:moveTo>
                <a:cubicBezTo>
                  <a:pt x="5825629" y="1921241"/>
                  <a:pt x="5839308" y="1931394"/>
                  <a:pt x="5839308" y="1944934"/>
                </a:cubicBezTo>
                <a:cubicBezTo>
                  <a:pt x="5839308" y="1958487"/>
                  <a:pt x="5823942" y="1968639"/>
                  <a:pt x="5805237" y="1968639"/>
                </a:cubicBezTo>
                <a:cubicBezTo>
                  <a:pt x="5786566" y="1968639"/>
                  <a:pt x="5772998" y="1958487"/>
                  <a:pt x="5772998" y="1944934"/>
                </a:cubicBezTo>
                <a:cubicBezTo>
                  <a:pt x="5772998" y="1931394"/>
                  <a:pt x="5788273" y="1921241"/>
                  <a:pt x="5806958" y="1921241"/>
                </a:cubicBezTo>
                <a:close/>
                <a:moveTo>
                  <a:pt x="5711889" y="1921241"/>
                </a:moveTo>
                <a:cubicBezTo>
                  <a:pt x="5730575" y="1921241"/>
                  <a:pt x="5745853" y="1931394"/>
                  <a:pt x="5744154" y="1944934"/>
                </a:cubicBezTo>
                <a:cubicBezTo>
                  <a:pt x="5744154" y="1958487"/>
                  <a:pt x="5728877" y="1968639"/>
                  <a:pt x="5710177" y="1968639"/>
                </a:cubicBezTo>
                <a:cubicBezTo>
                  <a:pt x="5691457" y="1968639"/>
                  <a:pt x="5677857" y="1958487"/>
                  <a:pt x="5677857" y="1944934"/>
                </a:cubicBezTo>
                <a:cubicBezTo>
                  <a:pt x="5677857" y="1931394"/>
                  <a:pt x="5693160" y="1921241"/>
                  <a:pt x="5711889" y="1921241"/>
                </a:cubicBezTo>
                <a:close/>
                <a:moveTo>
                  <a:pt x="5618343" y="1921241"/>
                </a:moveTo>
                <a:cubicBezTo>
                  <a:pt x="5637046" y="1921241"/>
                  <a:pt x="5650661" y="1931394"/>
                  <a:pt x="5650661" y="1944934"/>
                </a:cubicBezTo>
                <a:cubicBezTo>
                  <a:pt x="5650661" y="1958487"/>
                  <a:pt x="5635351" y="1968639"/>
                  <a:pt x="5616645" y="1968639"/>
                </a:cubicBezTo>
                <a:cubicBezTo>
                  <a:pt x="5597931" y="1968639"/>
                  <a:pt x="5584338" y="1958487"/>
                  <a:pt x="5584338" y="1944934"/>
                </a:cubicBezTo>
                <a:cubicBezTo>
                  <a:pt x="5584338" y="1931394"/>
                  <a:pt x="5599641" y="1921241"/>
                  <a:pt x="5618343" y="1921241"/>
                </a:cubicBezTo>
                <a:close/>
                <a:moveTo>
                  <a:pt x="5521395" y="1921241"/>
                </a:moveTo>
                <a:cubicBezTo>
                  <a:pt x="5540100" y="1921241"/>
                  <a:pt x="5553711" y="1931394"/>
                  <a:pt x="5553711" y="1944934"/>
                </a:cubicBezTo>
                <a:cubicBezTo>
                  <a:pt x="5553711" y="1958487"/>
                  <a:pt x="5538396" y="1968639"/>
                  <a:pt x="5519697" y="1968639"/>
                </a:cubicBezTo>
                <a:cubicBezTo>
                  <a:pt x="5500994" y="1968639"/>
                  <a:pt x="5487394" y="1958487"/>
                  <a:pt x="5487394" y="1944934"/>
                </a:cubicBezTo>
                <a:cubicBezTo>
                  <a:pt x="5487394" y="1931394"/>
                  <a:pt x="5502696" y="1921241"/>
                  <a:pt x="5521395" y="1921241"/>
                </a:cubicBezTo>
                <a:close/>
                <a:moveTo>
                  <a:pt x="5426188" y="1919547"/>
                </a:moveTo>
                <a:cubicBezTo>
                  <a:pt x="5444892" y="1921241"/>
                  <a:pt x="5460199" y="1931394"/>
                  <a:pt x="5458500" y="1943240"/>
                </a:cubicBezTo>
                <a:cubicBezTo>
                  <a:pt x="5458500" y="1956793"/>
                  <a:pt x="5443193" y="1966945"/>
                  <a:pt x="5424493" y="1966945"/>
                </a:cubicBezTo>
                <a:cubicBezTo>
                  <a:pt x="5405767" y="1966945"/>
                  <a:pt x="5392166" y="1956793"/>
                  <a:pt x="5392166" y="1943240"/>
                </a:cubicBezTo>
                <a:cubicBezTo>
                  <a:pt x="5392166" y="1929700"/>
                  <a:pt x="5409171" y="1919547"/>
                  <a:pt x="5426188" y="1919547"/>
                </a:cubicBezTo>
                <a:close/>
                <a:moveTo>
                  <a:pt x="5334335" y="1919547"/>
                </a:moveTo>
                <a:cubicBezTo>
                  <a:pt x="5351343" y="1921241"/>
                  <a:pt x="5366640" y="1931394"/>
                  <a:pt x="5364952" y="1943240"/>
                </a:cubicBezTo>
                <a:cubicBezTo>
                  <a:pt x="5364952" y="1956793"/>
                  <a:pt x="5347944" y="1966945"/>
                  <a:pt x="5330932" y="1966945"/>
                </a:cubicBezTo>
                <a:cubicBezTo>
                  <a:pt x="5312209" y="1966945"/>
                  <a:pt x="5298608" y="1956793"/>
                  <a:pt x="5300318" y="1943240"/>
                </a:cubicBezTo>
                <a:cubicBezTo>
                  <a:pt x="5302017" y="1929700"/>
                  <a:pt x="5317322" y="1919547"/>
                  <a:pt x="5334335" y="1919547"/>
                </a:cubicBezTo>
                <a:close/>
                <a:moveTo>
                  <a:pt x="5240828" y="1919547"/>
                </a:moveTo>
                <a:cubicBezTo>
                  <a:pt x="5257832" y="1919547"/>
                  <a:pt x="5271426" y="1931394"/>
                  <a:pt x="5271426" y="1943240"/>
                </a:cubicBezTo>
                <a:cubicBezTo>
                  <a:pt x="5269731" y="1956793"/>
                  <a:pt x="5254430" y="1966945"/>
                  <a:pt x="5235722" y="1966945"/>
                </a:cubicBezTo>
                <a:cubicBezTo>
                  <a:pt x="5216997" y="1966945"/>
                  <a:pt x="5203388" y="1956793"/>
                  <a:pt x="5205090" y="1943240"/>
                </a:cubicBezTo>
                <a:cubicBezTo>
                  <a:pt x="5206794" y="1929700"/>
                  <a:pt x="5222093" y="1919547"/>
                  <a:pt x="5240828" y="1919547"/>
                </a:cubicBezTo>
                <a:close/>
                <a:moveTo>
                  <a:pt x="5147273" y="1919547"/>
                </a:moveTo>
                <a:cubicBezTo>
                  <a:pt x="5164282" y="1919547"/>
                  <a:pt x="5177892" y="1929700"/>
                  <a:pt x="5177892" y="1943240"/>
                </a:cubicBezTo>
                <a:cubicBezTo>
                  <a:pt x="5176190" y="1956793"/>
                  <a:pt x="5160883" y="1966945"/>
                  <a:pt x="5142172" y="1966945"/>
                </a:cubicBezTo>
                <a:cubicBezTo>
                  <a:pt x="5123459" y="1966945"/>
                  <a:pt x="5109846" y="1956793"/>
                  <a:pt x="5111563" y="1943240"/>
                </a:cubicBezTo>
                <a:cubicBezTo>
                  <a:pt x="5113255" y="1929700"/>
                  <a:pt x="5128567" y="1919547"/>
                  <a:pt x="5147273" y="1919547"/>
                </a:cubicBezTo>
                <a:close/>
                <a:moveTo>
                  <a:pt x="5050287" y="1919547"/>
                </a:moveTo>
                <a:cubicBezTo>
                  <a:pt x="5069017" y="1919547"/>
                  <a:pt x="5082614" y="1929700"/>
                  <a:pt x="5080919" y="1943240"/>
                </a:cubicBezTo>
                <a:cubicBezTo>
                  <a:pt x="5079217" y="1956793"/>
                  <a:pt x="5063901" y="1966945"/>
                  <a:pt x="5045194" y="1966945"/>
                </a:cubicBezTo>
                <a:cubicBezTo>
                  <a:pt x="5026504" y="1966945"/>
                  <a:pt x="5012891" y="1956793"/>
                  <a:pt x="5014587" y="1943240"/>
                </a:cubicBezTo>
                <a:cubicBezTo>
                  <a:pt x="5016294" y="1929700"/>
                  <a:pt x="5031591" y="1919547"/>
                  <a:pt x="5050287" y="1919547"/>
                </a:cubicBezTo>
                <a:close/>
                <a:moveTo>
                  <a:pt x="4956782" y="1919547"/>
                </a:moveTo>
                <a:cubicBezTo>
                  <a:pt x="4975477" y="1919547"/>
                  <a:pt x="4989059" y="1929700"/>
                  <a:pt x="4987358" y="1943240"/>
                </a:cubicBezTo>
                <a:cubicBezTo>
                  <a:pt x="4985665" y="1956793"/>
                  <a:pt x="4970364" y="1966945"/>
                  <a:pt x="4951689" y="1966945"/>
                </a:cubicBezTo>
                <a:cubicBezTo>
                  <a:pt x="4932996" y="1966945"/>
                  <a:pt x="4919404" y="1956793"/>
                  <a:pt x="4921109" y="1943240"/>
                </a:cubicBezTo>
                <a:cubicBezTo>
                  <a:pt x="4922807" y="1929700"/>
                  <a:pt x="4938098" y="1919547"/>
                  <a:pt x="4956782" y="1919547"/>
                </a:cubicBezTo>
                <a:close/>
                <a:moveTo>
                  <a:pt x="4863455" y="1919547"/>
                </a:moveTo>
                <a:cubicBezTo>
                  <a:pt x="4882147" y="1919547"/>
                  <a:pt x="4895637" y="1929700"/>
                  <a:pt x="4893932" y="1943240"/>
                </a:cubicBezTo>
                <a:cubicBezTo>
                  <a:pt x="4892359" y="1956793"/>
                  <a:pt x="4877051" y="1966945"/>
                  <a:pt x="4858347" y="1966945"/>
                </a:cubicBezTo>
                <a:cubicBezTo>
                  <a:pt x="4839641" y="1966945"/>
                  <a:pt x="4826045" y="1956793"/>
                  <a:pt x="4827736" y="1943240"/>
                </a:cubicBezTo>
                <a:cubicBezTo>
                  <a:pt x="4829436" y="1929700"/>
                  <a:pt x="4844754" y="1919547"/>
                  <a:pt x="4863455" y="1919547"/>
                </a:cubicBezTo>
                <a:close/>
                <a:moveTo>
                  <a:pt x="4773332" y="1917853"/>
                </a:moveTo>
                <a:cubicBezTo>
                  <a:pt x="4792019" y="1917853"/>
                  <a:pt x="4805620" y="1929700"/>
                  <a:pt x="4803927" y="1941546"/>
                </a:cubicBezTo>
                <a:cubicBezTo>
                  <a:pt x="4802227" y="1955087"/>
                  <a:pt x="4786926" y="1965251"/>
                  <a:pt x="4768232" y="1965251"/>
                </a:cubicBezTo>
                <a:cubicBezTo>
                  <a:pt x="4749527" y="1965251"/>
                  <a:pt x="4735920" y="1955087"/>
                  <a:pt x="4737629" y="1941546"/>
                </a:cubicBezTo>
                <a:cubicBezTo>
                  <a:pt x="4739327" y="1928005"/>
                  <a:pt x="4754630" y="1917853"/>
                  <a:pt x="4773332" y="1917853"/>
                </a:cubicBezTo>
                <a:close/>
                <a:moveTo>
                  <a:pt x="2319957" y="1911088"/>
                </a:moveTo>
                <a:cubicBezTo>
                  <a:pt x="2336955" y="1911088"/>
                  <a:pt x="2348857" y="1922934"/>
                  <a:pt x="2343761" y="1934781"/>
                </a:cubicBezTo>
                <a:cubicBezTo>
                  <a:pt x="2338653" y="1948322"/>
                  <a:pt x="2319957" y="1958474"/>
                  <a:pt x="2301260" y="1958474"/>
                </a:cubicBezTo>
                <a:cubicBezTo>
                  <a:pt x="2282552" y="1958474"/>
                  <a:pt x="2272360" y="1948322"/>
                  <a:pt x="2277456" y="1934781"/>
                </a:cubicBezTo>
                <a:cubicBezTo>
                  <a:pt x="2282552" y="1922934"/>
                  <a:pt x="2301260" y="1911088"/>
                  <a:pt x="2319957" y="1911088"/>
                </a:cubicBezTo>
                <a:close/>
                <a:moveTo>
                  <a:pt x="1653402" y="1911088"/>
                </a:moveTo>
                <a:cubicBezTo>
                  <a:pt x="1672111" y="1911088"/>
                  <a:pt x="1682302" y="1922934"/>
                  <a:pt x="1675508" y="1934781"/>
                </a:cubicBezTo>
                <a:cubicBezTo>
                  <a:pt x="1670400" y="1948322"/>
                  <a:pt x="1650005" y="1958474"/>
                  <a:pt x="1631297" y="1958474"/>
                </a:cubicBezTo>
                <a:cubicBezTo>
                  <a:pt x="1612601" y="1958474"/>
                  <a:pt x="1602397" y="1948322"/>
                  <a:pt x="1609191" y="1934781"/>
                </a:cubicBezTo>
                <a:cubicBezTo>
                  <a:pt x="1615998" y="1921240"/>
                  <a:pt x="1634694" y="1911088"/>
                  <a:pt x="1653402" y="1911088"/>
                </a:cubicBezTo>
                <a:close/>
                <a:moveTo>
                  <a:pt x="1571799" y="1911088"/>
                </a:moveTo>
                <a:cubicBezTo>
                  <a:pt x="1590496" y="1911088"/>
                  <a:pt x="1600699" y="1921240"/>
                  <a:pt x="1593893" y="1934781"/>
                </a:cubicBezTo>
                <a:cubicBezTo>
                  <a:pt x="1587099" y="1948322"/>
                  <a:pt x="1568402" y="1958474"/>
                  <a:pt x="1549694" y="1958474"/>
                </a:cubicBezTo>
                <a:cubicBezTo>
                  <a:pt x="1530997" y="1958474"/>
                  <a:pt x="1520782" y="1948322"/>
                  <a:pt x="1527600" y="1934781"/>
                </a:cubicBezTo>
                <a:cubicBezTo>
                  <a:pt x="1534395" y="1921240"/>
                  <a:pt x="1553103" y="1911088"/>
                  <a:pt x="1571799" y="1911088"/>
                </a:cubicBezTo>
                <a:close/>
                <a:moveTo>
                  <a:pt x="1286183" y="1911088"/>
                </a:moveTo>
                <a:cubicBezTo>
                  <a:pt x="1304879" y="1911088"/>
                  <a:pt x="1315071" y="1921240"/>
                  <a:pt x="1308276" y="1934781"/>
                </a:cubicBezTo>
                <a:cubicBezTo>
                  <a:pt x="1301482" y="1948322"/>
                  <a:pt x="1282762" y="1958474"/>
                  <a:pt x="1264065" y="1958474"/>
                </a:cubicBezTo>
                <a:cubicBezTo>
                  <a:pt x="1245369" y="1958474"/>
                  <a:pt x="1236864" y="1948322"/>
                  <a:pt x="1241972" y="1934781"/>
                </a:cubicBezTo>
                <a:cubicBezTo>
                  <a:pt x="1248766" y="1921240"/>
                  <a:pt x="1269161" y="1911088"/>
                  <a:pt x="1286183" y="1911088"/>
                </a:cubicBezTo>
                <a:close/>
                <a:moveTo>
                  <a:pt x="1199485" y="1909394"/>
                </a:moveTo>
                <a:cubicBezTo>
                  <a:pt x="1216483" y="1911088"/>
                  <a:pt x="1226687" y="1921241"/>
                  <a:pt x="1219892" y="1933087"/>
                </a:cubicBezTo>
                <a:cubicBezTo>
                  <a:pt x="1213086" y="1946628"/>
                  <a:pt x="1192691" y="1956780"/>
                  <a:pt x="1175689" y="1956780"/>
                </a:cubicBezTo>
                <a:cubicBezTo>
                  <a:pt x="1156979" y="1956780"/>
                  <a:pt x="1148479" y="1946628"/>
                  <a:pt x="1155279" y="1933087"/>
                </a:cubicBezTo>
                <a:cubicBezTo>
                  <a:pt x="1162078" y="1919547"/>
                  <a:pt x="1182487" y="1909394"/>
                  <a:pt x="1199485" y="1909394"/>
                </a:cubicBezTo>
                <a:close/>
                <a:moveTo>
                  <a:pt x="1102567" y="1909394"/>
                </a:moveTo>
                <a:cubicBezTo>
                  <a:pt x="1119566" y="1909394"/>
                  <a:pt x="1129766" y="1921241"/>
                  <a:pt x="1122965" y="1933087"/>
                </a:cubicBezTo>
                <a:cubicBezTo>
                  <a:pt x="1116166" y="1946628"/>
                  <a:pt x="1095766" y="1956780"/>
                  <a:pt x="1077064" y="1956780"/>
                </a:cubicBezTo>
                <a:cubicBezTo>
                  <a:pt x="1058364" y="1956780"/>
                  <a:pt x="1049863" y="1946628"/>
                  <a:pt x="1056663" y="1933087"/>
                </a:cubicBezTo>
                <a:cubicBezTo>
                  <a:pt x="1063463" y="1921241"/>
                  <a:pt x="1083865" y="1909394"/>
                  <a:pt x="1102567" y="1909394"/>
                </a:cubicBezTo>
                <a:close/>
                <a:moveTo>
                  <a:pt x="1007380" y="1909394"/>
                </a:moveTo>
                <a:cubicBezTo>
                  <a:pt x="1026081" y="1909394"/>
                  <a:pt x="1034582" y="1919547"/>
                  <a:pt x="1027782" y="1933087"/>
                </a:cubicBezTo>
                <a:cubicBezTo>
                  <a:pt x="1020980" y="1944934"/>
                  <a:pt x="1000580" y="1956780"/>
                  <a:pt x="981878" y="1956780"/>
                </a:cubicBezTo>
                <a:cubicBezTo>
                  <a:pt x="963176" y="1956780"/>
                  <a:pt x="954676" y="1946628"/>
                  <a:pt x="961476" y="1933087"/>
                </a:cubicBezTo>
                <a:cubicBezTo>
                  <a:pt x="968278" y="1921241"/>
                  <a:pt x="988679" y="1909394"/>
                  <a:pt x="1007380" y="1909394"/>
                </a:cubicBezTo>
                <a:close/>
                <a:moveTo>
                  <a:pt x="913866" y="1909394"/>
                </a:moveTo>
                <a:cubicBezTo>
                  <a:pt x="932568" y="1909394"/>
                  <a:pt x="941068" y="1919547"/>
                  <a:pt x="934267" y="1933087"/>
                </a:cubicBezTo>
                <a:cubicBezTo>
                  <a:pt x="927467" y="1944934"/>
                  <a:pt x="907065" y="1956780"/>
                  <a:pt x="888364" y="1956780"/>
                </a:cubicBezTo>
                <a:cubicBezTo>
                  <a:pt x="869662" y="1956780"/>
                  <a:pt x="861162" y="1946628"/>
                  <a:pt x="867962" y="1933087"/>
                </a:cubicBezTo>
                <a:cubicBezTo>
                  <a:pt x="874763" y="1919547"/>
                  <a:pt x="895164" y="1909394"/>
                  <a:pt x="913866" y="1909394"/>
                </a:cubicBezTo>
                <a:close/>
                <a:moveTo>
                  <a:pt x="10108159" y="1863690"/>
                </a:moveTo>
                <a:cubicBezTo>
                  <a:pt x="10126855" y="1863690"/>
                  <a:pt x="10145551" y="1873843"/>
                  <a:pt x="10150659" y="1887383"/>
                </a:cubicBezTo>
                <a:cubicBezTo>
                  <a:pt x="10155755" y="1900924"/>
                  <a:pt x="10145551" y="1911076"/>
                  <a:pt x="10128554" y="1911076"/>
                </a:cubicBezTo>
                <a:cubicBezTo>
                  <a:pt x="10109857" y="1911076"/>
                  <a:pt x="10091136" y="1900924"/>
                  <a:pt x="10086041" y="1887383"/>
                </a:cubicBezTo>
                <a:cubicBezTo>
                  <a:pt x="10080945" y="1873843"/>
                  <a:pt x="10091149" y="1863690"/>
                  <a:pt x="10108159" y="1863690"/>
                </a:cubicBezTo>
                <a:close/>
                <a:moveTo>
                  <a:pt x="10014640" y="1863690"/>
                </a:moveTo>
                <a:cubicBezTo>
                  <a:pt x="10033337" y="1863690"/>
                  <a:pt x="10052045" y="1873843"/>
                  <a:pt x="10057141" y="1887383"/>
                </a:cubicBezTo>
                <a:cubicBezTo>
                  <a:pt x="10062237" y="1900924"/>
                  <a:pt x="10052045" y="1911076"/>
                  <a:pt x="10035036" y="1911076"/>
                </a:cubicBezTo>
                <a:cubicBezTo>
                  <a:pt x="10016340" y="1911076"/>
                  <a:pt x="9997631" y="1900924"/>
                  <a:pt x="9992523" y="1887383"/>
                </a:cubicBezTo>
                <a:cubicBezTo>
                  <a:pt x="9987427" y="1873843"/>
                  <a:pt x="9997631" y="1863690"/>
                  <a:pt x="10014640" y="1863690"/>
                </a:cubicBezTo>
                <a:close/>
                <a:moveTo>
                  <a:pt x="9921146" y="1863690"/>
                </a:moveTo>
                <a:cubicBezTo>
                  <a:pt x="9939843" y="1863690"/>
                  <a:pt x="9958539" y="1873843"/>
                  <a:pt x="9963647" y="1887383"/>
                </a:cubicBezTo>
                <a:cubicBezTo>
                  <a:pt x="9968743" y="1900924"/>
                  <a:pt x="9958539" y="1911076"/>
                  <a:pt x="9939843" y="1911076"/>
                </a:cubicBezTo>
                <a:cubicBezTo>
                  <a:pt x="9921146" y="1911076"/>
                  <a:pt x="9902450" y="1900924"/>
                  <a:pt x="9897342" y="1887383"/>
                </a:cubicBezTo>
                <a:cubicBezTo>
                  <a:pt x="9892246" y="1873843"/>
                  <a:pt x="9902450" y="1863690"/>
                  <a:pt x="9921146" y="1863690"/>
                </a:cubicBezTo>
                <a:close/>
                <a:moveTo>
                  <a:pt x="9451906" y="1863690"/>
                </a:moveTo>
                <a:cubicBezTo>
                  <a:pt x="9468916" y="1865384"/>
                  <a:pt x="9487612" y="1875537"/>
                  <a:pt x="9492708" y="1887383"/>
                </a:cubicBezTo>
                <a:cubicBezTo>
                  <a:pt x="9497816" y="1900924"/>
                  <a:pt x="9485914" y="1911076"/>
                  <a:pt x="9468916" y="1911076"/>
                </a:cubicBezTo>
                <a:cubicBezTo>
                  <a:pt x="9450208" y="1911076"/>
                  <a:pt x="9431511" y="1900924"/>
                  <a:pt x="9428114" y="1887383"/>
                </a:cubicBezTo>
                <a:cubicBezTo>
                  <a:pt x="9423006" y="1873843"/>
                  <a:pt x="9434909" y="1863690"/>
                  <a:pt x="9451906" y="1863690"/>
                </a:cubicBezTo>
                <a:close/>
                <a:moveTo>
                  <a:pt x="9356690" y="1863690"/>
                </a:moveTo>
                <a:cubicBezTo>
                  <a:pt x="9375399" y="1863690"/>
                  <a:pt x="9394107" y="1875537"/>
                  <a:pt x="9397504" y="1887383"/>
                </a:cubicBezTo>
                <a:cubicBezTo>
                  <a:pt x="9402600" y="1900924"/>
                  <a:pt x="9390698" y="1911076"/>
                  <a:pt x="9373688" y="1911076"/>
                </a:cubicBezTo>
                <a:cubicBezTo>
                  <a:pt x="9354992" y="1911076"/>
                  <a:pt x="9337994" y="1900924"/>
                  <a:pt x="9332898" y="1887383"/>
                </a:cubicBezTo>
                <a:cubicBezTo>
                  <a:pt x="9327791" y="1873843"/>
                  <a:pt x="9339692" y="1863690"/>
                  <a:pt x="9356690" y="1863690"/>
                </a:cubicBezTo>
                <a:close/>
                <a:moveTo>
                  <a:pt x="9076173" y="1863690"/>
                </a:moveTo>
                <a:cubicBezTo>
                  <a:pt x="9094869" y="1863690"/>
                  <a:pt x="9113577" y="1873843"/>
                  <a:pt x="9116975" y="1887383"/>
                </a:cubicBezTo>
                <a:cubicBezTo>
                  <a:pt x="9122070" y="1900924"/>
                  <a:pt x="9110168" y="1911076"/>
                  <a:pt x="9091472" y="1911076"/>
                </a:cubicBezTo>
                <a:cubicBezTo>
                  <a:pt x="9072775" y="1911076"/>
                  <a:pt x="9055778" y="1900924"/>
                  <a:pt x="9050682" y="1887383"/>
                </a:cubicBezTo>
                <a:cubicBezTo>
                  <a:pt x="9047273" y="1873843"/>
                  <a:pt x="9057476" y="1863690"/>
                  <a:pt x="9076173" y="1863690"/>
                </a:cubicBezTo>
                <a:close/>
                <a:moveTo>
                  <a:pt x="8984364" y="1863690"/>
                </a:moveTo>
                <a:cubicBezTo>
                  <a:pt x="9003061" y="1863690"/>
                  <a:pt x="9020070" y="1873843"/>
                  <a:pt x="9025166" y="1887383"/>
                </a:cubicBezTo>
                <a:cubicBezTo>
                  <a:pt x="9028564" y="1900924"/>
                  <a:pt x="9018372" y="1911076"/>
                  <a:pt x="8999664" y="1911076"/>
                </a:cubicBezTo>
                <a:cubicBezTo>
                  <a:pt x="8980967" y="1911076"/>
                  <a:pt x="8963969" y="1900924"/>
                  <a:pt x="8958862" y="1887383"/>
                </a:cubicBezTo>
                <a:cubicBezTo>
                  <a:pt x="8955464" y="1873843"/>
                  <a:pt x="8965668" y="1863690"/>
                  <a:pt x="8984364" y="1863690"/>
                </a:cubicBezTo>
                <a:close/>
                <a:moveTo>
                  <a:pt x="8889148" y="1863690"/>
                </a:moveTo>
                <a:cubicBezTo>
                  <a:pt x="8907845" y="1863690"/>
                  <a:pt x="8924855" y="1873843"/>
                  <a:pt x="8929962" y="1887383"/>
                </a:cubicBezTo>
                <a:cubicBezTo>
                  <a:pt x="8933359" y="1900924"/>
                  <a:pt x="8923156" y="1911076"/>
                  <a:pt x="8904448" y="1911076"/>
                </a:cubicBezTo>
                <a:cubicBezTo>
                  <a:pt x="8885752" y="1911076"/>
                  <a:pt x="8868742" y="1900924"/>
                  <a:pt x="8863646" y="1887383"/>
                </a:cubicBezTo>
                <a:cubicBezTo>
                  <a:pt x="8860248" y="1873843"/>
                  <a:pt x="8870452" y="1863690"/>
                  <a:pt x="8889148" y="1863690"/>
                </a:cubicBezTo>
                <a:close/>
                <a:moveTo>
                  <a:pt x="9829339" y="1861996"/>
                </a:moveTo>
                <a:cubicBezTo>
                  <a:pt x="9848036" y="1863690"/>
                  <a:pt x="9866732" y="1873854"/>
                  <a:pt x="9871840" y="1885701"/>
                </a:cubicBezTo>
                <a:cubicBezTo>
                  <a:pt x="9876935" y="1899242"/>
                  <a:pt x="9866732" y="1909394"/>
                  <a:pt x="9848036" y="1909394"/>
                </a:cubicBezTo>
                <a:cubicBezTo>
                  <a:pt x="9829339" y="1909394"/>
                  <a:pt x="9810631" y="1899242"/>
                  <a:pt x="9805535" y="1885701"/>
                </a:cubicBezTo>
                <a:cubicBezTo>
                  <a:pt x="9800439" y="1872160"/>
                  <a:pt x="9810631" y="1861996"/>
                  <a:pt x="9829339" y="1861996"/>
                </a:cubicBezTo>
                <a:close/>
                <a:moveTo>
                  <a:pt x="9730726" y="1861996"/>
                </a:moveTo>
                <a:cubicBezTo>
                  <a:pt x="9747735" y="1861996"/>
                  <a:pt x="9768142" y="1873854"/>
                  <a:pt x="9773238" y="1885701"/>
                </a:cubicBezTo>
                <a:cubicBezTo>
                  <a:pt x="9778346" y="1899242"/>
                  <a:pt x="9768142" y="1909394"/>
                  <a:pt x="9749434" y="1909394"/>
                </a:cubicBezTo>
                <a:cubicBezTo>
                  <a:pt x="9730726" y="1909394"/>
                  <a:pt x="9712029" y="1899242"/>
                  <a:pt x="9706933" y="1885701"/>
                </a:cubicBezTo>
                <a:cubicBezTo>
                  <a:pt x="9701826" y="1872160"/>
                  <a:pt x="9712029" y="1861996"/>
                  <a:pt x="9730726" y="1861996"/>
                </a:cubicBezTo>
                <a:close/>
                <a:moveTo>
                  <a:pt x="9635521" y="1861996"/>
                </a:moveTo>
                <a:cubicBezTo>
                  <a:pt x="9654218" y="1861996"/>
                  <a:pt x="9672915" y="1873854"/>
                  <a:pt x="9678022" y="1885701"/>
                </a:cubicBezTo>
                <a:cubicBezTo>
                  <a:pt x="9683118" y="1899242"/>
                  <a:pt x="9672915" y="1909394"/>
                  <a:pt x="9654218" y="1909394"/>
                </a:cubicBezTo>
                <a:cubicBezTo>
                  <a:pt x="9635521" y="1909394"/>
                  <a:pt x="9616825" y="1899242"/>
                  <a:pt x="9611705" y="1885701"/>
                </a:cubicBezTo>
                <a:cubicBezTo>
                  <a:pt x="9606609" y="1872160"/>
                  <a:pt x="9616825" y="1861996"/>
                  <a:pt x="9635521" y="1861996"/>
                </a:cubicBezTo>
                <a:close/>
                <a:moveTo>
                  <a:pt x="9545401" y="1861996"/>
                </a:moveTo>
                <a:cubicBezTo>
                  <a:pt x="9562410" y="1861996"/>
                  <a:pt x="9581107" y="1872160"/>
                  <a:pt x="9586203" y="1885701"/>
                </a:cubicBezTo>
                <a:cubicBezTo>
                  <a:pt x="9591310" y="1899242"/>
                  <a:pt x="9581107" y="1909394"/>
                  <a:pt x="9562410" y="1909394"/>
                </a:cubicBezTo>
                <a:cubicBezTo>
                  <a:pt x="9543702" y="1909394"/>
                  <a:pt x="9525006" y="1899242"/>
                  <a:pt x="9521608" y="1885701"/>
                </a:cubicBezTo>
                <a:cubicBezTo>
                  <a:pt x="9516501" y="1872160"/>
                  <a:pt x="9526704" y="1861996"/>
                  <a:pt x="9545401" y="1861996"/>
                </a:cubicBezTo>
                <a:close/>
                <a:moveTo>
                  <a:pt x="8797353" y="1861996"/>
                </a:moveTo>
                <a:cubicBezTo>
                  <a:pt x="8814351" y="1863690"/>
                  <a:pt x="8831349" y="1873854"/>
                  <a:pt x="8836445" y="1885701"/>
                </a:cubicBezTo>
                <a:cubicBezTo>
                  <a:pt x="8839854" y="1899242"/>
                  <a:pt x="8827952" y="1909394"/>
                  <a:pt x="8810954" y="1909394"/>
                </a:cubicBezTo>
                <a:cubicBezTo>
                  <a:pt x="8792246" y="1909394"/>
                  <a:pt x="8775236" y="1899242"/>
                  <a:pt x="8771838" y="1885701"/>
                </a:cubicBezTo>
                <a:cubicBezTo>
                  <a:pt x="8768442" y="1872160"/>
                  <a:pt x="8780343" y="1861996"/>
                  <a:pt x="8797353" y="1861996"/>
                </a:cubicBezTo>
                <a:close/>
                <a:moveTo>
                  <a:pt x="8703847" y="1861996"/>
                </a:moveTo>
                <a:cubicBezTo>
                  <a:pt x="8720845" y="1863690"/>
                  <a:pt x="8739553" y="1873854"/>
                  <a:pt x="8742951" y="1885701"/>
                </a:cubicBezTo>
                <a:cubicBezTo>
                  <a:pt x="8746348" y="1899242"/>
                  <a:pt x="8734446" y="1909394"/>
                  <a:pt x="8717448" y="1909394"/>
                </a:cubicBezTo>
                <a:cubicBezTo>
                  <a:pt x="8698751" y="1909394"/>
                  <a:pt x="8681754" y="1899242"/>
                  <a:pt x="8678356" y="1885701"/>
                </a:cubicBezTo>
                <a:cubicBezTo>
                  <a:pt x="8674936" y="1872160"/>
                  <a:pt x="8686850" y="1861996"/>
                  <a:pt x="8703847" y="1861996"/>
                </a:cubicBezTo>
                <a:close/>
                <a:moveTo>
                  <a:pt x="8610329" y="1861996"/>
                </a:moveTo>
                <a:cubicBezTo>
                  <a:pt x="8629038" y="1861996"/>
                  <a:pt x="8646035" y="1873854"/>
                  <a:pt x="8649433" y="1885701"/>
                </a:cubicBezTo>
                <a:cubicBezTo>
                  <a:pt x="8652829" y="1899242"/>
                  <a:pt x="8640928" y="1909394"/>
                  <a:pt x="8623929" y="1909394"/>
                </a:cubicBezTo>
                <a:cubicBezTo>
                  <a:pt x="8605233" y="1909394"/>
                  <a:pt x="8588235" y="1899242"/>
                  <a:pt x="8584838" y="1885701"/>
                </a:cubicBezTo>
                <a:cubicBezTo>
                  <a:pt x="8581429" y="1872160"/>
                  <a:pt x="8593331" y="1861996"/>
                  <a:pt x="8610329" y="1861996"/>
                </a:cubicBezTo>
                <a:close/>
                <a:moveTo>
                  <a:pt x="8516835" y="1861996"/>
                </a:moveTo>
                <a:cubicBezTo>
                  <a:pt x="8533833" y="1861996"/>
                  <a:pt x="8552541" y="1872160"/>
                  <a:pt x="8555938" y="1885701"/>
                </a:cubicBezTo>
                <a:cubicBezTo>
                  <a:pt x="8559336" y="1899242"/>
                  <a:pt x="8547433" y="1909394"/>
                  <a:pt x="8528737" y="1909394"/>
                </a:cubicBezTo>
                <a:cubicBezTo>
                  <a:pt x="8510041" y="1909394"/>
                  <a:pt x="8493031" y="1899242"/>
                  <a:pt x="8489634" y="1885701"/>
                </a:cubicBezTo>
                <a:cubicBezTo>
                  <a:pt x="8486237" y="1872160"/>
                  <a:pt x="8498138" y="1861996"/>
                  <a:pt x="8516835" y="1861996"/>
                </a:cubicBezTo>
                <a:close/>
                <a:moveTo>
                  <a:pt x="8423329" y="1861996"/>
                </a:moveTo>
                <a:cubicBezTo>
                  <a:pt x="8440327" y="1861996"/>
                  <a:pt x="8459035" y="1872160"/>
                  <a:pt x="8462432" y="1885701"/>
                </a:cubicBezTo>
                <a:cubicBezTo>
                  <a:pt x="8465830" y="1899242"/>
                  <a:pt x="8453927" y="1909394"/>
                  <a:pt x="8435231" y="1909394"/>
                </a:cubicBezTo>
                <a:cubicBezTo>
                  <a:pt x="8416535" y="1909394"/>
                  <a:pt x="8399525" y="1899242"/>
                  <a:pt x="8396116" y="1885701"/>
                </a:cubicBezTo>
                <a:cubicBezTo>
                  <a:pt x="8392719" y="1872160"/>
                  <a:pt x="8404621" y="1861996"/>
                  <a:pt x="8423329" y="1861996"/>
                </a:cubicBezTo>
                <a:close/>
                <a:moveTo>
                  <a:pt x="7862281" y="1861996"/>
                </a:moveTo>
                <a:cubicBezTo>
                  <a:pt x="7879279" y="1861996"/>
                  <a:pt x="7896277" y="1872160"/>
                  <a:pt x="7899686" y="1885701"/>
                </a:cubicBezTo>
                <a:cubicBezTo>
                  <a:pt x="7903083" y="1899242"/>
                  <a:pt x="7889482" y="1909394"/>
                  <a:pt x="7870786" y="1909394"/>
                </a:cubicBezTo>
                <a:cubicBezTo>
                  <a:pt x="7852078" y="1909394"/>
                  <a:pt x="7835068" y="1899242"/>
                  <a:pt x="7833370" y="1885701"/>
                </a:cubicBezTo>
                <a:cubicBezTo>
                  <a:pt x="7831671" y="1872160"/>
                  <a:pt x="7843573" y="1861996"/>
                  <a:pt x="7862281" y="1861996"/>
                </a:cubicBezTo>
                <a:close/>
                <a:moveTo>
                  <a:pt x="7773872" y="1861996"/>
                </a:moveTo>
                <a:cubicBezTo>
                  <a:pt x="7792568" y="1861996"/>
                  <a:pt x="7809566" y="1873854"/>
                  <a:pt x="7811265" y="1885701"/>
                </a:cubicBezTo>
                <a:cubicBezTo>
                  <a:pt x="7812975" y="1899242"/>
                  <a:pt x="7801073" y="1909394"/>
                  <a:pt x="7782365" y="1909394"/>
                </a:cubicBezTo>
                <a:cubicBezTo>
                  <a:pt x="7763670" y="1909394"/>
                  <a:pt x="7748369" y="1899242"/>
                  <a:pt x="7744972" y="1885701"/>
                </a:cubicBezTo>
                <a:cubicBezTo>
                  <a:pt x="7743274" y="1872160"/>
                  <a:pt x="7755176" y="1861996"/>
                  <a:pt x="7773872" y="1861996"/>
                </a:cubicBezTo>
                <a:close/>
                <a:moveTo>
                  <a:pt x="7671850" y="1861996"/>
                </a:moveTo>
                <a:cubicBezTo>
                  <a:pt x="7690558" y="1861996"/>
                  <a:pt x="7705856" y="1872160"/>
                  <a:pt x="7709255" y="1885701"/>
                </a:cubicBezTo>
                <a:cubicBezTo>
                  <a:pt x="7710965" y="1899242"/>
                  <a:pt x="7699051" y="1909394"/>
                  <a:pt x="7680354" y="1909394"/>
                </a:cubicBezTo>
                <a:cubicBezTo>
                  <a:pt x="7661658" y="1909394"/>
                  <a:pt x="7646358" y="1899242"/>
                  <a:pt x="7642952" y="1885701"/>
                </a:cubicBezTo>
                <a:cubicBezTo>
                  <a:pt x="7641250" y="1872160"/>
                  <a:pt x="7653153" y="1861996"/>
                  <a:pt x="7671850" y="1861996"/>
                </a:cubicBezTo>
                <a:close/>
                <a:moveTo>
                  <a:pt x="7583455" y="1861996"/>
                </a:moveTo>
                <a:cubicBezTo>
                  <a:pt x="7602161" y="1861996"/>
                  <a:pt x="7619170" y="1872160"/>
                  <a:pt x="7620868" y="1885701"/>
                </a:cubicBezTo>
                <a:cubicBezTo>
                  <a:pt x="7622567" y="1899242"/>
                  <a:pt x="7610654" y="1909394"/>
                  <a:pt x="7591958" y="1909394"/>
                </a:cubicBezTo>
                <a:cubicBezTo>
                  <a:pt x="7573266" y="1909394"/>
                  <a:pt x="7557965" y="1899242"/>
                  <a:pt x="7554559" y="1885701"/>
                </a:cubicBezTo>
                <a:cubicBezTo>
                  <a:pt x="7552862" y="1872160"/>
                  <a:pt x="7564759" y="1861996"/>
                  <a:pt x="7583455" y="1861996"/>
                </a:cubicBezTo>
                <a:close/>
                <a:moveTo>
                  <a:pt x="7398147" y="1861996"/>
                </a:moveTo>
                <a:cubicBezTo>
                  <a:pt x="7415146" y="1861996"/>
                  <a:pt x="7432144" y="1872160"/>
                  <a:pt x="7433841" y="1885701"/>
                </a:cubicBezTo>
                <a:cubicBezTo>
                  <a:pt x="7435541" y="1899242"/>
                  <a:pt x="7421940" y="1909394"/>
                  <a:pt x="7404944" y="1909394"/>
                </a:cubicBezTo>
                <a:cubicBezTo>
                  <a:pt x="7387943" y="1909394"/>
                  <a:pt x="7370946" y="1899242"/>
                  <a:pt x="7369245" y="1885701"/>
                </a:cubicBezTo>
                <a:cubicBezTo>
                  <a:pt x="7367548" y="1872160"/>
                  <a:pt x="7381150" y="1861996"/>
                  <a:pt x="7398147" y="1861996"/>
                </a:cubicBezTo>
                <a:close/>
                <a:moveTo>
                  <a:pt x="7486567" y="1860302"/>
                </a:moveTo>
                <a:cubicBezTo>
                  <a:pt x="7503578" y="1861996"/>
                  <a:pt x="7520579" y="1872160"/>
                  <a:pt x="7522275" y="1884007"/>
                </a:cubicBezTo>
                <a:cubicBezTo>
                  <a:pt x="7523975" y="1897548"/>
                  <a:pt x="7512073" y="1907700"/>
                  <a:pt x="7493371" y="1907700"/>
                </a:cubicBezTo>
                <a:cubicBezTo>
                  <a:pt x="7474667" y="1907700"/>
                  <a:pt x="7459367" y="1897548"/>
                  <a:pt x="7457656" y="1884007"/>
                </a:cubicBezTo>
                <a:cubicBezTo>
                  <a:pt x="7455957" y="1870466"/>
                  <a:pt x="7467859" y="1860302"/>
                  <a:pt x="7486567" y="1860302"/>
                </a:cubicBezTo>
                <a:close/>
                <a:moveTo>
                  <a:pt x="6928938" y="1856926"/>
                </a:moveTo>
                <a:cubicBezTo>
                  <a:pt x="6947632" y="1856926"/>
                  <a:pt x="6962938" y="1867078"/>
                  <a:pt x="6964638" y="1880619"/>
                </a:cubicBezTo>
                <a:cubicBezTo>
                  <a:pt x="6966334" y="1894160"/>
                  <a:pt x="6952736" y="1904312"/>
                  <a:pt x="6934045" y="1904312"/>
                </a:cubicBezTo>
                <a:cubicBezTo>
                  <a:pt x="6915340" y="1904312"/>
                  <a:pt x="6900045" y="1894160"/>
                  <a:pt x="6898344" y="1880619"/>
                </a:cubicBezTo>
                <a:cubicBezTo>
                  <a:pt x="6896646" y="1867078"/>
                  <a:pt x="6910244" y="1856926"/>
                  <a:pt x="6928938" y="1856926"/>
                </a:cubicBezTo>
                <a:close/>
                <a:moveTo>
                  <a:pt x="6835461" y="1856926"/>
                </a:moveTo>
                <a:cubicBezTo>
                  <a:pt x="6854164" y="1856926"/>
                  <a:pt x="6871160" y="1867078"/>
                  <a:pt x="6871160" y="1880619"/>
                </a:cubicBezTo>
                <a:cubicBezTo>
                  <a:pt x="6872863" y="1894160"/>
                  <a:pt x="6859261" y="1904312"/>
                  <a:pt x="6840571" y="1904312"/>
                </a:cubicBezTo>
                <a:cubicBezTo>
                  <a:pt x="6821862" y="1904312"/>
                  <a:pt x="6806568" y="1894160"/>
                  <a:pt x="6804871" y="1880619"/>
                </a:cubicBezTo>
                <a:cubicBezTo>
                  <a:pt x="6803173" y="1867078"/>
                  <a:pt x="6816770" y="1856926"/>
                  <a:pt x="6835461" y="1856926"/>
                </a:cubicBezTo>
                <a:close/>
                <a:moveTo>
                  <a:pt x="6743697" y="1856926"/>
                </a:moveTo>
                <a:cubicBezTo>
                  <a:pt x="6760692" y="1856926"/>
                  <a:pt x="6775994" y="1867078"/>
                  <a:pt x="6777689" y="1880619"/>
                </a:cubicBezTo>
                <a:cubicBezTo>
                  <a:pt x="6779402" y="1894160"/>
                  <a:pt x="6765805" y="1904312"/>
                  <a:pt x="6747093" y="1904312"/>
                </a:cubicBezTo>
                <a:cubicBezTo>
                  <a:pt x="6728399" y="1904312"/>
                  <a:pt x="6713097" y="1894160"/>
                  <a:pt x="6713097" y="1880619"/>
                </a:cubicBezTo>
                <a:cubicBezTo>
                  <a:pt x="6711401" y="1867078"/>
                  <a:pt x="6726697" y="1856926"/>
                  <a:pt x="6743697" y="1856926"/>
                </a:cubicBezTo>
                <a:close/>
                <a:moveTo>
                  <a:pt x="6648517" y="1856926"/>
                </a:moveTo>
                <a:cubicBezTo>
                  <a:pt x="6667225" y="1856926"/>
                  <a:pt x="6682520" y="1867078"/>
                  <a:pt x="6682520" y="1880619"/>
                </a:cubicBezTo>
                <a:cubicBezTo>
                  <a:pt x="6684218" y="1894160"/>
                  <a:pt x="6668929" y="1904312"/>
                  <a:pt x="6651913" y="1904312"/>
                </a:cubicBezTo>
                <a:cubicBezTo>
                  <a:pt x="6633219" y="1904312"/>
                  <a:pt x="6617924" y="1894160"/>
                  <a:pt x="6617924" y="1880619"/>
                </a:cubicBezTo>
                <a:cubicBezTo>
                  <a:pt x="6616213" y="1867078"/>
                  <a:pt x="6631526" y="1856926"/>
                  <a:pt x="6648517" y="1856926"/>
                </a:cubicBezTo>
                <a:close/>
                <a:moveTo>
                  <a:pt x="6556716" y="1856926"/>
                </a:moveTo>
                <a:cubicBezTo>
                  <a:pt x="6573709" y="1856926"/>
                  <a:pt x="6589006" y="1867078"/>
                  <a:pt x="6590707" y="1880619"/>
                </a:cubicBezTo>
                <a:cubicBezTo>
                  <a:pt x="6590707" y="1894160"/>
                  <a:pt x="6577102" y="1904312"/>
                  <a:pt x="6560116" y="1904312"/>
                </a:cubicBezTo>
                <a:cubicBezTo>
                  <a:pt x="6541420" y="1904312"/>
                  <a:pt x="6526113" y="1894160"/>
                  <a:pt x="6526113" y="1880619"/>
                </a:cubicBezTo>
                <a:cubicBezTo>
                  <a:pt x="6526113" y="1867078"/>
                  <a:pt x="6539718" y="1856926"/>
                  <a:pt x="6556716" y="1856926"/>
                </a:cubicBezTo>
                <a:close/>
                <a:moveTo>
                  <a:pt x="6463222" y="1855232"/>
                </a:moveTo>
                <a:cubicBezTo>
                  <a:pt x="6480218" y="1856926"/>
                  <a:pt x="6495520" y="1867078"/>
                  <a:pt x="6497212" y="1878925"/>
                </a:cubicBezTo>
                <a:cubicBezTo>
                  <a:pt x="6497212" y="1892466"/>
                  <a:pt x="6483616" y="1902618"/>
                  <a:pt x="6464926" y="1902618"/>
                </a:cubicBezTo>
                <a:cubicBezTo>
                  <a:pt x="6446225" y="1902618"/>
                  <a:pt x="6430927" y="1892466"/>
                  <a:pt x="6430927" y="1878925"/>
                </a:cubicBezTo>
                <a:cubicBezTo>
                  <a:pt x="6430927" y="1865384"/>
                  <a:pt x="6444527" y="1855232"/>
                  <a:pt x="6463222" y="1855232"/>
                </a:cubicBezTo>
                <a:close/>
                <a:moveTo>
                  <a:pt x="6369724" y="1855232"/>
                </a:moveTo>
                <a:cubicBezTo>
                  <a:pt x="6388424" y="1856926"/>
                  <a:pt x="6403737" y="1867078"/>
                  <a:pt x="6403737" y="1878925"/>
                </a:cubicBezTo>
                <a:cubicBezTo>
                  <a:pt x="6403737" y="1892466"/>
                  <a:pt x="6390135" y="1902618"/>
                  <a:pt x="6371419" y="1902618"/>
                </a:cubicBezTo>
                <a:cubicBezTo>
                  <a:pt x="6352722" y="1902618"/>
                  <a:pt x="6337427" y="1892466"/>
                  <a:pt x="6337427" y="1878925"/>
                </a:cubicBezTo>
                <a:cubicBezTo>
                  <a:pt x="6337427" y="1865384"/>
                  <a:pt x="6351029" y="1855232"/>
                  <a:pt x="6369724" y="1855232"/>
                </a:cubicBezTo>
                <a:close/>
                <a:moveTo>
                  <a:pt x="6274557" y="1855232"/>
                </a:moveTo>
                <a:cubicBezTo>
                  <a:pt x="6293251" y="1855232"/>
                  <a:pt x="6308547" y="1867078"/>
                  <a:pt x="6308547" y="1878925"/>
                </a:cubicBezTo>
                <a:cubicBezTo>
                  <a:pt x="6308547" y="1892466"/>
                  <a:pt x="6294940" y="1902618"/>
                  <a:pt x="6276253" y="1902618"/>
                </a:cubicBezTo>
                <a:cubicBezTo>
                  <a:pt x="6257555" y="1902618"/>
                  <a:pt x="6242256" y="1892466"/>
                  <a:pt x="6242256" y="1878925"/>
                </a:cubicBezTo>
                <a:cubicBezTo>
                  <a:pt x="6242256" y="1865384"/>
                  <a:pt x="6255854" y="1855232"/>
                  <a:pt x="6274557" y="1855232"/>
                </a:cubicBezTo>
                <a:close/>
                <a:moveTo>
                  <a:pt x="6181056" y="1855232"/>
                </a:moveTo>
                <a:cubicBezTo>
                  <a:pt x="6199748" y="1855232"/>
                  <a:pt x="6215061" y="1865384"/>
                  <a:pt x="6215061" y="1878925"/>
                </a:cubicBezTo>
                <a:cubicBezTo>
                  <a:pt x="6215061" y="1892466"/>
                  <a:pt x="6201460" y="1902618"/>
                  <a:pt x="6182751" y="1902618"/>
                </a:cubicBezTo>
                <a:cubicBezTo>
                  <a:pt x="6164065" y="1902618"/>
                  <a:pt x="6150450" y="1892466"/>
                  <a:pt x="6148755" y="1878925"/>
                </a:cubicBezTo>
                <a:cubicBezTo>
                  <a:pt x="6148755" y="1865384"/>
                  <a:pt x="6162361" y="1855232"/>
                  <a:pt x="6181056" y="1855232"/>
                </a:cubicBezTo>
                <a:close/>
                <a:moveTo>
                  <a:pt x="6089247" y="1855232"/>
                </a:moveTo>
                <a:cubicBezTo>
                  <a:pt x="6106244" y="1855232"/>
                  <a:pt x="6121543" y="1865384"/>
                  <a:pt x="6121543" y="1878925"/>
                </a:cubicBezTo>
                <a:cubicBezTo>
                  <a:pt x="6121543" y="1892466"/>
                  <a:pt x="6107943" y="1902618"/>
                  <a:pt x="6089247" y="1902618"/>
                </a:cubicBezTo>
                <a:cubicBezTo>
                  <a:pt x="6070558" y="1902618"/>
                  <a:pt x="6056951" y="1892466"/>
                  <a:pt x="6056951" y="1878925"/>
                </a:cubicBezTo>
                <a:cubicBezTo>
                  <a:pt x="6056951" y="1865384"/>
                  <a:pt x="6072255" y="1855232"/>
                  <a:pt x="6089247" y="1855232"/>
                </a:cubicBezTo>
                <a:close/>
                <a:moveTo>
                  <a:pt x="5995778" y="1855232"/>
                </a:moveTo>
                <a:cubicBezTo>
                  <a:pt x="6012768" y="1855232"/>
                  <a:pt x="6028077" y="1865384"/>
                  <a:pt x="6028077" y="1878925"/>
                </a:cubicBezTo>
                <a:cubicBezTo>
                  <a:pt x="6028077" y="1892466"/>
                  <a:pt x="6012768" y="1902618"/>
                  <a:pt x="5995778" y="1902618"/>
                </a:cubicBezTo>
                <a:cubicBezTo>
                  <a:pt x="5977087" y="1902618"/>
                  <a:pt x="5963488" y="1892466"/>
                  <a:pt x="5963488" y="1878925"/>
                </a:cubicBezTo>
                <a:cubicBezTo>
                  <a:pt x="5963488" y="1865384"/>
                  <a:pt x="5978778" y="1855232"/>
                  <a:pt x="5995778" y="1855232"/>
                </a:cubicBezTo>
                <a:close/>
                <a:moveTo>
                  <a:pt x="5902272" y="1855232"/>
                </a:moveTo>
                <a:cubicBezTo>
                  <a:pt x="5920980" y="1855232"/>
                  <a:pt x="5934588" y="1865384"/>
                  <a:pt x="5934588" y="1878925"/>
                </a:cubicBezTo>
                <a:cubicBezTo>
                  <a:pt x="5934588" y="1892466"/>
                  <a:pt x="5919284" y="1902618"/>
                  <a:pt x="5902272" y="1902618"/>
                </a:cubicBezTo>
                <a:cubicBezTo>
                  <a:pt x="5883574" y="1902618"/>
                  <a:pt x="5869969" y="1892466"/>
                  <a:pt x="5869969" y="1878925"/>
                </a:cubicBezTo>
                <a:cubicBezTo>
                  <a:pt x="5869969" y="1865384"/>
                  <a:pt x="5885280" y="1855232"/>
                  <a:pt x="5902272" y="1855232"/>
                </a:cubicBezTo>
                <a:close/>
                <a:moveTo>
                  <a:pt x="7302952" y="1853537"/>
                </a:moveTo>
                <a:cubicBezTo>
                  <a:pt x="7321650" y="1853537"/>
                  <a:pt x="7336949" y="1863690"/>
                  <a:pt x="7338650" y="1877230"/>
                </a:cubicBezTo>
                <a:cubicBezTo>
                  <a:pt x="7340344" y="1890771"/>
                  <a:pt x="7326742" y="1900923"/>
                  <a:pt x="7309745" y="1900923"/>
                </a:cubicBezTo>
                <a:cubicBezTo>
                  <a:pt x="7291048" y="1900923"/>
                  <a:pt x="7275749" y="1890771"/>
                  <a:pt x="7274050" y="1877230"/>
                </a:cubicBezTo>
                <a:cubicBezTo>
                  <a:pt x="7272340" y="1863690"/>
                  <a:pt x="7285941" y="1853537"/>
                  <a:pt x="7302952" y="1853537"/>
                </a:cubicBezTo>
                <a:close/>
                <a:moveTo>
                  <a:pt x="7209431" y="1853537"/>
                </a:moveTo>
                <a:cubicBezTo>
                  <a:pt x="7228129" y="1853537"/>
                  <a:pt x="7243427" y="1863690"/>
                  <a:pt x="7245127" y="1877230"/>
                </a:cubicBezTo>
                <a:cubicBezTo>
                  <a:pt x="7246838" y="1890771"/>
                  <a:pt x="7233237" y="1900923"/>
                  <a:pt x="7216226" y="1900923"/>
                </a:cubicBezTo>
                <a:cubicBezTo>
                  <a:pt x="7197528" y="1900923"/>
                  <a:pt x="7182230" y="1890771"/>
                  <a:pt x="7180530" y="1877230"/>
                </a:cubicBezTo>
                <a:cubicBezTo>
                  <a:pt x="7178831" y="1863690"/>
                  <a:pt x="7192434" y="1853537"/>
                  <a:pt x="7209431" y="1853537"/>
                </a:cubicBezTo>
                <a:close/>
                <a:moveTo>
                  <a:pt x="7117616" y="1853537"/>
                </a:moveTo>
                <a:cubicBezTo>
                  <a:pt x="7136308" y="1853537"/>
                  <a:pt x="7151618" y="1863690"/>
                  <a:pt x="7153332" y="1877230"/>
                </a:cubicBezTo>
                <a:cubicBezTo>
                  <a:pt x="7155026" y="1890771"/>
                  <a:pt x="7141425" y="1900923"/>
                  <a:pt x="7122722" y="1900923"/>
                </a:cubicBezTo>
                <a:cubicBezTo>
                  <a:pt x="7104016" y="1900923"/>
                  <a:pt x="7088721" y="1890771"/>
                  <a:pt x="7087020" y="1877230"/>
                </a:cubicBezTo>
                <a:cubicBezTo>
                  <a:pt x="7085325" y="1863690"/>
                  <a:pt x="7098922" y="1853537"/>
                  <a:pt x="7117616" y="1853537"/>
                </a:cubicBezTo>
                <a:close/>
                <a:moveTo>
                  <a:pt x="5808646" y="1853537"/>
                </a:moveTo>
                <a:cubicBezTo>
                  <a:pt x="5827351" y="1853537"/>
                  <a:pt x="5841028" y="1865384"/>
                  <a:pt x="5841028" y="1877230"/>
                </a:cubicBezTo>
                <a:cubicBezTo>
                  <a:pt x="5841028" y="1890771"/>
                  <a:pt x="5825629" y="1900923"/>
                  <a:pt x="5806958" y="1900923"/>
                </a:cubicBezTo>
                <a:cubicBezTo>
                  <a:pt x="5788273" y="1900923"/>
                  <a:pt x="5774698" y="1890771"/>
                  <a:pt x="5774698" y="1877230"/>
                </a:cubicBezTo>
                <a:cubicBezTo>
                  <a:pt x="5774698" y="1863690"/>
                  <a:pt x="5789965" y="1853537"/>
                  <a:pt x="5808646" y="1853537"/>
                </a:cubicBezTo>
                <a:close/>
                <a:moveTo>
                  <a:pt x="5713584" y="1853537"/>
                </a:moveTo>
                <a:cubicBezTo>
                  <a:pt x="5732266" y="1855231"/>
                  <a:pt x="5747553" y="1865384"/>
                  <a:pt x="5745853" y="1877230"/>
                </a:cubicBezTo>
                <a:cubicBezTo>
                  <a:pt x="5745853" y="1890771"/>
                  <a:pt x="5730562" y="1900923"/>
                  <a:pt x="5711889" y="1900923"/>
                </a:cubicBezTo>
                <a:cubicBezTo>
                  <a:pt x="5693168" y="1900923"/>
                  <a:pt x="5679569" y="1890771"/>
                  <a:pt x="5679569" y="1877230"/>
                </a:cubicBezTo>
                <a:cubicBezTo>
                  <a:pt x="5679569" y="1863690"/>
                  <a:pt x="5694866" y="1853537"/>
                  <a:pt x="5713584" y="1853537"/>
                </a:cubicBezTo>
                <a:close/>
                <a:moveTo>
                  <a:pt x="5621731" y="1853537"/>
                </a:moveTo>
                <a:cubicBezTo>
                  <a:pt x="5638737" y="1853537"/>
                  <a:pt x="5654041" y="1865384"/>
                  <a:pt x="5654041" y="1877230"/>
                </a:cubicBezTo>
                <a:cubicBezTo>
                  <a:pt x="5654041" y="1890771"/>
                  <a:pt x="5638737" y="1900923"/>
                  <a:pt x="5620032" y="1900923"/>
                </a:cubicBezTo>
                <a:cubicBezTo>
                  <a:pt x="5601317" y="1900923"/>
                  <a:pt x="5587736" y="1890771"/>
                  <a:pt x="5587736" y="1877230"/>
                </a:cubicBezTo>
                <a:cubicBezTo>
                  <a:pt x="5587736" y="1863690"/>
                  <a:pt x="5603027" y="1853537"/>
                  <a:pt x="5621731" y="1853537"/>
                </a:cubicBezTo>
                <a:close/>
                <a:moveTo>
                  <a:pt x="5524811" y="1853537"/>
                </a:moveTo>
                <a:cubicBezTo>
                  <a:pt x="5543511" y="1853537"/>
                  <a:pt x="5557115" y="1863690"/>
                  <a:pt x="5557115" y="1877230"/>
                </a:cubicBezTo>
                <a:cubicBezTo>
                  <a:pt x="5557115" y="1890771"/>
                  <a:pt x="5541806" y="1900923"/>
                  <a:pt x="5523110" y="1900923"/>
                </a:cubicBezTo>
                <a:cubicBezTo>
                  <a:pt x="5504409" y="1900923"/>
                  <a:pt x="5490800" y="1890771"/>
                  <a:pt x="5490800" y="1877230"/>
                </a:cubicBezTo>
                <a:cubicBezTo>
                  <a:pt x="5490800" y="1863690"/>
                  <a:pt x="5506104" y="1853537"/>
                  <a:pt x="5524811" y="1853537"/>
                </a:cubicBezTo>
                <a:close/>
                <a:moveTo>
                  <a:pt x="5432984" y="1853537"/>
                </a:moveTo>
                <a:cubicBezTo>
                  <a:pt x="5449984" y="1853537"/>
                  <a:pt x="5463594" y="1863690"/>
                  <a:pt x="5463594" y="1877230"/>
                </a:cubicBezTo>
                <a:cubicBezTo>
                  <a:pt x="5463594" y="1890771"/>
                  <a:pt x="5448285" y="1900923"/>
                  <a:pt x="5429587" y="1900923"/>
                </a:cubicBezTo>
                <a:cubicBezTo>
                  <a:pt x="5410884" y="1900923"/>
                  <a:pt x="5397279" y="1890771"/>
                  <a:pt x="5398971" y="1877230"/>
                </a:cubicBezTo>
                <a:cubicBezTo>
                  <a:pt x="5398971" y="1863690"/>
                  <a:pt x="5414275" y="1853537"/>
                  <a:pt x="5432984" y="1853537"/>
                </a:cubicBezTo>
                <a:close/>
                <a:moveTo>
                  <a:pt x="5339439" y="1853537"/>
                </a:moveTo>
                <a:cubicBezTo>
                  <a:pt x="5356465" y="1853537"/>
                  <a:pt x="5370061" y="1863690"/>
                  <a:pt x="5370061" y="1877230"/>
                </a:cubicBezTo>
                <a:cubicBezTo>
                  <a:pt x="5370061" y="1890771"/>
                  <a:pt x="5353048" y="1900923"/>
                  <a:pt x="5336029" y="1900923"/>
                </a:cubicBezTo>
                <a:cubicBezTo>
                  <a:pt x="5317339" y="1900923"/>
                  <a:pt x="5303723" y="1890771"/>
                  <a:pt x="5305420" y="1877230"/>
                </a:cubicBezTo>
                <a:cubicBezTo>
                  <a:pt x="5307121" y="1863690"/>
                  <a:pt x="5322435" y="1853537"/>
                  <a:pt x="5339439" y="1853537"/>
                </a:cubicBezTo>
                <a:close/>
                <a:moveTo>
                  <a:pt x="5245931" y="1853537"/>
                </a:moveTo>
                <a:cubicBezTo>
                  <a:pt x="5262923" y="1853537"/>
                  <a:pt x="5276522" y="1863690"/>
                  <a:pt x="5276522" y="1877230"/>
                </a:cubicBezTo>
                <a:cubicBezTo>
                  <a:pt x="5274829" y="1890771"/>
                  <a:pt x="5259523" y="1900923"/>
                  <a:pt x="5242530" y="1900923"/>
                </a:cubicBezTo>
                <a:cubicBezTo>
                  <a:pt x="5223797" y="1900923"/>
                  <a:pt x="5210192" y="1890771"/>
                  <a:pt x="5211890" y="1877230"/>
                </a:cubicBezTo>
                <a:cubicBezTo>
                  <a:pt x="5213605" y="1863690"/>
                  <a:pt x="5228905" y="1853537"/>
                  <a:pt x="5245931" y="1853537"/>
                </a:cubicBezTo>
                <a:close/>
                <a:moveTo>
                  <a:pt x="5152372" y="1853537"/>
                </a:moveTo>
                <a:cubicBezTo>
                  <a:pt x="5169381" y="1853537"/>
                  <a:pt x="5184686" y="1863690"/>
                  <a:pt x="5182991" y="1877230"/>
                </a:cubicBezTo>
                <a:cubicBezTo>
                  <a:pt x="5181291" y="1890771"/>
                  <a:pt x="5165981" y="1900923"/>
                  <a:pt x="5147256" y="1900923"/>
                </a:cubicBezTo>
                <a:cubicBezTo>
                  <a:pt x="5128558" y="1900923"/>
                  <a:pt x="5114945" y="1890771"/>
                  <a:pt x="5116647" y="1877230"/>
                </a:cubicBezTo>
                <a:cubicBezTo>
                  <a:pt x="5118349" y="1863690"/>
                  <a:pt x="5133656" y="1853537"/>
                  <a:pt x="5152372" y="1853537"/>
                </a:cubicBezTo>
                <a:close/>
                <a:moveTo>
                  <a:pt x="5057087" y="1851843"/>
                </a:moveTo>
                <a:cubicBezTo>
                  <a:pt x="5075806" y="1853537"/>
                  <a:pt x="5089412" y="1863690"/>
                  <a:pt x="5087702" y="1875536"/>
                </a:cubicBezTo>
                <a:cubicBezTo>
                  <a:pt x="5086003" y="1889077"/>
                  <a:pt x="5070696" y="1899241"/>
                  <a:pt x="5051991" y="1899241"/>
                </a:cubicBezTo>
                <a:cubicBezTo>
                  <a:pt x="5033286" y="1899241"/>
                  <a:pt x="5019686" y="1889077"/>
                  <a:pt x="5021381" y="1875536"/>
                </a:cubicBezTo>
                <a:cubicBezTo>
                  <a:pt x="5023077" y="1861996"/>
                  <a:pt x="5038377" y="1851843"/>
                  <a:pt x="5057087" y="1851843"/>
                </a:cubicBezTo>
                <a:close/>
                <a:moveTo>
                  <a:pt x="4963598" y="1851843"/>
                </a:moveTo>
                <a:cubicBezTo>
                  <a:pt x="4982303" y="1853537"/>
                  <a:pt x="4995885" y="1863690"/>
                  <a:pt x="4994181" y="1875536"/>
                </a:cubicBezTo>
                <a:cubicBezTo>
                  <a:pt x="4992476" y="1889077"/>
                  <a:pt x="4977206" y="1899241"/>
                  <a:pt x="4958502" y="1899241"/>
                </a:cubicBezTo>
                <a:cubicBezTo>
                  <a:pt x="4939824" y="1899241"/>
                  <a:pt x="4926218" y="1889077"/>
                  <a:pt x="4927928" y="1875536"/>
                </a:cubicBezTo>
                <a:cubicBezTo>
                  <a:pt x="4929622" y="1861996"/>
                  <a:pt x="4944913" y="1851843"/>
                  <a:pt x="4963598" y="1851843"/>
                </a:cubicBezTo>
                <a:close/>
                <a:moveTo>
                  <a:pt x="4870252" y="1851843"/>
                </a:moveTo>
                <a:cubicBezTo>
                  <a:pt x="4888939" y="1851843"/>
                  <a:pt x="4902426" y="1863690"/>
                  <a:pt x="4900728" y="1875536"/>
                </a:cubicBezTo>
                <a:cubicBezTo>
                  <a:pt x="4899024" y="1889077"/>
                  <a:pt x="4883856" y="1899241"/>
                  <a:pt x="4865143" y="1899241"/>
                </a:cubicBezTo>
                <a:cubicBezTo>
                  <a:pt x="4846440" y="1899241"/>
                  <a:pt x="4832836" y="1889077"/>
                  <a:pt x="4834533" y="1875536"/>
                </a:cubicBezTo>
                <a:cubicBezTo>
                  <a:pt x="4836230" y="1861996"/>
                  <a:pt x="4851542" y="1851843"/>
                  <a:pt x="4870252" y="1851843"/>
                </a:cubicBezTo>
                <a:close/>
                <a:moveTo>
                  <a:pt x="4781835" y="1851843"/>
                </a:moveTo>
                <a:cubicBezTo>
                  <a:pt x="4800530" y="1851843"/>
                  <a:pt x="4814123" y="1861996"/>
                  <a:pt x="4812431" y="1875536"/>
                </a:cubicBezTo>
                <a:cubicBezTo>
                  <a:pt x="4810731" y="1889077"/>
                  <a:pt x="4795437" y="1899241"/>
                  <a:pt x="4776725" y="1899241"/>
                </a:cubicBezTo>
                <a:cubicBezTo>
                  <a:pt x="4758026" y="1899241"/>
                  <a:pt x="4744421" y="1889077"/>
                  <a:pt x="4746127" y="1875536"/>
                </a:cubicBezTo>
                <a:cubicBezTo>
                  <a:pt x="4747814" y="1861996"/>
                  <a:pt x="4763126" y="1851843"/>
                  <a:pt x="4781835" y="1851843"/>
                </a:cubicBezTo>
                <a:close/>
                <a:moveTo>
                  <a:pt x="1684024" y="1845067"/>
                </a:moveTo>
                <a:cubicBezTo>
                  <a:pt x="1702721" y="1845067"/>
                  <a:pt x="1712924" y="1855231"/>
                  <a:pt x="1706130" y="1868772"/>
                </a:cubicBezTo>
                <a:cubicBezTo>
                  <a:pt x="1701022" y="1880618"/>
                  <a:pt x="1680627" y="1892465"/>
                  <a:pt x="1661931" y="1892465"/>
                </a:cubicBezTo>
                <a:cubicBezTo>
                  <a:pt x="1643222" y="1892465"/>
                  <a:pt x="1634729" y="1882313"/>
                  <a:pt x="1639825" y="1868772"/>
                </a:cubicBezTo>
                <a:cubicBezTo>
                  <a:pt x="1646631" y="1855231"/>
                  <a:pt x="1665328" y="1845067"/>
                  <a:pt x="1684024" y="1845067"/>
                </a:cubicBezTo>
                <a:close/>
                <a:moveTo>
                  <a:pt x="2161847" y="1843385"/>
                </a:moveTo>
                <a:cubicBezTo>
                  <a:pt x="2180543" y="1845079"/>
                  <a:pt x="2190747" y="1855232"/>
                  <a:pt x="2185651" y="1867078"/>
                </a:cubicBezTo>
                <a:cubicBezTo>
                  <a:pt x="2180543" y="1880619"/>
                  <a:pt x="2161847" y="1890771"/>
                  <a:pt x="2143150" y="1890771"/>
                </a:cubicBezTo>
                <a:cubicBezTo>
                  <a:pt x="2124443" y="1890771"/>
                  <a:pt x="2114240" y="1880619"/>
                  <a:pt x="2119347" y="1867078"/>
                </a:cubicBezTo>
                <a:cubicBezTo>
                  <a:pt x="2124443" y="1853537"/>
                  <a:pt x="2143150" y="1843385"/>
                  <a:pt x="2161847" y="1843385"/>
                </a:cubicBezTo>
                <a:close/>
                <a:moveTo>
                  <a:pt x="2071728" y="1843385"/>
                </a:moveTo>
                <a:cubicBezTo>
                  <a:pt x="2090424" y="1843385"/>
                  <a:pt x="2100627" y="1855232"/>
                  <a:pt x="2095520" y="1867078"/>
                </a:cubicBezTo>
                <a:cubicBezTo>
                  <a:pt x="2090424" y="1880619"/>
                  <a:pt x="2071728" y="1890771"/>
                  <a:pt x="2053031" y="1890771"/>
                </a:cubicBezTo>
                <a:cubicBezTo>
                  <a:pt x="2034323" y="1890771"/>
                  <a:pt x="2024119" y="1880619"/>
                  <a:pt x="2029215" y="1867078"/>
                </a:cubicBezTo>
                <a:cubicBezTo>
                  <a:pt x="2034323" y="1853537"/>
                  <a:pt x="2053031" y="1843385"/>
                  <a:pt x="2071728" y="1843385"/>
                </a:cubicBezTo>
                <a:close/>
                <a:moveTo>
                  <a:pt x="1233481" y="1843385"/>
                </a:moveTo>
                <a:cubicBezTo>
                  <a:pt x="1250479" y="1843385"/>
                  <a:pt x="1260682" y="1853537"/>
                  <a:pt x="1253888" y="1867078"/>
                </a:cubicBezTo>
                <a:cubicBezTo>
                  <a:pt x="1247082" y="1878925"/>
                  <a:pt x="1226686" y="1890771"/>
                  <a:pt x="1209689" y="1890771"/>
                </a:cubicBezTo>
                <a:cubicBezTo>
                  <a:pt x="1190980" y="1890771"/>
                  <a:pt x="1182487" y="1880619"/>
                  <a:pt x="1189283" y="1867078"/>
                </a:cubicBezTo>
                <a:cubicBezTo>
                  <a:pt x="1196089" y="1853537"/>
                  <a:pt x="1216483" y="1843385"/>
                  <a:pt x="1233481" y="1843385"/>
                </a:cubicBezTo>
                <a:close/>
                <a:moveTo>
                  <a:pt x="1136583" y="1843385"/>
                </a:moveTo>
                <a:cubicBezTo>
                  <a:pt x="1155282" y="1843385"/>
                  <a:pt x="1163793" y="1853537"/>
                  <a:pt x="1156983" y="1867078"/>
                </a:cubicBezTo>
                <a:cubicBezTo>
                  <a:pt x="1150181" y="1878925"/>
                  <a:pt x="1129781" y="1890771"/>
                  <a:pt x="1112782" y="1890771"/>
                </a:cubicBezTo>
                <a:cubicBezTo>
                  <a:pt x="1094083" y="1890771"/>
                  <a:pt x="1085581" y="1880619"/>
                  <a:pt x="1092384" y="1867078"/>
                </a:cubicBezTo>
                <a:cubicBezTo>
                  <a:pt x="1099183" y="1853537"/>
                  <a:pt x="1119582" y="1843385"/>
                  <a:pt x="1136583" y="1843385"/>
                </a:cubicBezTo>
                <a:close/>
                <a:moveTo>
                  <a:pt x="1043067" y="1843385"/>
                </a:moveTo>
                <a:cubicBezTo>
                  <a:pt x="1060069" y="1843385"/>
                  <a:pt x="1070269" y="1853537"/>
                  <a:pt x="1063469" y="1867078"/>
                </a:cubicBezTo>
                <a:cubicBezTo>
                  <a:pt x="1056667" y="1878925"/>
                  <a:pt x="1036266" y="1890771"/>
                  <a:pt x="1017565" y="1890771"/>
                </a:cubicBezTo>
                <a:cubicBezTo>
                  <a:pt x="998863" y="1890771"/>
                  <a:pt x="990363" y="1880619"/>
                  <a:pt x="997163" y="1867078"/>
                </a:cubicBezTo>
                <a:cubicBezTo>
                  <a:pt x="1003963" y="1853537"/>
                  <a:pt x="1024366" y="1843385"/>
                  <a:pt x="1043067" y="1843385"/>
                </a:cubicBezTo>
                <a:close/>
                <a:moveTo>
                  <a:pt x="12489441" y="1842032"/>
                </a:moveTo>
                <a:cubicBezTo>
                  <a:pt x="12509848" y="1842032"/>
                  <a:pt x="12533676" y="1852196"/>
                  <a:pt x="12540399" y="1865737"/>
                </a:cubicBezTo>
                <a:cubicBezTo>
                  <a:pt x="12549009" y="1879278"/>
                  <a:pt x="12538747" y="1889430"/>
                  <a:pt x="12518222" y="1889430"/>
                </a:cubicBezTo>
                <a:cubicBezTo>
                  <a:pt x="12497816" y="1889430"/>
                  <a:pt x="12475875" y="1879278"/>
                  <a:pt x="12467265" y="1865737"/>
                </a:cubicBezTo>
                <a:cubicBezTo>
                  <a:pt x="12458771" y="1852196"/>
                  <a:pt x="12469033" y="1842032"/>
                  <a:pt x="12489441" y="1842032"/>
                </a:cubicBezTo>
                <a:close/>
                <a:moveTo>
                  <a:pt x="949577" y="1841691"/>
                </a:moveTo>
                <a:cubicBezTo>
                  <a:pt x="968278" y="1843385"/>
                  <a:pt x="976778" y="1853537"/>
                  <a:pt x="969979" y="1865384"/>
                </a:cubicBezTo>
                <a:cubicBezTo>
                  <a:pt x="963177" y="1877231"/>
                  <a:pt x="942776" y="1889077"/>
                  <a:pt x="924075" y="1889077"/>
                </a:cubicBezTo>
                <a:cubicBezTo>
                  <a:pt x="905374" y="1889077"/>
                  <a:pt x="896873" y="1878925"/>
                  <a:pt x="903673" y="1865384"/>
                </a:cubicBezTo>
                <a:cubicBezTo>
                  <a:pt x="910473" y="1851843"/>
                  <a:pt x="930875" y="1841691"/>
                  <a:pt x="949577" y="1841691"/>
                </a:cubicBezTo>
                <a:close/>
                <a:moveTo>
                  <a:pt x="10480496" y="1804445"/>
                </a:moveTo>
                <a:cubicBezTo>
                  <a:pt x="10497494" y="1806139"/>
                  <a:pt x="10517900" y="1816292"/>
                  <a:pt x="10524695" y="1828138"/>
                </a:cubicBezTo>
                <a:cubicBezTo>
                  <a:pt x="10531501" y="1841679"/>
                  <a:pt x="10521298" y="1851843"/>
                  <a:pt x="10502601" y="1851843"/>
                </a:cubicBezTo>
                <a:cubicBezTo>
                  <a:pt x="10483893" y="1851843"/>
                  <a:pt x="10465196" y="1841679"/>
                  <a:pt x="10458390" y="1828138"/>
                </a:cubicBezTo>
                <a:cubicBezTo>
                  <a:pt x="10451584" y="1814597"/>
                  <a:pt x="10461788" y="1804445"/>
                  <a:pt x="10480496" y="1804445"/>
                </a:cubicBezTo>
                <a:close/>
                <a:moveTo>
                  <a:pt x="9426415" y="1797669"/>
                </a:moveTo>
                <a:cubicBezTo>
                  <a:pt x="9445112" y="1797669"/>
                  <a:pt x="9463809" y="1807822"/>
                  <a:pt x="9467206" y="1821362"/>
                </a:cubicBezTo>
                <a:cubicBezTo>
                  <a:pt x="9472313" y="1834903"/>
                  <a:pt x="9462110" y="1845079"/>
                  <a:pt x="9443414" y="1845079"/>
                </a:cubicBezTo>
                <a:cubicBezTo>
                  <a:pt x="9424717" y="1845079"/>
                  <a:pt x="9407707" y="1834903"/>
                  <a:pt x="9402611" y="1821362"/>
                </a:cubicBezTo>
                <a:cubicBezTo>
                  <a:pt x="9397504" y="1807822"/>
                  <a:pt x="9409418" y="1797669"/>
                  <a:pt x="9426415" y="1797669"/>
                </a:cubicBezTo>
                <a:close/>
                <a:moveTo>
                  <a:pt x="9332897" y="1797669"/>
                </a:moveTo>
                <a:cubicBezTo>
                  <a:pt x="9351594" y="1797669"/>
                  <a:pt x="9368592" y="1807822"/>
                  <a:pt x="9373688" y="1821362"/>
                </a:cubicBezTo>
                <a:cubicBezTo>
                  <a:pt x="9378795" y="1834903"/>
                  <a:pt x="9366893" y="1845079"/>
                  <a:pt x="9349895" y="1845079"/>
                </a:cubicBezTo>
                <a:cubicBezTo>
                  <a:pt x="9331199" y="1845079"/>
                  <a:pt x="9314189" y="1834903"/>
                  <a:pt x="9309093" y="1821362"/>
                </a:cubicBezTo>
                <a:cubicBezTo>
                  <a:pt x="9303997" y="1807822"/>
                  <a:pt x="9315887" y="1797669"/>
                  <a:pt x="9332897" y="1797669"/>
                </a:cubicBezTo>
                <a:close/>
                <a:moveTo>
                  <a:pt x="10266258" y="1795975"/>
                </a:moveTo>
                <a:cubicBezTo>
                  <a:pt x="10283257" y="1797669"/>
                  <a:pt x="10301965" y="1807822"/>
                  <a:pt x="10308759" y="1819668"/>
                </a:cubicBezTo>
                <a:cubicBezTo>
                  <a:pt x="10315565" y="1833209"/>
                  <a:pt x="10305362" y="1843385"/>
                  <a:pt x="10286666" y="1843385"/>
                </a:cubicBezTo>
                <a:cubicBezTo>
                  <a:pt x="10267957" y="1843385"/>
                  <a:pt x="10249261" y="1833209"/>
                  <a:pt x="10244165" y="1819668"/>
                </a:cubicBezTo>
                <a:cubicBezTo>
                  <a:pt x="10239057" y="1806127"/>
                  <a:pt x="10247562" y="1795975"/>
                  <a:pt x="10266258" y="1795975"/>
                </a:cubicBezTo>
                <a:close/>
                <a:moveTo>
                  <a:pt x="10172765" y="1795975"/>
                </a:moveTo>
                <a:cubicBezTo>
                  <a:pt x="10189762" y="1795975"/>
                  <a:pt x="10210169" y="1807822"/>
                  <a:pt x="10215265" y="1819668"/>
                </a:cubicBezTo>
                <a:cubicBezTo>
                  <a:pt x="10220361" y="1833209"/>
                  <a:pt x="10211868" y="1843385"/>
                  <a:pt x="10193171" y="1843385"/>
                </a:cubicBezTo>
                <a:cubicBezTo>
                  <a:pt x="10174463" y="1843385"/>
                  <a:pt x="10155766" y="1833209"/>
                  <a:pt x="10150671" y="1819668"/>
                </a:cubicBezTo>
                <a:cubicBezTo>
                  <a:pt x="10145563" y="1806127"/>
                  <a:pt x="10154068" y="1795975"/>
                  <a:pt x="10172765" y="1795975"/>
                </a:cubicBezTo>
                <a:close/>
                <a:moveTo>
                  <a:pt x="10079247" y="1795975"/>
                </a:moveTo>
                <a:cubicBezTo>
                  <a:pt x="10096257" y="1795975"/>
                  <a:pt x="10116663" y="1806127"/>
                  <a:pt x="10121759" y="1819668"/>
                </a:cubicBezTo>
                <a:cubicBezTo>
                  <a:pt x="10126855" y="1833209"/>
                  <a:pt x="10116663" y="1843385"/>
                  <a:pt x="10099666" y="1843385"/>
                </a:cubicBezTo>
                <a:cubicBezTo>
                  <a:pt x="10080946" y="1843385"/>
                  <a:pt x="10062249" y="1833209"/>
                  <a:pt x="10057153" y="1819668"/>
                </a:cubicBezTo>
                <a:cubicBezTo>
                  <a:pt x="10052057" y="1806127"/>
                  <a:pt x="10062249" y="1795975"/>
                  <a:pt x="10079247" y="1795975"/>
                </a:cubicBezTo>
                <a:close/>
                <a:moveTo>
                  <a:pt x="9985753" y="1795975"/>
                </a:moveTo>
                <a:cubicBezTo>
                  <a:pt x="10004449" y="1795975"/>
                  <a:pt x="10023145" y="1806127"/>
                  <a:pt x="10028253" y="1819668"/>
                </a:cubicBezTo>
                <a:cubicBezTo>
                  <a:pt x="10033349" y="1833209"/>
                  <a:pt x="10023145" y="1843385"/>
                  <a:pt x="10006148" y="1843385"/>
                </a:cubicBezTo>
                <a:cubicBezTo>
                  <a:pt x="9987451" y="1843385"/>
                  <a:pt x="9968743" y="1833209"/>
                  <a:pt x="9963635" y="1819668"/>
                </a:cubicBezTo>
                <a:cubicBezTo>
                  <a:pt x="9958539" y="1806127"/>
                  <a:pt x="9968743" y="1795975"/>
                  <a:pt x="9985753" y="1795975"/>
                </a:cubicBezTo>
                <a:close/>
                <a:moveTo>
                  <a:pt x="9893934" y="1795975"/>
                </a:moveTo>
                <a:cubicBezTo>
                  <a:pt x="9910943" y="1795975"/>
                  <a:pt x="9931338" y="1806127"/>
                  <a:pt x="9936434" y="1819668"/>
                </a:cubicBezTo>
                <a:cubicBezTo>
                  <a:pt x="9941542" y="1833209"/>
                  <a:pt x="9931338" y="1843385"/>
                  <a:pt x="9914341" y="1843385"/>
                </a:cubicBezTo>
                <a:cubicBezTo>
                  <a:pt x="9895632" y="1843385"/>
                  <a:pt x="9876936" y="1833209"/>
                  <a:pt x="9871828" y="1819668"/>
                </a:cubicBezTo>
                <a:cubicBezTo>
                  <a:pt x="9866732" y="1806127"/>
                  <a:pt x="9876936" y="1795975"/>
                  <a:pt x="9893934" y="1795975"/>
                </a:cubicBezTo>
                <a:close/>
                <a:moveTo>
                  <a:pt x="9802126" y="1795975"/>
                </a:moveTo>
                <a:cubicBezTo>
                  <a:pt x="9820823" y="1795975"/>
                  <a:pt x="9839531" y="1806127"/>
                  <a:pt x="9844627" y="1819668"/>
                </a:cubicBezTo>
                <a:cubicBezTo>
                  <a:pt x="9849723" y="1833209"/>
                  <a:pt x="9839531" y="1843385"/>
                  <a:pt x="9820823" y="1843385"/>
                </a:cubicBezTo>
                <a:cubicBezTo>
                  <a:pt x="9802126" y="1843385"/>
                  <a:pt x="9783430" y="1833209"/>
                  <a:pt x="9778322" y="1819668"/>
                </a:cubicBezTo>
                <a:cubicBezTo>
                  <a:pt x="9773226" y="1806127"/>
                  <a:pt x="9783430" y="1795975"/>
                  <a:pt x="9802126" y="1795975"/>
                </a:cubicBezTo>
                <a:close/>
                <a:moveTo>
                  <a:pt x="9703524" y="1795975"/>
                </a:moveTo>
                <a:cubicBezTo>
                  <a:pt x="9722221" y="1795975"/>
                  <a:pt x="9740929" y="1806127"/>
                  <a:pt x="9746025" y="1819668"/>
                </a:cubicBezTo>
                <a:cubicBezTo>
                  <a:pt x="9751133" y="1833209"/>
                  <a:pt x="9740918" y="1843385"/>
                  <a:pt x="9722221" y="1843385"/>
                </a:cubicBezTo>
                <a:cubicBezTo>
                  <a:pt x="9703524" y="1843385"/>
                  <a:pt x="9684816" y="1833209"/>
                  <a:pt x="9679720" y="1819668"/>
                </a:cubicBezTo>
                <a:cubicBezTo>
                  <a:pt x="9674624" y="1806127"/>
                  <a:pt x="9684816" y="1795975"/>
                  <a:pt x="9703524" y="1795975"/>
                </a:cubicBezTo>
                <a:close/>
                <a:moveTo>
                  <a:pt x="9239381" y="1795975"/>
                </a:moveTo>
                <a:cubicBezTo>
                  <a:pt x="9258077" y="1797669"/>
                  <a:pt x="9276773" y="1807822"/>
                  <a:pt x="9280182" y="1819668"/>
                </a:cubicBezTo>
                <a:cubicBezTo>
                  <a:pt x="9285278" y="1833209"/>
                  <a:pt x="9273376" y="1843385"/>
                  <a:pt x="9256378" y="1843385"/>
                </a:cubicBezTo>
                <a:cubicBezTo>
                  <a:pt x="9237681" y="1843385"/>
                  <a:pt x="9220684" y="1833209"/>
                  <a:pt x="9215576" y="1819668"/>
                </a:cubicBezTo>
                <a:cubicBezTo>
                  <a:pt x="9210481" y="1806127"/>
                  <a:pt x="9222382" y="1795975"/>
                  <a:pt x="9239381" y="1795975"/>
                </a:cubicBezTo>
                <a:close/>
                <a:moveTo>
                  <a:pt x="9147584" y="1795975"/>
                </a:moveTo>
                <a:cubicBezTo>
                  <a:pt x="9166281" y="1795975"/>
                  <a:pt x="9183278" y="1807822"/>
                  <a:pt x="9188374" y="1819668"/>
                </a:cubicBezTo>
                <a:cubicBezTo>
                  <a:pt x="9193482" y="1833209"/>
                  <a:pt x="9181580" y="1843385"/>
                  <a:pt x="9164582" y="1843385"/>
                </a:cubicBezTo>
                <a:cubicBezTo>
                  <a:pt x="9145874" y="1843385"/>
                  <a:pt x="9128876" y="1833209"/>
                  <a:pt x="9123768" y="1819668"/>
                </a:cubicBezTo>
                <a:cubicBezTo>
                  <a:pt x="9118672" y="1806127"/>
                  <a:pt x="9130575" y="1795975"/>
                  <a:pt x="9147584" y="1795975"/>
                </a:cubicBezTo>
                <a:close/>
                <a:moveTo>
                  <a:pt x="9054066" y="1795975"/>
                </a:moveTo>
                <a:cubicBezTo>
                  <a:pt x="9072775" y="1795975"/>
                  <a:pt x="9091471" y="1807822"/>
                  <a:pt x="9094868" y="1819668"/>
                </a:cubicBezTo>
                <a:cubicBezTo>
                  <a:pt x="9099964" y="1833209"/>
                  <a:pt x="9088074" y="1843385"/>
                  <a:pt x="9069365" y="1843385"/>
                </a:cubicBezTo>
                <a:cubicBezTo>
                  <a:pt x="9050669" y="1843385"/>
                  <a:pt x="9033660" y="1833209"/>
                  <a:pt x="9028564" y="1819668"/>
                </a:cubicBezTo>
                <a:cubicBezTo>
                  <a:pt x="9025155" y="1806127"/>
                  <a:pt x="9035358" y="1795975"/>
                  <a:pt x="9054066" y="1795975"/>
                </a:cubicBezTo>
                <a:close/>
                <a:moveTo>
                  <a:pt x="8962271" y="1795975"/>
                </a:moveTo>
                <a:cubicBezTo>
                  <a:pt x="8980967" y="1795975"/>
                  <a:pt x="8997977" y="1806127"/>
                  <a:pt x="9003073" y="1819668"/>
                </a:cubicBezTo>
                <a:cubicBezTo>
                  <a:pt x="9006470" y="1833209"/>
                  <a:pt x="8996266" y="1843385"/>
                  <a:pt x="8977570" y="1843385"/>
                </a:cubicBezTo>
                <a:cubicBezTo>
                  <a:pt x="8958873" y="1843385"/>
                  <a:pt x="8941876" y="1833209"/>
                  <a:pt x="8936768" y="1819668"/>
                </a:cubicBezTo>
                <a:cubicBezTo>
                  <a:pt x="8933371" y="1806127"/>
                  <a:pt x="8943574" y="1795975"/>
                  <a:pt x="8962271" y="1795975"/>
                </a:cubicBezTo>
                <a:close/>
                <a:moveTo>
                  <a:pt x="8868754" y="1795975"/>
                </a:moveTo>
                <a:cubicBezTo>
                  <a:pt x="8887462" y="1795975"/>
                  <a:pt x="8904460" y="1806127"/>
                  <a:pt x="8907857" y="1819668"/>
                </a:cubicBezTo>
                <a:cubicBezTo>
                  <a:pt x="8911254" y="1833209"/>
                  <a:pt x="8901051" y="1843385"/>
                  <a:pt x="8882354" y="1843385"/>
                </a:cubicBezTo>
                <a:cubicBezTo>
                  <a:pt x="8863658" y="1843385"/>
                  <a:pt x="8846660" y="1833209"/>
                  <a:pt x="8843262" y="1819668"/>
                </a:cubicBezTo>
                <a:cubicBezTo>
                  <a:pt x="8839854" y="1806127"/>
                  <a:pt x="8850058" y="1795975"/>
                  <a:pt x="8868754" y="1795975"/>
                </a:cubicBezTo>
                <a:close/>
                <a:moveTo>
                  <a:pt x="8776946" y="1795975"/>
                </a:moveTo>
                <a:cubicBezTo>
                  <a:pt x="8793943" y="1795975"/>
                  <a:pt x="8810953" y="1806127"/>
                  <a:pt x="8816061" y="1819668"/>
                </a:cubicBezTo>
                <a:cubicBezTo>
                  <a:pt x="8819458" y="1833209"/>
                  <a:pt x="8809254" y="1843385"/>
                  <a:pt x="8790546" y="1843385"/>
                </a:cubicBezTo>
                <a:cubicBezTo>
                  <a:pt x="8771850" y="1843385"/>
                  <a:pt x="8754852" y="1833209"/>
                  <a:pt x="8751443" y="1819668"/>
                </a:cubicBezTo>
                <a:cubicBezTo>
                  <a:pt x="8748046" y="1806127"/>
                  <a:pt x="8758249" y="1795975"/>
                  <a:pt x="8776946" y="1795975"/>
                </a:cubicBezTo>
                <a:close/>
                <a:moveTo>
                  <a:pt x="8683452" y="1795975"/>
                </a:moveTo>
                <a:cubicBezTo>
                  <a:pt x="8702148" y="1795975"/>
                  <a:pt x="8719146" y="1806127"/>
                  <a:pt x="8722543" y="1819668"/>
                </a:cubicBezTo>
                <a:cubicBezTo>
                  <a:pt x="8725940" y="1833209"/>
                  <a:pt x="8714050" y="1843385"/>
                  <a:pt x="8697040" y="1843385"/>
                </a:cubicBezTo>
                <a:cubicBezTo>
                  <a:pt x="8678332" y="1843385"/>
                  <a:pt x="8661334" y="1833209"/>
                  <a:pt x="8657937" y="1819668"/>
                </a:cubicBezTo>
                <a:cubicBezTo>
                  <a:pt x="8654540" y="1806127"/>
                  <a:pt x="8666430" y="1795975"/>
                  <a:pt x="8683452" y="1795975"/>
                </a:cubicBezTo>
                <a:close/>
                <a:moveTo>
                  <a:pt x="9611705" y="1794293"/>
                </a:moveTo>
                <a:cubicBezTo>
                  <a:pt x="9628715" y="1795975"/>
                  <a:pt x="9647423" y="1806140"/>
                  <a:pt x="9652519" y="1817986"/>
                </a:cubicBezTo>
                <a:cubicBezTo>
                  <a:pt x="9657627" y="1831527"/>
                  <a:pt x="9647423" y="1841691"/>
                  <a:pt x="9628715" y="1841691"/>
                </a:cubicBezTo>
                <a:cubicBezTo>
                  <a:pt x="9610007" y="1841691"/>
                  <a:pt x="9591310" y="1831527"/>
                  <a:pt x="9587913" y="1817986"/>
                </a:cubicBezTo>
                <a:cubicBezTo>
                  <a:pt x="9582817" y="1804446"/>
                  <a:pt x="9593009" y="1794293"/>
                  <a:pt x="9611705" y="1794293"/>
                </a:cubicBezTo>
                <a:close/>
                <a:moveTo>
                  <a:pt x="9518199" y="1794293"/>
                </a:moveTo>
                <a:cubicBezTo>
                  <a:pt x="9536908" y="1795975"/>
                  <a:pt x="9555604" y="1806140"/>
                  <a:pt x="9559013" y="1817986"/>
                </a:cubicBezTo>
                <a:cubicBezTo>
                  <a:pt x="9564109" y="1831527"/>
                  <a:pt x="9553906" y="1841691"/>
                  <a:pt x="9535209" y="1841691"/>
                </a:cubicBezTo>
                <a:cubicBezTo>
                  <a:pt x="9516501" y="1841691"/>
                  <a:pt x="9499491" y="1831527"/>
                  <a:pt x="9494395" y="1817986"/>
                </a:cubicBezTo>
                <a:cubicBezTo>
                  <a:pt x="9489299" y="1804446"/>
                  <a:pt x="9499491" y="1794293"/>
                  <a:pt x="9518199" y="1794293"/>
                </a:cubicBezTo>
                <a:close/>
                <a:moveTo>
                  <a:pt x="8591645" y="1794293"/>
                </a:moveTo>
                <a:cubicBezTo>
                  <a:pt x="8610353" y="1795975"/>
                  <a:pt x="8627351" y="1806140"/>
                  <a:pt x="8630748" y="1817986"/>
                </a:cubicBezTo>
                <a:cubicBezTo>
                  <a:pt x="8634145" y="1831527"/>
                  <a:pt x="8622255" y="1841691"/>
                  <a:pt x="8605245" y="1841691"/>
                </a:cubicBezTo>
                <a:cubicBezTo>
                  <a:pt x="8586549" y="1841691"/>
                  <a:pt x="8569551" y="1831527"/>
                  <a:pt x="8566154" y="1817986"/>
                </a:cubicBezTo>
                <a:cubicBezTo>
                  <a:pt x="8562745" y="1804446"/>
                  <a:pt x="8574647" y="1794293"/>
                  <a:pt x="8591645" y="1794293"/>
                </a:cubicBezTo>
                <a:close/>
                <a:moveTo>
                  <a:pt x="8498138" y="1794293"/>
                </a:moveTo>
                <a:cubicBezTo>
                  <a:pt x="8516835" y="1795975"/>
                  <a:pt x="8533833" y="1806140"/>
                  <a:pt x="8537230" y="1817986"/>
                </a:cubicBezTo>
                <a:cubicBezTo>
                  <a:pt x="8540628" y="1831527"/>
                  <a:pt x="8528738" y="1841691"/>
                  <a:pt x="8511739" y="1841691"/>
                </a:cubicBezTo>
                <a:cubicBezTo>
                  <a:pt x="8493031" y="1841691"/>
                  <a:pt x="8476033" y="1831527"/>
                  <a:pt x="8472636" y="1817986"/>
                </a:cubicBezTo>
                <a:cubicBezTo>
                  <a:pt x="8469239" y="1804446"/>
                  <a:pt x="8481129" y="1794293"/>
                  <a:pt x="8498138" y="1794293"/>
                </a:cubicBezTo>
                <a:close/>
                <a:moveTo>
                  <a:pt x="8414824" y="1794293"/>
                </a:moveTo>
                <a:cubicBezTo>
                  <a:pt x="8433532" y="1794293"/>
                  <a:pt x="8450530" y="1806140"/>
                  <a:pt x="8453927" y="1817986"/>
                </a:cubicBezTo>
                <a:cubicBezTo>
                  <a:pt x="8457324" y="1831527"/>
                  <a:pt x="8445434" y="1841691"/>
                  <a:pt x="8426726" y="1841691"/>
                </a:cubicBezTo>
                <a:cubicBezTo>
                  <a:pt x="8408018" y="1841691"/>
                  <a:pt x="8391019" y="1831527"/>
                  <a:pt x="8387623" y="1817986"/>
                </a:cubicBezTo>
                <a:cubicBezTo>
                  <a:pt x="8384214" y="1804446"/>
                  <a:pt x="8396115" y="1794293"/>
                  <a:pt x="8414824" y="1794293"/>
                </a:cubicBezTo>
                <a:close/>
                <a:moveTo>
                  <a:pt x="8321318" y="1794293"/>
                </a:moveTo>
                <a:cubicBezTo>
                  <a:pt x="8340015" y="1794293"/>
                  <a:pt x="8357013" y="1806140"/>
                  <a:pt x="8360410" y="1817986"/>
                </a:cubicBezTo>
                <a:cubicBezTo>
                  <a:pt x="8363819" y="1831527"/>
                  <a:pt x="8351917" y="1841691"/>
                  <a:pt x="8333221" y="1841691"/>
                </a:cubicBezTo>
                <a:cubicBezTo>
                  <a:pt x="8314500" y="1841691"/>
                  <a:pt x="8297503" y="1831527"/>
                  <a:pt x="8294105" y="1817986"/>
                </a:cubicBezTo>
                <a:cubicBezTo>
                  <a:pt x="8290708" y="1804446"/>
                  <a:pt x="8302599" y="1794293"/>
                  <a:pt x="8321318" y="1794293"/>
                </a:cubicBezTo>
                <a:close/>
                <a:moveTo>
                  <a:pt x="7848669" y="1794293"/>
                </a:moveTo>
                <a:cubicBezTo>
                  <a:pt x="7865667" y="1794293"/>
                  <a:pt x="7882677" y="1804446"/>
                  <a:pt x="7886074" y="1817986"/>
                </a:cubicBezTo>
                <a:cubicBezTo>
                  <a:pt x="7889471" y="1831527"/>
                  <a:pt x="7875870" y="1841691"/>
                  <a:pt x="7858873" y="1841691"/>
                </a:cubicBezTo>
                <a:cubicBezTo>
                  <a:pt x="7840176" y="1841691"/>
                  <a:pt x="7824865" y="1831527"/>
                  <a:pt x="7821456" y="1817986"/>
                </a:cubicBezTo>
                <a:cubicBezTo>
                  <a:pt x="7819758" y="1804446"/>
                  <a:pt x="7831671" y="1794293"/>
                  <a:pt x="7848669" y="1794293"/>
                </a:cubicBezTo>
                <a:close/>
                <a:moveTo>
                  <a:pt x="7760283" y="1794293"/>
                </a:moveTo>
                <a:cubicBezTo>
                  <a:pt x="7778980" y="1794293"/>
                  <a:pt x="7795977" y="1806140"/>
                  <a:pt x="7797676" y="1817986"/>
                </a:cubicBezTo>
                <a:cubicBezTo>
                  <a:pt x="7799374" y="1831527"/>
                  <a:pt x="7787472" y="1841691"/>
                  <a:pt x="7768777" y="1841691"/>
                </a:cubicBezTo>
                <a:cubicBezTo>
                  <a:pt x="7750080" y="1841691"/>
                  <a:pt x="7734782" y="1831527"/>
                  <a:pt x="7731383" y="1817986"/>
                </a:cubicBezTo>
                <a:cubicBezTo>
                  <a:pt x="7729673" y="1804446"/>
                  <a:pt x="7741575" y="1794293"/>
                  <a:pt x="7760283" y="1794293"/>
                </a:cubicBezTo>
                <a:close/>
                <a:moveTo>
                  <a:pt x="7658261" y="1794293"/>
                </a:moveTo>
                <a:cubicBezTo>
                  <a:pt x="7676957" y="1794293"/>
                  <a:pt x="7693967" y="1804446"/>
                  <a:pt x="7695666" y="1817986"/>
                </a:cubicBezTo>
                <a:cubicBezTo>
                  <a:pt x="7697363" y="1831527"/>
                  <a:pt x="7685463" y="1841691"/>
                  <a:pt x="7666765" y="1841691"/>
                </a:cubicBezTo>
                <a:cubicBezTo>
                  <a:pt x="7648057" y="1841691"/>
                  <a:pt x="7632758" y="1831527"/>
                  <a:pt x="7629361" y="1817986"/>
                </a:cubicBezTo>
                <a:cubicBezTo>
                  <a:pt x="7627663" y="1804446"/>
                  <a:pt x="7639566" y="1794293"/>
                  <a:pt x="7658261" y="1794293"/>
                </a:cubicBezTo>
                <a:close/>
                <a:moveTo>
                  <a:pt x="7573250" y="1794293"/>
                </a:moveTo>
                <a:cubicBezTo>
                  <a:pt x="7590246" y="1795975"/>
                  <a:pt x="7607243" y="1806140"/>
                  <a:pt x="7608955" y="1817986"/>
                </a:cubicBezTo>
                <a:cubicBezTo>
                  <a:pt x="7610653" y="1831527"/>
                  <a:pt x="7598750" y="1841691"/>
                  <a:pt x="7580053" y="1841691"/>
                </a:cubicBezTo>
                <a:cubicBezTo>
                  <a:pt x="7561351" y="1841691"/>
                  <a:pt x="7546055" y="1831527"/>
                  <a:pt x="7544358" y="1817986"/>
                </a:cubicBezTo>
                <a:cubicBezTo>
                  <a:pt x="7542656" y="1804446"/>
                  <a:pt x="7554559" y="1794293"/>
                  <a:pt x="7573250" y="1794293"/>
                </a:cubicBezTo>
                <a:close/>
                <a:moveTo>
                  <a:pt x="7476366" y="1794293"/>
                </a:moveTo>
                <a:cubicBezTo>
                  <a:pt x="7493363" y="1794293"/>
                  <a:pt x="7508662" y="1804446"/>
                  <a:pt x="7512061" y="1817986"/>
                </a:cubicBezTo>
                <a:cubicBezTo>
                  <a:pt x="7513771" y="1831527"/>
                  <a:pt x="7501868" y="1841691"/>
                  <a:pt x="7483171" y="1841691"/>
                </a:cubicBezTo>
                <a:cubicBezTo>
                  <a:pt x="7464452" y="1841691"/>
                  <a:pt x="7449155" y="1831527"/>
                  <a:pt x="7447456" y="1817986"/>
                </a:cubicBezTo>
                <a:cubicBezTo>
                  <a:pt x="7445758" y="1804446"/>
                  <a:pt x="7457656" y="1794293"/>
                  <a:pt x="7476366" y="1794293"/>
                </a:cubicBezTo>
                <a:close/>
                <a:moveTo>
                  <a:pt x="7387968" y="1794293"/>
                </a:moveTo>
                <a:cubicBezTo>
                  <a:pt x="7404967" y="1794293"/>
                  <a:pt x="7421965" y="1804446"/>
                  <a:pt x="7423666" y="1817986"/>
                </a:cubicBezTo>
                <a:cubicBezTo>
                  <a:pt x="7425362" y="1831527"/>
                  <a:pt x="7413462" y="1841691"/>
                  <a:pt x="7394762" y="1841691"/>
                </a:cubicBezTo>
                <a:cubicBezTo>
                  <a:pt x="7376066" y="1841691"/>
                  <a:pt x="7360765" y="1831527"/>
                  <a:pt x="7359068" y="1817986"/>
                </a:cubicBezTo>
                <a:cubicBezTo>
                  <a:pt x="7357355" y="1804446"/>
                  <a:pt x="7370958" y="1794293"/>
                  <a:pt x="7387968" y="1794293"/>
                </a:cubicBezTo>
                <a:close/>
                <a:moveTo>
                  <a:pt x="7294447" y="1790893"/>
                </a:moveTo>
                <a:cubicBezTo>
                  <a:pt x="7313147" y="1790893"/>
                  <a:pt x="7328441" y="1801057"/>
                  <a:pt x="7330143" y="1814598"/>
                </a:cubicBezTo>
                <a:cubicBezTo>
                  <a:pt x="7331854" y="1828139"/>
                  <a:pt x="7318252" y="1838291"/>
                  <a:pt x="7301241" y="1838291"/>
                </a:cubicBezTo>
                <a:cubicBezTo>
                  <a:pt x="7282544" y="1838291"/>
                  <a:pt x="7267244" y="1828139"/>
                  <a:pt x="7265546" y="1814598"/>
                </a:cubicBezTo>
                <a:cubicBezTo>
                  <a:pt x="7263848" y="1801057"/>
                  <a:pt x="7277451" y="1790893"/>
                  <a:pt x="7294447" y="1790893"/>
                </a:cubicBezTo>
                <a:close/>
                <a:moveTo>
                  <a:pt x="7200925" y="1790893"/>
                </a:moveTo>
                <a:cubicBezTo>
                  <a:pt x="7219625" y="1790893"/>
                  <a:pt x="7234933" y="1801057"/>
                  <a:pt x="7236635" y="1814598"/>
                </a:cubicBezTo>
                <a:cubicBezTo>
                  <a:pt x="7238344" y="1828139"/>
                  <a:pt x="7224731" y="1838291"/>
                  <a:pt x="7207733" y="1838291"/>
                </a:cubicBezTo>
                <a:cubicBezTo>
                  <a:pt x="7189025" y="1838291"/>
                  <a:pt x="7173724" y="1828139"/>
                  <a:pt x="7172025" y="1814598"/>
                </a:cubicBezTo>
                <a:cubicBezTo>
                  <a:pt x="7170327" y="1801057"/>
                  <a:pt x="7183926" y="1790893"/>
                  <a:pt x="7200925" y="1790893"/>
                </a:cubicBezTo>
                <a:close/>
                <a:moveTo>
                  <a:pt x="7109123" y="1789211"/>
                </a:moveTo>
                <a:cubicBezTo>
                  <a:pt x="7127829" y="1790905"/>
                  <a:pt x="7143125" y="1801057"/>
                  <a:pt x="7144824" y="1812904"/>
                </a:cubicBezTo>
                <a:cubicBezTo>
                  <a:pt x="7146536" y="1826445"/>
                  <a:pt x="7132936" y="1836609"/>
                  <a:pt x="7115915" y="1836609"/>
                </a:cubicBezTo>
                <a:cubicBezTo>
                  <a:pt x="7097224" y="1836609"/>
                  <a:pt x="7081929" y="1826445"/>
                  <a:pt x="7080228" y="1812904"/>
                </a:cubicBezTo>
                <a:cubicBezTo>
                  <a:pt x="7078530" y="1799363"/>
                  <a:pt x="7092130" y="1789211"/>
                  <a:pt x="7109123" y="1789211"/>
                </a:cubicBezTo>
                <a:close/>
                <a:moveTo>
                  <a:pt x="7017332" y="1789211"/>
                </a:moveTo>
                <a:cubicBezTo>
                  <a:pt x="7036026" y="1790905"/>
                  <a:pt x="7051333" y="1801057"/>
                  <a:pt x="7053030" y="1812904"/>
                </a:cubicBezTo>
                <a:cubicBezTo>
                  <a:pt x="7054729" y="1826445"/>
                  <a:pt x="7041131" y="1836609"/>
                  <a:pt x="7022437" y="1836609"/>
                </a:cubicBezTo>
                <a:cubicBezTo>
                  <a:pt x="7003724" y="1836609"/>
                  <a:pt x="6988426" y="1826445"/>
                  <a:pt x="6986726" y="1812904"/>
                </a:cubicBezTo>
                <a:cubicBezTo>
                  <a:pt x="6985030" y="1799363"/>
                  <a:pt x="6998628" y="1789211"/>
                  <a:pt x="7017332" y="1789211"/>
                </a:cubicBezTo>
                <a:close/>
                <a:moveTo>
                  <a:pt x="6830356" y="1787516"/>
                </a:moveTo>
                <a:cubicBezTo>
                  <a:pt x="6849047" y="1787516"/>
                  <a:pt x="6864346" y="1797669"/>
                  <a:pt x="6864346" y="1811209"/>
                </a:cubicBezTo>
                <a:cubicBezTo>
                  <a:pt x="6866045" y="1824750"/>
                  <a:pt x="6852442" y="1834902"/>
                  <a:pt x="6833752" y="1834902"/>
                </a:cubicBezTo>
                <a:cubicBezTo>
                  <a:pt x="6815061" y="1834902"/>
                  <a:pt x="6799761" y="1824750"/>
                  <a:pt x="6799761" y="1811209"/>
                </a:cubicBezTo>
                <a:cubicBezTo>
                  <a:pt x="6798067" y="1797669"/>
                  <a:pt x="6811650" y="1787516"/>
                  <a:pt x="6830356" y="1787516"/>
                </a:cubicBezTo>
                <a:close/>
                <a:moveTo>
                  <a:pt x="6736889" y="1787516"/>
                </a:moveTo>
                <a:cubicBezTo>
                  <a:pt x="6753883" y="1787516"/>
                  <a:pt x="6770887" y="1797669"/>
                  <a:pt x="6770887" y="1811209"/>
                </a:cubicBezTo>
                <a:cubicBezTo>
                  <a:pt x="6772586" y="1824750"/>
                  <a:pt x="6758977" y="1834902"/>
                  <a:pt x="6740284" y="1834902"/>
                </a:cubicBezTo>
                <a:cubicBezTo>
                  <a:pt x="6721590" y="1834902"/>
                  <a:pt x="6706293" y="1824750"/>
                  <a:pt x="6706293" y="1811209"/>
                </a:cubicBezTo>
                <a:cubicBezTo>
                  <a:pt x="6704594" y="1797669"/>
                  <a:pt x="6718193" y="1787516"/>
                  <a:pt x="6736889" y="1787516"/>
                </a:cubicBezTo>
                <a:close/>
                <a:moveTo>
                  <a:pt x="6643412" y="1785822"/>
                </a:moveTo>
                <a:cubicBezTo>
                  <a:pt x="6662111" y="1787516"/>
                  <a:pt x="6677406" y="1797669"/>
                  <a:pt x="6677406" y="1809515"/>
                </a:cubicBezTo>
                <a:cubicBezTo>
                  <a:pt x="6679102" y="1823056"/>
                  <a:pt x="6663807" y="1833208"/>
                  <a:pt x="6646807" y="1833208"/>
                </a:cubicBezTo>
                <a:cubicBezTo>
                  <a:pt x="6628096" y="1833208"/>
                  <a:pt x="6612804" y="1823056"/>
                  <a:pt x="6612804" y="1809515"/>
                </a:cubicBezTo>
                <a:cubicBezTo>
                  <a:pt x="6611104" y="1795975"/>
                  <a:pt x="6626403" y="1785822"/>
                  <a:pt x="6643412" y="1785822"/>
                </a:cubicBezTo>
                <a:close/>
                <a:moveTo>
                  <a:pt x="6551623" y="1785822"/>
                </a:moveTo>
                <a:cubicBezTo>
                  <a:pt x="6570324" y="1787516"/>
                  <a:pt x="6585620" y="1797669"/>
                  <a:pt x="6585620" y="1809515"/>
                </a:cubicBezTo>
                <a:cubicBezTo>
                  <a:pt x="6585620" y="1823056"/>
                  <a:pt x="6572026" y="1833208"/>
                  <a:pt x="6555031" y="1833208"/>
                </a:cubicBezTo>
                <a:cubicBezTo>
                  <a:pt x="6536324" y="1833208"/>
                  <a:pt x="6521015" y="1823056"/>
                  <a:pt x="6521015" y="1809515"/>
                </a:cubicBezTo>
                <a:cubicBezTo>
                  <a:pt x="6521015" y="1795975"/>
                  <a:pt x="6534614" y="1785822"/>
                  <a:pt x="6551623" y="1785822"/>
                </a:cubicBezTo>
                <a:close/>
                <a:moveTo>
                  <a:pt x="6458143" y="1785822"/>
                </a:moveTo>
                <a:cubicBezTo>
                  <a:pt x="6476836" y="1785822"/>
                  <a:pt x="6492127" y="1797669"/>
                  <a:pt x="6492127" y="1809515"/>
                </a:cubicBezTo>
                <a:cubicBezTo>
                  <a:pt x="6492127" y="1823056"/>
                  <a:pt x="6478531" y="1833208"/>
                  <a:pt x="6461534" y="1833208"/>
                </a:cubicBezTo>
                <a:cubicBezTo>
                  <a:pt x="6442840" y="1833208"/>
                  <a:pt x="6429240" y="1823056"/>
                  <a:pt x="6427542" y="1809515"/>
                </a:cubicBezTo>
                <a:cubicBezTo>
                  <a:pt x="6427542" y="1795975"/>
                  <a:pt x="6441140" y="1785822"/>
                  <a:pt x="6458143" y="1785822"/>
                </a:cubicBezTo>
                <a:close/>
                <a:moveTo>
                  <a:pt x="6366334" y="1785822"/>
                </a:moveTo>
                <a:cubicBezTo>
                  <a:pt x="6385024" y="1785822"/>
                  <a:pt x="6400327" y="1795975"/>
                  <a:pt x="6400327" y="1809515"/>
                </a:cubicBezTo>
                <a:cubicBezTo>
                  <a:pt x="6400327" y="1823056"/>
                  <a:pt x="6386726" y="1833208"/>
                  <a:pt x="6368032" y="1833208"/>
                </a:cubicBezTo>
                <a:cubicBezTo>
                  <a:pt x="6349347" y="1833208"/>
                  <a:pt x="6335739" y="1823056"/>
                  <a:pt x="6334045" y="1809515"/>
                </a:cubicBezTo>
                <a:cubicBezTo>
                  <a:pt x="6334045" y="1795975"/>
                  <a:pt x="6347644" y="1785822"/>
                  <a:pt x="6366334" y="1785822"/>
                </a:cubicBezTo>
                <a:close/>
                <a:moveTo>
                  <a:pt x="6272838" y="1785822"/>
                </a:moveTo>
                <a:cubicBezTo>
                  <a:pt x="6291540" y="1785822"/>
                  <a:pt x="6305135" y="1795975"/>
                  <a:pt x="6306848" y="1809515"/>
                </a:cubicBezTo>
                <a:cubicBezTo>
                  <a:pt x="6306848" y="1823056"/>
                  <a:pt x="6293251" y="1833208"/>
                  <a:pt x="6274539" y="1833208"/>
                </a:cubicBezTo>
                <a:cubicBezTo>
                  <a:pt x="6255845" y="1833208"/>
                  <a:pt x="6242242" y="1823056"/>
                  <a:pt x="6240546" y="1809515"/>
                </a:cubicBezTo>
                <a:cubicBezTo>
                  <a:pt x="6240546" y="1795975"/>
                  <a:pt x="6254146" y="1785822"/>
                  <a:pt x="6272838" y="1785822"/>
                </a:cubicBezTo>
                <a:close/>
                <a:moveTo>
                  <a:pt x="6181056" y="1785822"/>
                </a:moveTo>
                <a:cubicBezTo>
                  <a:pt x="6198052" y="1785822"/>
                  <a:pt x="6213348" y="1795975"/>
                  <a:pt x="6213348" y="1809515"/>
                </a:cubicBezTo>
                <a:cubicBezTo>
                  <a:pt x="6213348" y="1823056"/>
                  <a:pt x="6199748" y="1833208"/>
                  <a:pt x="6181056" y="1833208"/>
                </a:cubicBezTo>
                <a:cubicBezTo>
                  <a:pt x="6162361" y="1833208"/>
                  <a:pt x="6148755" y="1823056"/>
                  <a:pt x="6148755" y="1809515"/>
                </a:cubicBezTo>
                <a:cubicBezTo>
                  <a:pt x="6148755" y="1795975"/>
                  <a:pt x="6162361" y="1785822"/>
                  <a:pt x="6181056" y="1785822"/>
                </a:cubicBezTo>
                <a:close/>
                <a:moveTo>
                  <a:pt x="6089247" y="1785822"/>
                </a:moveTo>
                <a:cubicBezTo>
                  <a:pt x="6106244" y="1785822"/>
                  <a:pt x="6119843" y="1795975"/>
                  <a:pt x="6121543" y="1809515"/>
                </a:cubicBezTo>
                <a:cubicBezTo>
                  <a:pt x="6121543" y="1823056"/>
                  <a:pt x="6107943" y="1833208"/>
                  <a:pt x="6089247" y="1833208"/>
                </a:cubicBezTo>
                <a:cubicBezTo>
                  <a:pt x="6070558" y="1833208"/>
                  <a:pt x="6056951" y="1823056"/>
                  <a:pt x="6056951" y="1809515"/>
                </a:cubicBezTo>
                <a:cubicBezTo>
                  <a:pt x="6056951" y="1795975"/>
                  <a:pt x="6070558" y="1785822"/>
                  <a:pt x="6089247" y="1785822"/>
                </a:cubicBezTo>
                <a:close/>
                <a:moveTo>
                  <a:pt x="5995778" y="1785822"/>
                </a:moveTo>
                <a:cubicBezTo>
                  <a:pt x="6012768" y="1785822"/>
                  <a:pt x="6028077" y="1795975"/>
                  <a:pt x="6028077" y="1809515"/>
                </a:cubicBezTo>
                <a:cubicBezTo>
                  <a:pt x="6028077" y="1823056"/>
                  <a:pt x="6012768" y="1833208"/>
                  <a:pt x="5995778" y="1833208"/>
                </a:cubicBezTo>
                <a:cubicBezTo>
                  <a:pt x="5977087" y="1833208"/>
                  <a:pt x="5963488" y="1823056"/>
                  <a:pt x="5963488" y="1809515"/>
                </a:cubicBezTo>
                <a:cubicBezTo>
                  <a:pt x="5963488" y="1795975"/>
                  <a:pt x="5978778" y="1785822"/>
                  <a:pt x="5995778" y="1785822"/>
                </a:cubicBezTo>
                <a:close/>
                <a:moveTo>
                  <a:pt x="5903983" y="1784128"/>
                </a:moveTo>
                <a:cubicBezTo>
                  <a:pt x="5920994" y="1785822"/>
                  <a:pt x="5936289" y="1795975"/>
                  <a:pt x="5936289" y="1807833"/>
                </a:cubicBezTo>
                <a:cubicBezTo>
                  <a:pt x="5936289" y="1821362"/>
                  <a:pt x="5920994" y="1831526"/>
                  <a:pt x="5903983" y="1831526"/>
                </a:cubicBezTo>
                <a:cubicBezTo>
                  <a:pt x="5885285" y="1831526"/>
                  <a:pt x="5871679" y="1821362"/>
                  <a:pt x="5871679" y="1807833"/>
                </a:cubicBezTo>
                <a:cubicBezTo>
                  <a:pt x="5871679" y="1794292"/>
                  <a:pt x="5886985" y="1784128"/>
                  <a:pt x="5903983" y="1784128"/>
                </a:cubicBezTo>
                <a:close/>
                <a:moveTo>
                  <a:pt x="5808668" y="1784128"/>
                </a:moveTo>
                <a:cubicBezTo>
                  <a:pt x="5827351" y="1785822"/>
                  <a:pt x="5841028" y="1795975"/>
                  <a:pt x="5841028" y="1807833"/>
                </a:cubicBezTo>
                <a:cubicBezTo>
                  <a:pt x="5841028" y="1821362"/>
                  <a:pt x="5825651" y="1831526"/>
                  <a:pt x="5808668" y="1831526"/>
                </a:cubicBezTo>
                <a:cubicBezTo>
                  <a:pt x="5789985" y="1831526"/>
                  <a:pt x="5776407" y="1821362"/>
                  <a:pt x="5776407" y="1807833"/>
                </a:cubicBezTo>
                <a:cubicBezTo>
                  <a:pt x="5776407" y="1794292"/>
                  <a:pt x="5791681" y="1784128"/>
                  <a:pt x="5808668" y="1784128"/>
                </a:cubicBezTo>
                <a:close/>
                <a:moveTo>
                  <a:pt x="5715297" y="1784128"/>
                </a:moveTo>
                <a:cubicBezTo>
                  <a:pt x="5733971" y="1784128"/>
                  <a:pt x="5749249" y="1795975"/>
                  <a:pt x="5747562" y="1807833"/>
                </a:cubicBezTo>
                <a:cubicBezTo>
                  <a:pt x="5747562" y="1821362"/>
                  <a:pt x="5732284" y="1831526"/>
                  <a:pt x="5713584" y="1831526"/>
                </a:cubicBezTo>
                <a:cubicBezTo>
                  <a:pt x="5694876" y="1831526"/>
                  <a:pt x="5681266" y="1821362"/>
                  <a:pt x="5681266" y="1807833"/>
                </a:cubicBezTo>
                <a:cubicBezTo>
                  <a:pt x="5681266" y="1794292"/>
                  <a:pt x="5696581" y="1784128"/>
                  <a:pt x="5715297" y="1784128"/>
                </a:cubicBezTo>
                <a:close/>
                <a:moveTo>
                  <a:pt x="5623430" y="1784128"/>
                </a:moveTo>
                <a:cubicBezTo>
                  <a:pt x="5642148" y="1784128"/>
                  <a:pt x="5655754" y="1794292"/>
                  <a:pt x="5655754" y="1807833"/>
                </a:cubicBezTo>
                <a:cubicBezTo>
                  <a:pt x="5655754" y="1821362"/>
                  <a:pt x="5640444" y="1831526"/>
                  <a:pt x="5621728" y="1831526"/>
                </a:cubicBezTo>
                <a:cubicBezTo>
                  <a:pt x="5603027" y="1831526"/>
                  <a:pt x="5589429" y="1821362"/>
                  <a:pt x="5589429" y="1807833"/>
                </a:cubicBezTo>
                <a:cubicBezTo>
                  <a:pt x="5589429" y="1794292"/>
                  <a:pt x="5604728" y="1784128"/>
                  <a:pt x="5623430" y="1784128"/>
                </a:cubicBezTo>
                <a:close/>
                <a:moveTo>
                  <a:pt x="5529906" y="1784128"/>
                </a:moveTo>
                <a:cubicBezTo>
                  <a:pt x="5546912" y="1784128"/>
                  <a:pt x="5560515" y="1794292"/>
                  <a:pt x="5560515" y="1807833"/>
                </a:cubicBezTo>
                <a:cubicBezTo>
                  <a:pt x="5560515" y="1821362"/>
                  <a:pt x="5545206" y="1831526"/>
                  <a:pt x="5526504" y="1831526"/>
                </a:cubicBezTo>
                <a:cubicBezTo>
                  <a:pt x="5507802" y="1831526"/>
                  <a:pt x="5494200" y="1821362"/>
                  <a:pt x="5495900" y="1807833"/>
                </a:cubicBezTo>
                <a:cubicBezTo>
                  <a:pt x="5495900" y="1794292"/>
                  <a:pt x="5511206" y="1784128"/>
                  <a:pt x="5529906" y="1784128"/>
                </a:cubicBezTo>
                <a:close/>
                <a:moveTo>
                  <a:pt x="5436364" y="1784128"/>
                </a:moveTo>
                <a:cubicBezTo>
                  <a:pt x="5453382" y="1784128"/>
                  <a:pt x="5466983" y="1794292"/>
                  <a:pt x="5466983" y="1807833"/>
                </a:cubicBezTo>
                <a:cubicBezTo>
                  <a:pt x="5466983" y="1821362"/>
                  <a:pt x="5451683" y="1831526"/>
                  <a:pt x="5432967" y="1831526"/>
                </a:cubicBezTo>
                <a:cubicBezTo>
                  <a:pt x="5414271" y="1831526"/>
                  <a:pt x="5400663" y="1821362"/>
                  <a:pt x="5402362" y="1807833"/>
                </a:cubicBezTo>
                <a:cubicBezTo>
                  <a:pt x="5402362" y="1794292"/>
                  <a:pt x="5417667" y="1784128"/>
                  <a:pt x="5436364" y="1784128"/>
                </a:cubicBezTo>
                <a:close/>
                <a:moveTo>
                  <a:pt x="5342848" y="1784128"/>
                </a:moveTo>
                <a:cubicBezTo>
                  <a:pt x="5361541" y="1784128"/>
                  <a:pt x="5375144" y="1794292"/>
                  <a:pt x="5373449" y="1807833"/>
                </a:cubicBezTo>
                <a:cubicBezTo>
                  <a:pt x="5373449" y="1821362"/>
                  <a:pt x="5358150" y="1831526"/>
                  <a:pt x="5339431" y="1831526"/>
                </a:cubicBezTo>
                <a:cubicBezTo>
                  <a:pt x="5320718" y="1831526"/>
                  <a:pt x="5307113" y="1821362"/>
                  <a:pt x="5308808" y="1807833"/>
                </a:cubicBezTo>
                <a:cubicBezTo>
                  <a:pt x="5310512" y="1794292"/>
                  <a:pt x="5325814" y="1784128"/>
                  <a:pt x="5342848" y="1784128"/>
                </a:cubicBezTo>
                <a:close/>
                <a:moveTo>
                  <a:pt x="12453699" y="1782787"/>
                </a:moveTo>
                <a:cubicBezTo>
                  <a:pt x="12474105" y="1782787"/>
                  <a:pt x="12496163" y="1794634"/>
                  <a:pt x="12504656" y="1806480"/>
                </a:cubicBezTo>
                <a:cubicBezTo>
                  <a:pt x="12513267" y="1820021"/>
                  <a:pt x="12503004" y="1830185"/>
                  <a:pt x="12482598" y="1830185"/>
                </a:cubicBezTo>
                <a:cubicBezTo>
                  <a:pt x="12462191" y="1830185"/>
                  <a:pt x="12440015" y="1820021"/>
                  <a:pt x="12431640" y="1806480"/>
                </a:cubicBezTo>
                <a:cubicBezTo>
                  <a:pt x="12423030" y="1792940"/>
                  <a:pt x="12433292" y="1782787"/>
                  <a:pt x="12453699" y="1782787"/>
                </a:cubicBezTo>
                <a:close/>
                <a:moveTo>
                  <a:pt x="5251029" y="1782434"/>
                </a:moveTo>
                <a:cubicBezTo>
                  <a:pt x="5268036" y="1784128"/>
                  <a:pt x="5281621" y="1794281"/>
                  <a:pt x="5281621" y="1806127"/>
                </a:cubicBezTo>
                <a:cubicBezTo>
                  <a:pt x="5279920" y="1819668"/>
                  <a:pt x="5264617" y="1829832"/>
                  <a:pt x="5247625" y="1829832"/>
                </a:cubicBezTo>
                <a:cubicBezTo>
                  <a:pt x="5228922" y="1829832"/>
                  <a:pt x="5215316" y="1819668"/>
                  <a:pt x="5217014" y="1806127"/>
                </a:cubicBezTo>
                <a:cubicBezTo>
                  <a:pt x="5218715" y="1792586"/>
                  <a:pt x="5234015" y="1782434"/>
                  <a:pt x="5251029" y="1782434"/>
                </a:cubicBezTo>
                <a:close/>
                <a:moveTo>
                  <a:pt x="5157474" y="1782434"/>
                </a:moveTo>
                <a:cubicBezTo>
                  <a:pt x="5176173" y="1784128"/>
                  <a:pt x="5189788" y="1794281"/>
                  <a:pt x="5188084" y="1806127"/>
                </a:cubicBezTo>
                <a:cubicBezTo>
                  <a:pt x="5186379" y="1819668"/>
                  <a:pt x="5171063" y="1829832"/>
                  <a:pt x="5154056" y="1829832"/>
                </a:cubicBezTo>
                <a:cubicBezTo>
                  <a:pt x="5135355" y="1829832"/>
                  <a:pt x="5121752" y="1819668"/>
                  <a:pt x="5123445" y="1806127"/>
                </a:cubicBezTo>
                <a:cubicBezTo>
                  <a:pt x="5125137" y="1792586"/>
                  <a:pt x="5140456" y="1782434"/>
                  <a:pt x="5157474" y="1782434"/>
                </a:cubicBezTo>
                <a:close/>
                <a:moveTo>
                  <a:pt x="5063901" y="1782434"/>
                </a:moveTo>
                <a:cubicBezTo>
                  <a:pt x="5082604" y="1784128"/>
                  <a:pt x="5096212" y="1794281"/>
                  <a:pt x="5094510" y="1806127"/>
                </a:cubicBezTo>
                <a:cubicBezTo>
                  <a:pt x="5092815" y="1819668"/>
                  <a:pt x="5077510" y="1829832"/>
                  <a:pt x="5060501" y="1829832"/>
                </a:cubicBezTo>
                <a:cubicBezTo>
                  <a:pt x="5041779" y="1829832"/>
                  <a:pt x="5028181" y="1819668"/>
                  <a:pt x="5029892" y="1806127"/>
                </a:cubicBezTo>
                <a:cubicBezTo>
                  <a:pt x="5031591" y="1792586"/>
                  <a:pt x="5046901" y="1782434"/>
                  <a:pt x="5063901" y="1782434"/>
                </a:cubicBezTo>
                <a:close/>
                <a:moveTo>
                  <a:pt x="4970397" y="1782434"/>
                </a:moveTo>
                <a:cubicBezTo>
                  <a:pt x="4989068" y="1782434"/>
                  <a:pt x="5002677" y="1794281"/>
                  <a:pt x="5000980" y="1806127"/>
                </a:cubicBezTo>
                <a:cubicBezTo>
                  <a:pt x="4999285" y="1819668"/>
                  <a:pt x="4983989" y="1829832"/>
                  <a:pt x="4965298" y="1829832"/>
                </a:cubicBezTo>
                <a:cubicBezTo>
                  <a:pt x="4946610" y="1829832"/>
                  <a:pt x="4934706" y="1819668"/>
                  <a:pt x="4934706" y="1806127"/>
                </a:cubicBezTo>
                <a:cubicBezTo>
                  <a:pt x="4936414" y="1792586"/>
                  <a:pt x="4951703" y="1782434"/>
                  <a:pt x="4970397" y="1782434"/>
                </a:cubicBezTo>
                <a:close/>
                <a:moveTo>
                  <a:pt x="4878741" y="1782434"/>
                </a:moveTo>
                <a:cubicBezTo>
                  <a:pt x="4897318" y="1782434"/>
                  <a:pt x="4910928" y="1792586"/>
                  <a:pt x="4909222" y="1806127"/>
                </a:cubicBezTo>
                <a:cubicBezTo>
                  <a:pt x="4907511" y="1819668"/>
                  <a:pt x="4892338" y="1829832"/>
                  <a:pt x="4873646" y="1829832"/>
                </a:cubicBezTo>
                <a:cubicBezTo>
                  <a:pt x="4854931" y="1829832"/>
                  <a:pt x="4843044" y="1819668"/>
                  <a:pt x="4843044" y="1806127"/>
                </a:cubicBezTo>
                <a:cubicBezTo>
                  <a:pt x="4844737" y="1792586"/>
                  <a:pt x="4860036" y="1782434"/>
                  <a:pt x="4878741" y="1782434"/>
                </a:cubicBezTo>
                <a:close/>
                <a:moveTo>
                  <a:pt x="4793722" y="1782434"/>
                </a:moveTo>
                <a:cubicBezTo>
                  <a:pt x="4810722" y="1782434"/>
                  <a:pt x="4822615" y="1792586"/>
                  <a:pt x="4822615" y="1806127"/>
                </a:cubicBezTo>
                <a:cubicBezTo>
                  <a:pt x="4820920" y="1819668"/>
                  <a:pt x="4805620" y="1829832"/>
                  <a:pt x="4786926" y="1829832"/>
                </a:cubicBezTo>
                <a:cubicBezTo>
                  <a:pt x="4768226" y="1829832"/>
                  <a:pt x="4756317" y="1819668"/>
                  <a:pt x="4758026" y="1806127"/>
                </a:cubicBezTo>
                <a:cubicBezTo>
                  <a:pt x="4759728" y="1792586"/>
                  <a:pt x="4775026" y="1782434"/>
                  <a:pt x="4793722" y="1782434"/>
                </a:cubicBezTo>
                <a:close/>
                <a:moveTo>
                  <a:pt x="1168893" y="1782434"/>
                </a:moveTo>
                <a:cubicBezTo>
                  <a:pt x="1185895" y="1782434"/>
                  <a:pt x="1196087" y="1792586"/>
                  <a:pt x="1189292" y="1806127"/>
                </a:cubicBezTo>
                <a:cubicBezTo>
                  <a:pt x="1182486" y="1819668"/>
                  <a:pt x="1162092" y="1829832"/>
                  <a:pt x="1145081" y="1829832"/>
                </a:cubicBezTo>
                <a:cubicBezTo>
                  <a:pt x="1126381" y="1829832"/>
                  <a:pt x="1117883" y="1819668"/>
                  <a:pt x="1124682" y="1806127"/>
                </a:cubicBezTo>
                <a:cubicBezTo>
                  <a:pt x="1131482" y="1792586"/>
                  <a:pt x="1151882" y="1782434"/>
                  <a:pt x="1168893" y="1782434"/>
                </a:cubicBezTo>
                <a:close/>
                <a:moveTo>
                  <a:pt x="794856" y="1780740"/>
                </a:moveTo>
                <a:cubicBezTo>
                  <a:pt x="811857" y="1782434"/>
                  <a:pt x="820357" y="1792586"/>
                  <a:pt x="813557" y="1804433"/>
                </a:cubicBezTo>
                <a:cubicBezTo>
                  <a:pt x="806756" y="1816292"/>
                  <a:pt x="786354" y="1828138"/>
                  <a:pt x="767653" y="1828138"/>
                </a:cubicBezTo>
                <a:cubicBezTo>
                  <a:pt x="748953" y="1828138"/>
                  <a:pt x="740451" y="1817974"/>
                  <a:pt x="748953" y="1804433"/>
                </a:cubicBezTo>
                <a:cubicBezTo>
                  <a:pt x="755753" y="1790892"/>
                  <a:pt x="776153" y="1780740"/>
                  <a:pt x="794856" y="1780740"/>
                </a:cubicBezTo>
                <a:close/>
                <a:moveTo>
                  <a:pt x="1265861" y="1779058"/>
                </a:moveTo>
                <a:cubicBezTo>
                  <a:pt x="1284569" y="1779058"/>
                  <a:pt x="1293074" y="1789211"/>
                  <a:pt x="1286267" y="1802751"/>
                </a:cubicBezTo>
                <a:cubicBezTo>
                  <a:pt x="1279461" y="1816292"/>
                  <a:pt x="1260765" y="1826444"/>
                  <a:pt x="1242068" y="1826444"/>
                </a:cubicBezTo>
                <a:cubicBezTo>
                  <a:pt x="1223372" y="1826444"/>
                  <a:pt x="1214868" y="1816292"/>
                  <a:pt x="1221662" y="1802751"/>
                </a:cubicBezTo>
                <a:cubicBezTo>
                  <a:pt x="1228468" y="1789211"/>
                  <a:pt x="1248863" y="1779058"/>
                  <a:pt x="1265861" y="1779058"/>
                </a:cubicBezTo>
                <a:close/>
                <a:moveTo>
                  <a:pt x="1080561" y="1772282"/>
                </a:moveTo>
                <a:cubicBezTo>
                  <a:pt x="1097563" y="1773976"/>
                  <a:pt x="1107763" y="1784129"/>
                  <a:pt x="1100964" y="1795975"/>
                </a:cubicBezTo>
                <a:cubicBezTo>
                  <a:pt x="1094161" y="1809516"/>
                  <a:pt x="1073761" y="1819668"/>
                  <a:pt x="1056759" y="1819668"/>
                </a:cubicBezTo>
                <a:cubicBezTo>
                  <a:pt x="1038058" y="1819668"/>
                  <a:pt x="1029559" y="1809516"/>
                  <a:pt x="1036359" y="1795975"/>
                </a:cubicBezTo>
                <a:cubicBezTo>
                  <a:pt x="1043159" y="1784129"/>
                  <a:pt x="1063561" y="1772282"/>
                  <a:pt x="1080561" y="1772282"/>
                </a:cubicBezTo>
                <a:close/>
                <a:moveTo>
                  <a:pt x="985343" y="1772282"/>
                </a:moveTo>
                <a:cubicBezTo>
                  <a:pt x="1005744" y="1772282"/>
                  <a:pt x="1014246" y="1784129"/>
                  <a:pt x="1007445" y="1795975"/>
                </a:cubicBezTo>
                <a:cubicBezTo>
                  <a:pt x="1000645" y="1809516"/>
                  <a:pt x="980244" y="1819668"/>
                  <a:pt x="961543" y="1819668"/>
                </a:cubicBezTo>
                <a:cubicBezTo>
                  <a:pt x="942841" y="1819668"/>
                  <a:pt x="934340" y="1809516"/>
                  <a:pt x="941141" y="1795975"/>
                </a:cubicBezTo>
                <a:cubicBezTo>
                  <a:pt x="947942" y="1784129"/>
                  <a:pt x="968343" y="1772282"/>
                  <a:pt x="985343" y="1772282"/>
                </a:cubicBezTo>
                <a:close/>
                <a:moveTo>
                  <a:pt x="12751072" y="1766047"/>
                </a:moveTo>
                <a:cubicBezTo>
                  <a:pt x="12771479" y="1766047"/>
                  <a:pt x="12795307" y="1776200"/>
                  <a:pt x="12802149" y="1789740"/>
                </a:cubicBezTo>
                <a:cubicBezTo>
                  <a:pt x="12810524" y="1803281"/>
                  <a:pt x="12800380" y="1813445"/>
                  <a:pt x="12779973" y="1813445"/>
                </a:cubicBezTo>
                <a:cubicBezTo>
                  <a:pt x="12759565" y="1813445"/>
                  <a:pt x="12737507" y="1803281"/>
                  <a:pt x="12729014" y="1789740"/>
                </a:cubicBezTo>
                <a:cubicBezTo>
                  <a:pt x="12720521" y="1776200"/>
                  <a:pt x="12730666" y="1766047"/>
                  <a:pt x="12751072" y="1766047"/>
                </a:cubicBezTo>
                <a:close/>
                <a:moveTo>
                  <a:pt x="12647387" y="1766047"/>
                </a:moveTo>
                <a:cubicBezTo>
                  <a:pt x="12667795" y="1766047"/>
                  <a:pt x="12689853" y="1776200"/>
                  <a:pt x="12698346" y="1789740"/>
                </a:cubicBezTo>
                <a:cubicBezTo>
                  <a:pt x="12706956" y="1803281"/>
                  <a:pt x="12696694" y="1813445"/>
                  <a:pt x="12676287" y="1813445"/>
                </a:cubicBezTo>
                <a:cubicBezTo>
                  <a:pt x="12655881" y="1813445"/>
                  <a:pt x="12633704" y="1803281"/>
                  <a:pt x="12625328" y="1789740"/>
                </a:cubicBezTo>
                <a:cubicBezTo>
                  <a:pt x="12616718" y="1776200"/>
                  <a:pt x="12626980" y="1766047"/>
                  <a:pt x="12647387" y="1766047"/>
                </a:cubicBezTo>
                <a:close/>
                <a:moveTo>
                  <a:pt x="12543702" y="1766047"/>
                </a:moveTo>
                <a:cubicBezTo>
                  <a:pt x="12564108" y="1766047"/>
                  <a:pt x="12586167" y="1776200"/>
                  <a:pt x="12593008" y="1789740"/>
                </a:cubicBezTo>
                <a:cubicBezTo>
                  <a:pt x="12599732" y="1803281"/>
                  <a:pt x="12591356" y="1813445"/>
                  <a:pt x="12570949" y="1813445"/>
                </a:cubicBezTo>
                <a:cubicBezTo>
                  <a:pt x="12550543" y="1813445"/>
                  <a:pt x="12528367" y="1803281"/>
                  <a:pt x="12521525" y="1789740"/>
                </a:cubicBezTo>
                <a:cubicBezTo>
                  <a:pt x="12514801" y="1776200"/>
                  <a:pt x="12523295" y="1766047"/>
                  <a:pt x="12543702" y="1766047"/>
                </a:cubicBezTo>
                <a:close/>
                <a:moveTo>
                  <a:pt x="10327467" y="1738436"/>
                </a:moveTo>
                <a:cubicBezTo>
                  <a:pt x="10344465" y="1738436"/>
                  <a:pt x="10364872" y="1748589"/>
                  <a:pt x="10369968" y="1762129"/>
                </a:cubicBezTo>
                <a:cubicBezTo>
                  <a:pt x="10376774" y="1775670"/>
                  <a:pt x="10366571" y="1785822"/>
                  <a:pt x="10347874" y="1785822"/>
                </a:cubicBezTo>
                <a:cubicBezTo>
                  <a:pt x="10329166" y="1785822"/>
                  <a:pt x="10310458" y="1775670"/>
                  <a:pt x="10305362" y="1762129"/>
                </a:cubicBezTo>
                <a:cubicBezTo>
                  <a:pt x="10298567" y="1748589"/>
                  <a:pt x="10308759" y="1738436"/>
                  <a:pt x="10327467" y="1738436"/>
                </a:cubicBezTo>
                <a:close/>
                <a:moveTo>
                  <a:pt x="10237382" y="1738436"/>
                </a:moveTo>
                <a:cubicBezTo>
                  <a:pt x="10256079" y="1738436"/>
                  <a:pt x="10274776" y="1748589"/>
                  <a:pt x="10279883" y="1762129"/>
                </a:cubicBezTo>
                <a:cubicBezTo>
                  <a:pt x="10284979" y="1775670"/>
                  <a:pt x="10276474" y="1785822"/>
                  <a:pt x="10257778" y="1785822"/>
                </a:cubicBezTo>
                <a:cubicBezTo>
                  <a:pt x="10239082" y="1785822"/>
                  <a:pt x="10220373" y="1775670"/>
                  <a:pt x="10215265" y="1762129"/>
                </a:cubicBezTo>
                <a:cubicBezTo>
                  <a:pt x="10210169" y="1748589"/>
                  <a:pt x="10218674" y="1738436"/>
                  <a:pt x="10237382" y="1738436"/>
                </a:cubicBezTo>
                <a:close/>
                <a:moveTo>
                  <a:pt x="10145563" y="1736730"/>
                </a:moveTo>
                <a:cubicBezTo>
                  <a:pt x="10164272" y="1738424"/>
                  <a:pt x="10182968" y="1748588"/>
                  <a:pt x="10188064" y="1760435"/>
                </a:cubicBezTo>
                <a:cubicBezTo>
                  <a:pt x="10193172" y="1773976"/>
                  <a:pt x="10184667" y="1784128"/>
                  <a:pt x="10165971" y="1784128"/>
                </a:cubicBezTo>
                <a:cubicBezTo>
                  <a:pt x="10147274" y="1784128"/>
                  <a:pt x="10128566" y="1773976"/>
                  <a:pt x="10123458" y="1760435"/>
                </a:cubicBezTo>
                <a:cubicBezTo>
                  <a:pt x="10118362" y="1746894"/>
                  <a:pt x="10126867" y="1736730"/>
                  <a:pt x="10145563" y="1736730"/>
                </a:cubicBezTo>
                <a:close/>
                <a:moveTo>
                  <a:pt x="10053744" y="1736730"/>
                </a:moveTo>
                <a:cubicBezTo>
                  <a:pt x="10070742" y="1736730"/>
                  <a:pt x="10089450" y="1748588"/>
                  <a:pt x="10096256" y="1760435"/>
                </a:cubicBezTo>
                <a:cubicBezTo>
                  <a:pt x="10101352" y="1773976"/>
                  <a:pt x="10092860" y="1784128"/>
                  <a:pt x="10074151" y="1784128"/>
                </a:cubicBezTo>
                <a:cubicBezTo>
                  <a:pt x="10055442" y="1784128"/>
                  <a:pt x="10036746" y="1773976"/>
                  <a:pt x="10031650" y="1760435"/>
                </a:cubicBezTo>
                <a:cubicBezTo>
                  <a:pt x="10026543" y="1746894"/>
                  <a:pt x="10036746" y="1736730"/>
                  <a:pt x="10053744" y="1736730"/>
                </a:cubicBezTo>
                <a:close/>
                <a:moveTo>
                  <a:pt x="9960238" y="1736730"/>
                </a:moveTo>
                <a:cubicBezTo>
                  <a:pt x="9978935" y="1736730"/>
                  <a:pt x="9997643" y="1748588"/>
                  <a:pt x="10002739" y="1760435"/>
                </a:cubicBezTo>
                <a:cubicBezTo>
                  <a:pt x="10007847" y="1773976"/>
                  <a:pt x="9997643" y="1784128"/>
                  <a:pt x="9980633" y="1784128"/>
                </a:cubicBezTo>
                <a:cubicBezTo>
                  <a:pt x="9961937" y="1784128"/>
                  <a:pt x="9943228" y="1773976"/>
                  <a:pt x="9938133" y="1760435"/>
                </a:cubicBezTo>
                <a:cubicBezTo>
                  <a:pt x="9933037" y="1746894"/>
                  <a:pt x="9943228" y="1736730"/>
                  <a:pt x="9960238" y="1736730"/>
                </a:cubicBezTo>
                <a:close/>
                <a:moveTo>
                  <a:pt x="9868419" y="1736730"/>
                </a:moveTo>
                <a:cubicBezTo>
                  <a:pt x="9887139" y="1736730"/>
                  <a:pt x="9905835" y="1746894"/>
                  <a:pt x="9910931" y="1760435"/>
                </a:cubicBezTo>
                <a:cubicBezTo>
                  <a:pt x="9916039" y="1773976"/>
                  <a:pt x="9905835" y="1784128"/>
                  <a:pt x="9888838" y="1784128"/>
                </a:cubicBezTo>
                <a:cubicBezTo>
                  <a:pt x="9870129" y="1784128"/>
                  <a:pt x="9851421" y="1773976"/>
                  <a:pt x="9846325" y="1760435"/>
                </a:cubicBezTo>
                <a:cubicBezTo>
                  <a:pt x="9841229" y="1746894"/>
                  <a:pt x="9851421" y="1736730"/>
                  <a:pt x="9868419" y="1736730"/>
                </a:cubicBezTo>
                <a:close/>
                <a:moveTo>
                  <a:pt x="9776635" y="1736730"/>
                </a:moveTo>
                <a:cubicBezTo>
                  <a:pt x="9795332" y="1736730"/>
                  <a:pt x="9814040" y="1746894"/>
                  <a:pt x="9819136" y="1760435"/>
                </a:cubicBezTo>
                <a:cubicBezTo>
                  <a:pt x="9824232" y="1773976"/>
                  <a:pt x="9814040" y="1784128"/>
                  <a:pt x="9797042" y="1784128"/>
                </a:cubicBezTo>
                <a:cubicBezTo>
                  <a:pt x="9778334" y="1784128"/>
                  <a:pt x="9759637" y="1773976"/>
                  <a:pt x="9754541" y="1760435"/>
                </a:cubicBezTo>
                <a:cubicBezTo>
                  <a:pt x="9749434" y="1746894"/>
                  <a:pt x="9759637" y="1736730"/>
                  <a:pt x="9776635" y="1736730"/>
                </a:cubicBezTo>
                <a:close/>
                <a:moveTo>
                  <a:pt x="9681430" y="1736730"/>
                </a:moveTo>
                <a:cubicBezTo>
                  <a:pt x="9698428" y="1736730"/>
                  <a:pt x="9717125" y="1746894"/>
                  <a:pt x="9722221" y="1760435"/>
                </a:cubicBezTo>
                <a:cubicBezTo>
                  <a:pt x="9727328" y="1773976"/>
                  <a:pt x="9717125" y="1784128"/>
                  <a:pt x="9698428" y="1784128"/>
                </a:cubicBezTo>
                <a:cubicBezTo>
                  <a:pt x="9679732" y="1784128"/>
                  <a:pt x="9662722" y="1773976"/>
                  <a:pt x="9657626" y="1760435"/>
                </a:cubicBezTo>
                <a:cubicBezTo>
                  <a:pt x="9652530" y="1746894"/>
                  <a:pt x="9662722" y="1736730"/>
                  <a:pt x="9681430" y="1736730"/>
                </a:cubicBezTo>
                <a:close/>
                <a:moveTo>
                  <a:pt x="9587913" y="1736730"/>
                </a:moveTo>
                <a:cubicBezTo>
                  <a:pt x="9604911" y="1736730"/>
                  <a:pt x="9623608" y="1746894"/>
                  <a:pt x="9628715" y="1760435"/>
                </a:cubicBezTo>
                <a:cubicBezTo>
                  <a:pt x="9633823" y="1773976"/>
                  <a:pt x="9623608" y="1784128"/>
                  <a:pt x="9604911" y="1784128"/>
                </a:cubicBezTo>
                <a:cubicBezTo>
                  <a:pt x="9586214" y="1784128"/>
                  <a:pt x="9569217" y="1773976"/>
                  <a:pt x="9564109" y="1760435"/>
                </a:cubicBezTo>
                <a:cubicBezTo>
                  <a:pt x="9559013" y="1746894"/>
                  <a:pt x="9569217" y="1736730"/>
                  <a:pt x="9587913" y="1736730"/>
                </a:cubicBezTo>
                <a:close/>
                <a:moveTo>
                  <a:pt x="9496105" y="1736730"/>
                </a:moveTo>
                <a:cubicBezTo>
                  <a:pt x="9513103" y="1736730"/>
                  <a:pt x="9531800" y="1746894"/>
                  <a:pt x="9536907" y="1760435"/>
                </a:cubicBezTo>
                <a:cubicBezTo>
                  <a:pt x="9542015" y="1773976"/>
                  <a:pt x="9531811" y="1784128"/>
                  <a:pt x="9513103" y="1784128"/>
                </a:cubicBezTo>
                <a:cubicBezTo>
                  <a:pt x="9494407" y="1784128"/>
                  <a:pt x="9477397" y="1773976"/>
                  <a:pt x="9472301" y="1760435"/>
                </a:cubicBezTo>
                <a:cubicBezTo>
                  <a:pt x="9467205" y="1746894"/>
                  <a:pt x="9477397" y="1736730"/>
                  <a:pt x="9496105" y="1736730"/>
                </a:cubicBezTo>
                <a:close/>
                <a:moveTo>
                  <a:pt x="9402600" y="1729966"/>
                </a:moveTo>
                <a:cubicBezTo>
                  <a:pt x="9419598" y="1729966"/>
                  <a:pt x="9438294" y="1741813"/>
                  <a:pt x="9443402" y="1753659"/>
                </a:cubicBezTo>
                <a:cubicBezTo>
                  <a:pt x="9448498" y="1767200"/>
                  <a:pt x="9438294" y="1777364"/>
                  <a:pt x="9419598" y="1777364"/>
                </a:cubicBezTo>
                <a:cubicBezTo>
                  <a:pt x="9400902" y="1777364"/>
                  <a:pt x="9383892" y="1767200"/>
                  <a:pt x="9378784" y="1753659"/>
                </a:cubicBezTo>
                <a:cubicBezTo>
                  <a:pt x="9373688" y="1740130"/>
                  <a:pt x="9383892" y="1729966"/>
                  <a:pt x="9402600" y="1729966"/>
                </a:cubicBezTo>
                <a:close/>
                <a:moveTo>
                  <a:pt x="9309093" y="1729966"/>
                </a:moveTo>
                <a:cubicBezTo>
                  <a:pt x="9326091" y="1729966"/>
                  <a:pt x="9344799" y="1740130"/>
                  <a:pt x="9349895" y="1753659"/>
                </a:cubicBezTo>
                <a:cubicBezTo>
                  <a:pt x="9354991" y="1767200"/>
                  <a:pt x="9343101" y="1777364"/>
                  <a:pt x="9326091" y="1777364"/>
                </a:cubicBezTo>
                <a:cubicBezTo>
                  <a:pt x="9307395" y="1777364"/>
                  <a:pt x="9290396" y="1767200"/>
                  <a:pt x="9285301" y="1753659"/>
                </a:cubicBezTo>
                <a:cubicBezTo>
                  <a:pt x="9280182" y="1740130"/>
                  <a:pt x="9292096" y="1729966"/>
                  <a:pt x="9309093" y="1729966"/>
                </a:cubicBezTo>
                <a:close/>
                <a:moveTo>
                  <a:pt x="9215576" y="1729966"/>
                </a:moveTo>
                <a:cubicBezTo>
                  <a:pt x="9234284" y="1729966"/>
                  <a:pt x="9252992" y="1740130"/>
                  <a:pt x="9256389" y="1753659"/>
                </a:cubicBezTo>
                <a:cubicBezTo>
                  <a:pt x="9261485" y="1767200"/>
                  <a:pt x="9249583" y="1777364"/>
                  <a:pt x="9232573" y="1777364"/>
                </a:cubicBezTo>
                <a:cubicBezTo>
                  <a:pt x="9213877" y="1777364"/>
                  <a:pt x="9196879" y="1767200"/>
                  <a:pt x="9191783" y="1753659"/>
                </a:cubicBezTo>
                <a:cubicBezTo>
                  <a:pt x="9186676" y="1740130"/>
                  <a:pt x="9198577" y="1729966"/>
                  <a:pt x="9215576" y="1729966"/>
                </a:cubicBezTo>
                <a:close/>
                <a:moveTo>
                  <a:pt x="9123769" y="1729966"/>
                </a:moveTo>
                <a:cubicBezTo>
                  <a:pt x="9142465" y="1729966"/>
                  <a:pt x="9161185" y="1740130"/>
                  <a:pt x="9164583" y="1753659"/>
                </a:cubicBezTo>
                <a:cubicBezTo>
                  <a:pt x="9169678" y="1767200"/>
                  <a:pt x="9157776" y="1777364"/>
                  <a:pt x="9140766" y="1777364"/>
                </a:cubicBezTo>
                <a:cubicBezTo>
                  <a:pt x="9122070" y="1777364"/>
                  <a:pt x="9105072" y="1767200"/>
                  <a:pt x="9099964" y="1753659"/>
                </a:cubicBezTo>
                <a:cubicBezTo>
                  <a:pt x="9094868" y="1740130"/>
                  <a:pt x="9106771" y="1729966"/>
                  <a:pt x="9123769" y="1729966"/>
                </a:cubicBezTo>
                <a:close/>
                <a:moveTo>
                  <a:pt x="9030274" y="1729966"/>
                </a:moveTo>
                <a:cubicBezTo>
                  <a:pt x="9050681" y="1729966"/>
                  <a:pt x="9069377" y="1740130"/>
                  <a:pt x="9072775" y="1753659"/>
                </a:cubicBezTo>
                <a:cubicBezTo>
                  <a:pt x="9077882" y="1767200"/>
                  <a:pt x="9065980" y="1777364"/>
                  <a:pt x="9047284" y="1777364"/>
                </a:cubicBezTo>
                <a:cubicBezTo>
                  <a:pt x="9028575" y="1777364"/>
                  <a:pt x="9011578" y="1767200"/>
                  <a:pt x="9006470" y="1753659"/>
                </a:cubicBezTo>
                <a:cubicBezTo>
                  <a:pt x="9003073" y="1740130"/>
                  <a:pt x="9013276" y="1729966"/>
                  <a:pt x="9030274" y="1729966"/>
                </a:cubicBezTo>
                <a:close/>
                <a:moveTo>
                  <a:pt x="8941876" y="1729966"/>
                </a:moveTo>
                <a:cubicBezTo>
                  <a:pt x="8958874" y="1729966"/>
                  <a:pt x="8977571" y="1740130"/>
                  <a:pt x="8980968" y="1753659"/>
                </a:cubicBezTo>
                <a:cubicBezTo>
                  <a:pt x="8984365" y="1767200"/>
                  <a:pt x="8974173" y="1777364"/>
                  <a:pt x="8955465" y="1777364"/>
                </a:cubicBezTo>
                <a:cubicBezTo>
                  <a:pt x="8936768" y="1777364"/>
                  <a:pt x="8919771" y="1767200"/>
                  <a:pt x="8916362" y="1753659"/>
                </a:cubicBezTo>
                <a:cubicBezTo>
                  <a:pt x="8912965" y="1740130"/>
                  <a:pt x="8923168" y="1729966"/>
                  <a:pt x="8941876" y="1729966"/>
                </a:cubicBezTo>
                <a:close/>
                <a:moveTo>
                  <a:pt x="7464440" y="1729966"/>
                </a:moveTo>
                <a:cubicBezTo>
                  <a:pt x="7483150" y="1729966"/>
                  <a:pt x="7498446" y="1741813"/>
                  <a:pt x="7500145" y="1753659"/>
                </a:cubicBezTo>
                <a:cubicBezTo>
                  <a:pt x="7501860" y="1767200"/>
                  <a:pt x="7489943" y="1777364"/>
                  <a:pt x="7471245" y="1777364"/>
                </a:cubicBezTo>
                <a:cubicBezTo>
                  <a:pt x="7452550" y="1777364"/>
                  <a:pt x="7437251" y="1767200"/>
                  <a:pt x="7435541" y="1753659"/>
                </a:cubicBezTo>
                <a:cubicBezTo>
                  <a:pt x="7433843" y="1740130"/>
                  <a:pt x="7445743" y="1729966"/>
                  <a:pt x="7464440" y="1729966"/>
                </a:cubicBezTo>
                <a:close/>
                <a:moveTo>
                  <a:pt x="7377763" y="1729966"/>
                </a:moveTo>
                <a:cubicBezTo>
                  <a:pt x="7396461" y="1731660"/>
                  <a:pt x="7411762" y="1741813"/>
                  <a:pt x="7413462" y="1753659"/>
                </a:cubicBezTo>
                <a:cubicBezTo>
                  <a:pt x="7415159" y="1767200"/>
                  <a:pt x="7403268" y="1777364"/>
                  <a:pt x="7384559" y="1777364"/>
                </a:cubicBezTo>
                <a:cubicBezTo>
                  <a:pt x="7365859" y="1777364"/>
                  <a:pt x="7350550" y="1767200"/>
                  <a:pt x="7348852" y="1753659"/>
                </a:cubicBezTo>
                <a:cubicBezTo>
                  <a:pt x="7347154" y="1740130"/>
                  <a:pt x="7359055" y="1729966"/>
                  <a:pt x="7377763" y="1729966"/>
                </a:cubicBezTo>
                <a:close/>
                <a:moveTo>
                  <a:pt x="8848370" y="1728272"/>
                </a:moveTo>
                <a:cubicBezTo>
                  <a:pt x="8865368" y="1729966"/>
                  <a:pt x="8884065" y="1740119"/>
                  <a:pt x="8887474" y="1751965"/>
                </a:cubicBezTo>
                <a:cubicBezTo>
                  <a:pt x="8890871" y="1765506"/>
                  <a:pt x="8880667" y="1775670"/>
                  <a:pt x="8861971" y="1775670"/>
                </a:cubicBezTo>
                <a:cubicBezTo>
                  <a:pt x="8843262" y="1775670"/>
                  <a:pt x="8826265" y="1765506"/>
                  <a:pt x="8822868" y="1751965"/>
                </a:cubicBezTo>
                <a:cubicBezTo>
                  <a:pt x="8819470" y="1738425"/>
                  <a:pt x="8829674" y="1728272"/>
                  <a:pt x="8848370" y="1728272"/>
                </a:cubicBezTo>
                <a:close/>
                <a:moveTo>
                  <a:pt x="8756563" y="1728272"/>
                </a:moveTo>
                <a:cubicBezTo>
                  <a:pt x="8773561" y="1729966"/>
                  <a:pt x="8790559" y="1740119"/>
                  <a:pt x="8795655" y="1751965"/>
                </a:cubicBezTo>
                <a:cubicBezTo>
                  <a:pt x="8799064" y="1765506"/>
                  <a:pt x="8788860" y="1775670"/>
                  <a:pt x="8770164" y="1775670"/>
                </a:cubicBezTo>
                <a:cubicBezTo>
                  <a:pt x="8751455" y="1775670"/>
                  <a:pt x="8734457" y="1765506"/>
                  <a:pt x="8731060" y="1751965"/>
                </a:cubicBezTo>
                <a:cubicBezTo>
                  <a:pt x="8727663" y="1738425"/>
                  <a:pt x="8737855" y="1728272"/>
                  <a:pt x="8756563" y="1728272"/>
                </a:cubicBezTo>
                <a:close/>
                <a:moveTo>
                  <a:pt x="8664732" y="1728272"/>
                </a:moveTo>
                <a:cubicBezTo>
                  <a:pt x="8681729" y="1728272"/>
                  <a:pt x="8698739" y="1740119"/>
                  <a:pt x="8703835" y="1751965"/>
                </a:cubicBezTo>
                <a:cubicBezTo>
                  <a:pt x="8707232" y="1765506"/>
                  <a:pt x="8695342" y="1775670"/>
                  <a:pt x="8678332" y="1775670"/>
                </a:cubicBezTo>
                <a:cubicBezTo>
                  <a:pt x="8659624" y="1775670"/>
                  <a:pt x="8642626" y="1765506"/>
                  <a:pt x="8639228" y="1751965"/>
                </a:cubicBezTo>
                <a:cubicBezTo>
                  <a:pt x="8635832" y="1738425"/>
                  <a:pt x="8647733" y="1728272"/>
                  <a:pt x="8664732" y="1728272"/>
                </a:cubicBezTo>
                <a:close/>
                <a:moveTo>
                  <a:pt x="8571249" y="1728272"/>
                </a:moveTo>
                <a:cubicBezTo>
                  <a:pt x="8589946" y="1728272"/>
                  <a:pt x="8606944" y="1740119"/>
                  <a:pt x="8610341" y="1751965"/>
                </a:cubicBezTo>
                <a:cubicBezTo>
                  <a:pt x="8613750" y="1765506"/>
                  <a:pt x="8601848" y="1775670"/>
                  <a:pt x="8584850" y="1775670"/>
                </a:cubicBezTo>
                <a:cubicBezTo>
                  <a:pt x="8566142" y="1775670"/>
                  <a:pt x="8549132" y="1765506"/>
                  <a:pt x="8545735" y="1751965"/>
                </a:cubicBezTo>
                <a:cubicBezTo>
                  <a:pt x="8542338" y="1738425"/>
                  <a:pt x="8554252" y="1728272"/>
                  <a:pt x="8571249" y="1728272"/>
                </a:cubicBezTo>
                <a:close/>
                <a:moveTo>
                  <a:pt x="8479430" y="1728272"/>
                </a:moveTo>
                <a:cubicBezTo>
                  <a:pt x="8498127" y="1728272"/>
                  <a:pt x="8515124" y="1738425"/>
                  <a:pt x="8518522" y="1751965"/>
                </a:cubicBezTo>
                <a:cubicBezTo>
                  <a:pt x="8521931" y="1765506"/>
                  <a:pt x="8510028" y="1775670"/>
                  <a:pt x="8493031" y="1775670"/>
                </a:cubicBezTo>
                <a:cubicBezTo>
                  <a:pt x="8474323" y="1775670"/>
                  <a:pt x="8457325" y="1765506"/>
                  <a:pt x="8453927" y="1751965"/>
                </a:cubicBezTo>
                <a:cubicBezTo>
                  <a:pt x="8450531" y="1738425"/>
                  <a:pt x="8462432" y="1728272"/>
                  <a:pt x="8479430" y="1728272"/>
                </a:cubicBezTo>
                <a:close/>
                <a:moveTo>
                  <a:pt x="8385912" y="1728272"/>
                </a:moveTo>
                <a:cubicBezTo>
                  <a:pt x="8404609" y="1728272"/>
                  <a:pt x="8421607" y="1738425"/>
                  <a:pt x="8425016" y="1751965"/>
                </a:cubicBezTo>
                <a:cubicBezTo>
                  <a:pt x="8428425" y="1765506"/>
                  <a:pt x="8416511" y="1775670"/>
                  <a:pt x="8399513" y="1775670"/>
                </a:cubicBezTo>
                <a:cubicBezTo>
                  <a:pt x="8380816" y="1775670"/>
                  <a:pt x="8363806" y="1765506"/>
                  <a:pt x="8360410" y="1751965"/>
                </a:cubicBezTo>
                <a:cubicBezTo>
                  <a:pt x="8357012" y="1738425"/>
                  <a:pt x="8368915" y="1728272"/>
                  <a:pt x="8385912" y="1728272"/>
                </a:cubicBezTo>
                <a:close/>
                <a:moveTo>
                  <a:pt x="8302623" y="1728272"/>
                </a:moveTo>
                <a:cubicBezTo>
                  <a:pt x="8319632" y="1728272"/>
                  <a:pt x="8336630" y="1738425"/>
                  <a:pt x="8340027" y="1751965"/>
                </a:cubicBezTo>
                <a:cubicBezTo>
                  <a:pt x="8343436" y="1765506"/>
                  <a:pt x="8331534" y="1775670"/>
                  <a:pt x="8312826" y="1775670"/>
                </a:cubicBezTo>
                <a:cubicBezTo>
                  <a:pt x="8294118" y="1775670"/>
                  <a:pt x="8277119" y="1765506"/>
                  <a:pt x="8275421" y="1751965"/>
                </a:cubicBezTo>
                <a:cubicBezTo>
                  <a:pt x="8272024" y="1738425"/>
                  <a:pt x="8283926" y="1728272"/>
                  <a:pt x="8302623" y="1728272"/>
                </a:cubicBezTo>
                <a:close/>
                <a:moveTo>
                  <a:pt x="8209116" y="1728272"/>
                </a:moveTo>
                <a:cubicBezTo>
                  <a:pt x="8226113" y="1728272"/>
                  <a:pt x="8243111" y="1738425"/>
                  <a:pt x="8246509" y="1751965"/>
                </a:cubicBezTo>
                <a:cubicBezTo>
                  <a:pt x="8249918" y="1765506"/>
                  <a:pt x="8238015" y="1775670"/>
                  <a:pt x="8219319" y="1775670"/>
                </a:cubicBezTo>
                <a:cubicBezTo>
                  <a:pt x="8200611" y="1775670"/>
                  <a:pt x="8183613" y="1765506"/>
                  <a:pt x="8181903" y="1751965"/>
                </a:cubicBezTo>
                <a:cubicBezTo>
                  <a:pt x="8178505" y="1738425"/>
                  <a:pt x="8190419" y="1728272"/>
                  <a:pt x="8209116" y="1728272"/>
                </a:cubicBezTo>
                <a:close/>
                <a:moveTo>
                  <a:pt x="7925189" y="1728272"/>
                </a:moveTo>
                <a:cubicBezTo>
                  <a:pt x="7942187" y="1729966"/>
                  <a:pt x="7959197" y="1740119"/>
                  <a:pt x="7962595" y="1751965"/>
                </a:cubicBezTo>
                <a:cubicBezTo>
                  <a:pt x="7966003" y="1765506"/>
                  <a:pt x="7952390" y="1775670"/>
                  <a:pt x="7935393" y="1775670"/>
                </a:cubicBezTo>
                <a:cubicBezTo>
                  <a:pt x="7916684" y="1775670"/>
                  <a:pt x="7901385" y="1765506"/>
                  <a:pt x="7897988" y="1751965"/>
                </a:cubicBezTo>
                <a:cubicBezTo>
                  <a:pt x="7894591" y="1738425"/>
                  <a:pt x="7908191" y="1728272"/>
                  <a:pt x="7925189" y="1728272"/>
                </a:cubicBezTo>
                <a:close/>
                <a:moveTo>
                  <a:pt x="7831683" y="1728272"/>
                </a:moveTo>
                <a:cubicBezTo>
                  <a:pt x="7850391" y="1728272"/>
                  <a:pt x="7867389" y="1740119"/>
                  <a:pt x="7869087" y="1751965"/>
                </a:cubicBezTo>
                <a:cubicBezTo>
                  <a:pt x="7872486" y="1765506"/>
                  <a:pt x="7858896" y="1775670"/>
                  <a:pt x="7841886" y="1775670"/>
                </a:cubicBezTo>
                <a:cubicBezTo>
                  <a:pt x="7823178" y="1775670"/>
                  <a:pt x="7807879" y="1765506"/>
                  <a:pt x="7804481" y="1751965"/>
                </a:cubicBezTo>
                <a:cubicBezTo>
                  <a:pt x="7802783" y="1738425"/>
                  <a:pt x="7814685" y="1728272"/>
                  <a:pt x="7831683" y="1728272"/>
                </a:cubicBezTo>
                <a:close/>
                <a:moveTo>
                  <a:pt x="8108804" y="1726578"/>
                </a:moveTo>
                <a:cubicBezTo>
                  <a:pt x="8125801" y="1726578"/>
                  <a:pt x="8142800" y="1736742"/>
                  <a:pt x="8146209" y="1750283"/>
                </a:cubicBezTo>
                <a:cubicBezTo>
                  <a:pt x="8149605" y="1763824"/>
                  <a:pt x="8137704" y="1773976"/>
                  <a:pt x="8119007" y="1773976"/>
                </a:cubicBezTo>
                <a:cubicBezTo>
                  <a:pt x="8100299" y="1773976"/>
                  <a:pt x="8084988" y="1763824"/>
                  <a:pt x="8081590" y="1750283"/>
                </a:cubicBezTo>
                <a:cubicBezTo>
                  <a:pt x="8078194" y="1736742"/>
                  <a:pt x="8090107" y="1726578"/>
                  <a:pt x="8108804" y="1726578"/>
                </a:cubicBezTo>
                <a:close/>
                <a:moveTo>
                  <a:pt x="8015297" y="1726578"/>
                </a:moveTo>
                <a:cubicBezTo>
                  <a:pt x="8033994" y="1726578"/>
                  <a:pt x="8050991" y="1736742"/>
                  <a:pt x="8052690" y="1750283"/>
                </a:cubicBezTo>
                <a:cubicBezTo>
                  <a:pt x="8056099" y="1763824"/>
                  <a:pt x="8044197" y="1773976"/>
                  <a:pt x="8025489" y="1773976"/>
                </a:cubicBezTo>
                <a:cubicBezTo>
                  <a:pt x="8006792" y="1773976"/>
                  <a:pt x="7991493" y="1763824"/>
                  <a:pt x="7988096" y="1750283"/>
                </a:cubicBezTo>
                <a:cubicBezTo>
                  <a:pt x="7984699" y="1736742"/>
                  <a:pt x="7998287" y="1726578"/>
                  <a:pt x="8015297" y="1726578"/>
                </a:cubicBezTo>
                <a:close/>
                <a:moveTo>
                  <a:pt x="7746683" y="1724895"/>
                </a:moveTo>
                <a:cubicBezTo>
                  <a:pt x="7765379" y="1726589"/>
                  <a:pt x="7782377" y="1736742"/>
                  <a:pt x="7784075" y="1748588"/>
                </a:cubicBezTo>
                <a:cubicBezTo>
                  <a:pt x="7785775" y="1762129"/>
                  <a:pt x="7773872" y="1772281"/>
                  <a:pt x="7756874" y="1772281"/>
                </a:cubicBezTo>
                <a:cubicBezTo>
                  <a:pt x="7738179" y="1772281"/>
                  <a:pt x="7722867" y="1762129"/>
                  <a:pt x="7719471" y="1748588"/>
                </a:cubicBezTo>
                <a:cubicBezTo>
                  <a:pt x="7717772" y="1735048"/>
                  <a:pt x="7729673" y="1724895"/>
                  <a:pt x="7746683" y="1724895"/>
                </a:cubicBezTo>
                <a:close/>
                <a:moveTo>
                  <a:pt x="7192421" y="1721507"/>
                </a:moveTo>
                <a:cubicBezTo>
                  <a:pt x="7209431" y="1721507"/>
                  <a:pt x="7226431" y="1731660"/>
                  <a:pt x="7228129" y="1745200"/>
                </a:cubicBezTo>
                <a:cubicBezTo>
                  <a:pt x="7229828" y="1758741"/>
                  <a:pt x="7216226" y="1768905"/>
                  <a:pt x="7199227" y="1768905"/>
                </a:cubicBezTo>
                <a:cubicBezTo>
                  <a:pt x="7180530" y="1768905"/>
                  <a:pt x="7165230" y="1758741"/>
                  <a:pt x="7163521" y="1745200"/>
                </a:cubicBezTo>
                <a:cubicBezTo>
                  <a:pt x="7161821" y="1731660"/>
                  <a:pt x="7175424" y="1721507"/>
                  <a:pt x="7192421" y="1721507"/>
                </a:cubicBezTo>
                <a:close/>
                <a:moveTo>
                  <a:pt x="7100623" y="1721507"/>
                </a:moveTo>
                <a:cubicBezTo>
                  <a:pt x="7117613" y="1721507"/>
                  <a:pt x="7134632" y="1731660"/>
                  <a:pt x="7136331" y="1745200"/>
                </a:cubicBezTo>
                <a:cubicBezTo>
                  <a:pt x="7138029" y="1758741"/>
                  <a:pt x="7124432" y="1768905"/>
                  <a:pt x="7107425" y="1768905"/>
                </a:cubicBezTo>
                <a:cubicBezTo>
                  <a:pt x="7088721" y="1768905"/>
                  <a:pt x="7073425" y="1758741"/>
                  <a:pt x="7071725" y="1745200"/>
                </a:cubicBezTo>
                <a:cubicBezTo>
                  <a:pt x="7070027" y="1731660"/>
                  <a:pt x="7083627" y="1721507"/>
                  <a:pt x="7100623" y="1721507"/>
                </a:cubicBezTo>
                <a:close/>
                <a:moveTo>
                  <a:pt x="7008829" y="1721507"/>
                </a:moveTo>
                <a:cubicBezTo>
                  <a:pt x="7027536" y="1721507"/>
                  <a:pt x="7042832" y="1731660"/>
                  <a:pt x="7044527" y="1745200"/>
                </a:cubicBezTo>
                <a:cubicBezTo>
                  <a:pt x="7046239" y="1758741"/>
                  <a:pt x="7032641" y="1768905"/>
                  <a:pt x="7015634" y="1768905"/>
                </a:cubicBezTo>
                <a:cubicBezTo>
                  <a:pt x="6996932" y="1768905"/>
                  <a:pt x="6981634" y="1758741"/>
                  <a:pt x="6979934" y="1745200"/>
                </a:cubicBezTo>
                <a:cubicBezTo>
                  <a:pt x="6978236" y="1731660"/>
                  <a:pt x="6991836" y="1721507"/>
                  <a:pt x="7008829" y="1721507"/>
                </a:cubicBezTo>
                <a:close/>
                <a:moveTo>
                  <a:pt x="7284243" y="1719801"/>
                </a:moveTo>
                <a:cubicBezTo>
                  <a:pt x="7302942" y="1721495"/>
                  <a:pt x="7318241" y="1731659"/>
                  <a:pt x="7319938" y="1743506"/>
                </a:cubicBezTo>
                <a:cubicBezTo>
                  <a:pt x="7321638" y="1757047"/>
                  <a:pt x="7308037" y="1767199"/>
                  <a:pt x="7291037" y="1767199"/>
                </a:cubicBezTo>
                <a:cubicBezTo>
                  <a:pt x="7272340" y="1767199"/>
                  <a:pt x="7257041" y="1757047"/>
                  <a:pt x="7255344" y="1743506"/>
                </a:cubicBezTo>
                <a:cubicBezTo>
                  <a:pt x="7253643" y="1729965"/>
                  <a:pt x="7267232" y="1719801"/>
                  <a:pt x="7284243" y="1719801"/>
                </a:cubicBezTo>
                <a:close/>
                <a:moveTo>
                  <a:pt x="6825261" y="1719801"/>
                </a:moveTo>
                <a:cubicBezTo>
                  <a:pt x="6842256" y="1719801"/>
                  <a:pt x="6857550" y="1731659"/>
                  <a:pt x="6859250" y="1743506"/>
                </a:cubicBezTo>
                <a:cubicBezTo>
                  <a:pt x="6860964" y="1757047"/>
                  <a:pt x="6847362" y="1767199"/>
                  <a:pt x="6828661" y="1767199"/>
                </a:cubicBezTo>
                <a:cubicBezTo>
                  <a:pt x="6809966" y="1767199"/>
                  <a:pt x="6794669" y="1757047"/>
                  <a:pt x="6794669" y="1743506"/>
                </a:cubicBezTo>
                <a:cubicBezTo>
                  <a:pt x="6792971" y="1729965"/>
                  <a:pt x="6806568" y="1719801"/>
                  <a:pt x="6825261" y="1719801"/>
                </a:cubicBezTo>
                <a:close/>
                <a:moveTo>
                  <a:pt x="6731793" y="1719801"/>
                </a:moveTo>
                <a:cubicBezTo>
                  <a:pt x="6748801" y="1719801"/>
                  <a:pt x="6764098" y="1729965"/>
                  <a:pt x="6765791" y="1743506"/>
                </a:cubicBezTo>
                <a:cubicBezTo>
                  <a:pt x="6767492" y="1757047"/>
                  <a:pt x="6753900" y="1767199"/>
                  <a:pt x="6735207" y="1767199"/>
                </a:cubicBezTo>
                <a:cubicBezTo>
                  <a:pt x="6716497" y="1767199"/>
                  <a:pt x="6701201" y="1757047"/>
                  <a:pt x="6701201" y="1743506"/>
                </a:cubicBezTo>
                <a:cubicBezTo>
                  <a:pt x="6699503" y="1729965"/>
                  <a:pt x="6713097" y="1719801"/>
                  <a:pt x="6731793" y="1719801"/>
                </a:cubicBezTo>
                <a:close/>
                <a:moveTo>
                  <a:pt x="6638321" y="1719801"/>
                </a:moveTo>
                <a:cubicBezTo>
                  <a:pt x="6657023" y="1719801"/>
                  <a:pt x="6672318" y="1729965"/>
                  <a:pt x="6672318" y="1743506"/>
                </a:cubicBezTo>
                <a:cubicBezTo>
                  <a:pt x="6674017" y="1757047"/>
                  <a:pt x="6660422" y="1767199"/>
                  <a:pt x="6641725" y="1767199"/>
                </a:cubicBezTo>
                <a:cubicBezTo>
                  <a:pt x="6623008" y="1767199"/>
                  <a:pt x="6609407" y="1757047"/>
                  <a:pt x="6607709" y="1743506"/>
                </a:cubicBezTo>
                <a:cubicBezTo>
                  <a:pt x="6606010" y="1729965"/>
                  <a:pt x="6621306" y="1719801"/>
                  <a:pt x="6638321" y="1719801"/>
                </a:cubicBezTo>
                <a:close/>
                <a:moveTo>
                  <a:pt x="6546524" y="1719801"/>
                </a:moveTo>
                <a:cubicBezTo>
                  <a:pt x="6565220" y="1719801"/>
                  <a:pt x="6580517" y="1729965"/>
                  <a:pt x="6580517" y="1743506"/>
                </a:cubicBezTo>
                <a:cubicBezTo>
                  <a:pt x="6580517" y="1757047"/>
                  <a:pt x="6566914" y="1767199"/>
                  <a:pt x="6549922" y="1767199"/>
                </a:cubicBezTo>
                <a:cubicBezTo>
                  <a:pt x="6531232" y="1767199"/>
                  <a:pt x="6517628" y="1757047"/>
                  <a:pt x="6515931" y="1743506"/>
                </a:cubicBezTo>
                <a:cubicBezTo>
                  <a:pt x="6515931" y="1729965"/>
                  <a:pt x="6529531" y="1719801"/>
                  <a:pt x="6546524" y="1719801"/>
                </a:cubicBezTo>
                <a:close/>
                <a:moveTo>
                  <a:pt x="6454728" y="1719801"/>
                </a:moveTo>
                <a:cubicBezTo>
                  <a:pt x="6473421" y="1719801"/>
                  <a:pt x="6488723" y="1729965"/>
                  <a:pt x="6488723" y="1743506"/>
                </a:cubicBezTo>
                <a:cubicBezTo>
                  <a:pt x="6488723" y="1757047"/>
                  <a:pt x="6475124" y="1767199"/>
                  <a:pt x="6458126" y="1767199"/>
                </a:cubicBezTo>
                <a:cubicBezTo>
                  <a:pt x="6441129" y="1767199"/>
                  <a:pt x="6425833" y="1757047"/>
                  <a:pt x="6424136" y="1743506"/>
                </a:cubicBezTo>
                <a:cubicBezTo>
                  <a:pt x="6424136" y="1729965"/>
                  <a:pt x="6437729" y="1719801"/>
                  <a:pt x="6454728" y="1719801"/>
                </a:cubicBezTo>
                <a:close/>
                <a:moveTo>
                  <a:pt x="6362937" y="1718107"/>
                </a:moveTo>
                <a:cubicBezTo>
                  <a:pt x="6381633" y="1719801"/>
                  <a:pt x="6396928" y="1729965"/>
                  <a:pt x="6396928" y="1741812"/>
                </a:cubicBezTo>
                <a:cubicBezTo>
                  <a:pt x="6396928" y="1755353"/>
                  <a:pt x="6383328" y="1765505"/>
                  <a:pt x="6366334" y="1765505"/>
                </a:cubicBezTo>
                <a:cubicBezTo>
                  <a:pt x="6347644" y="1765505"/>
                  <a:pt x="6334045" y="1755353"/>
                  <a:pt x="6332341" y="1741812"/>
                </a:cubicBezTo>
                <a:cubicBezTo>
                  <a:pt x="6332341" y="1728271"/>
                  <a:pt x="6345932" y="1718107"/>
                  <a:pt x="6362937" y="1718107"/>
                </a:cubicBezTo>
                <a:close/>
                <a:moveTo>
                  <a:pt x="6271139" y="1718107"/>
                </a:moveTo>
                <a:cubicBezTo>
                  <a:pt x="6288126" y="1719801"/>
                  <a:pt x="6303436" y="1729965"/>
                  <a:pt x="6303436" y="1741812"/>
                </a:cubicBezTo>
                <a:cubicBezTo>
                  <a:pt x="6303436" y="1755353"/>
                  <a:pt x="6289827" y="1765505"/>
                  <a:pt x="6271139" y="1765505"/>
                </a:cubicBezTo>
                <a:cubicBezTo>
                  <a:pt x="6252448" y="1765505"/>
                  <a:pt x="6238845" y="1755353"/>
                  <a:pt x="6238845" y="1741812"/>
                </a:cubicBezTo>
                <a:cubicBezTo>
                  <a:pt x="6238845" y="1728271"/>
                  <a:pt x="6252448" y="1718107"/>
                  <a:pt x="6271139" y="1718107"/>
                </a:cubicBezTo>
                <a:close/>
                <a:moveTo>
                  <a:pt x="6179345" y="1718107"/>
                </a:moveTo>
                <a:cubicBezTo>
                  <a:pt x="6196340" y="1719801"/>
                  <a:pt x="6211650" y="1729965"/>
                  <a:pt x="6211650" y="1741812"/>
                </a:cubicBezTo>
                <a:cubicBezTo>
                  <a:pt x="6211650" y="1755353"/>
                  <a:pt x="6198044" y="1765505"/>
                  <a:pt x="6179345" y="1765505"/>
                </a:cubicBezTo>
                <a:cubicBezTo>
                  <a:pt x="6160640" y="1765505"/>
                  <a:pt x="6147057" y="1755353"/>
                  <a:pt x="6147057" y="1741812"/>
                </a:cubicBezTo>
                <a:cubicBezTo>
                  <a:pt x="6147057" y="1728271"/>
                  <a:pt x="6160640" y="1718107"/>
                  <a:pt x="6179345" y="1718107"/>
                </a:cubicBezTo>
                <a:close/>
                <a:moveTo>
                  <a:pt x="6087566" y="1718107"/>
                </a:moveTo>
                <a:cubicBezTo>
                  <a:pt x="6104569" y="1718107"/>
                  <a:pt x="6119865" y="1729965"/>
                  <a:pt x="6119865" y="1741812"/>
                </a:cubicBezTo>
                <a:cubicBezTo>
                  <a:pt x="6119865" y="1755353"/>
                  <a:pt x="6106269" y="1765505"/>
                  <a:pt x="6087566" y="1765505"/>
                </a:cubicBezTo>
                <a:cubicBezTo>
                  <a:pt x="6068870" y="1765505"/>
                  <a:pt x="6055272" y="1755353"/>
                  <a:pt x="6055272" y="1741812"/>
                </a:cubicBezTo>
                <a:cubicBezTo>
                  <a:pt x="6055272" y="1728271"/>
                  <a:pt x="6068870" y="1718107"/>
                  <a:pt x="6087566" y="1718107"/>
                </a:cubicBezTo>
                <a:close/>
                <a:moveTo>
                  <a:pt x="5995778" y="1718107"/>
                </a:moveTo>
                <a:cubicBezTo>
                  <a:pt x="6012768" y="1718107"/>
                  <a:pt x="6028077" y="1728271"/>
                  <a:pt x="6028077" y="1741812"/>
                </a:cubicBezTo>
                <a:cubicBezTo>
                  <a:pt x="6028077" y="1755353"/>
                  <a:pt x="6014480" y="1765505"/>
                  <a:pt x="5995778" y="1765505"/>
                </a:cubicBezTo>
                <a:cubicBezTo>
                  <a:pt x="5977087" y="1765505"/>
                  <a:pt x="5963488" y="1755353"/>
                  <a:pt x="5963488" y="1741812"/>
                </a:cubicBezTo>
                <a:cubicBezTo>
                  <a:pt x="5963488" y="1728271"/>
                  <a:pt x="5978778" y="1718107"/>
                  <a:pt x="5995778" y="1718107"/>
                </a:cubicBezTo>
                <a:close/>
                <a:moveTo>
                  <a:pt x="5903983" y="1718107"/>
                </a:moveTo>
                <a:cubicBezTo>
                  <a:pt x="5920994" y="1718107"/>
                  <a:pt x="5936289" y="1728271"/>
                  <a:pt x="5936289" y="1741812"/>
                </a:cubicBezTo>
                <a:cubicBezTo>
                  <a:pt x="5936289" y="1755353"/>
                  <a:pt x="5920994" y="1765505"/>
                  <a:pt x="5903983" y="1765505"/>
                </a:cubicBezTo>
                <a:cubicBezTo>
                  <a:pt x="5885285" y="1765505"/>
                  <a:pt x="5871679" y="1755353"/>
                  <a:pt x="5871679" y="1741812"/>
                </a:cubicBezTo>
                <a:cubicBezTo>
                  <a:pt x="5871679" y="1728271"/>
                  <a:pt x="5886985" y="1718107"/>
                  <a:pt x="5903983" y="1718107"/>
                </a:cubicBezTo>
                <a:close/>
                <a:moveTo>
                  <a:pt x="5810345" y="1718107"/>
                </a:moveTo>
                <a:cubicBezTo>
                  <a:pt x="5829072" y="1718107"/>
                  <a:pt x="5842743" y="1728271"/>
                  <a:pt x="5842743" y="1741812"/>
                </a:cubicBezTo>
                <a:cubicBezTo>
                  <a:pt x="5842743" y="1755353"/>
                  <a:pt x="5827351" y="1765505"/>
                  <a:pt x="5810345" y="1765505"/>
                </a:cubicBezTo>
                <a:cubicBezTo>
                  <a:pt x="5791681" y="1765505"/>
                  <a:pt x="5778104" y="1755353"/>
                  <a:pt x="5778104" y="1741812"/>
                </a:cubicBezTo>
                <a:cubicBezTo>
                  <a:pt x="5778104" y="1728271"/>
                  <a:pt x="5793379" y="1718107"/>
                  <a:pt x="5810345" y="1718107"/>
                </a:cubicBezTo>
                <a:close/>
                <a:moveTo>
                  <a:pt x="5716975" y="1718107"/>
                </a:moveTo>
                <a:cubicBezTo>
                  <a:pt x="5735662" y="1718107"/>
                  <a:pt x="5750937" y="1728271"/>
                  <a:pt x="5749240" y="1741812"/>
                </a:cubicBezTo>
                <a:cubicBezTo>
                  <a:pt x="5749240" y="1755353"/>
                  <a:pt x="5733963" y="1765505"/>
                  <a:pt x="5716975" y="1765505"/>
                </a:cubicBezTo>
                <a:cubicBezTo>
                  <a:pt x="5698265" y="1765505"/>
                  <a:pt x="5684657" y="1755353"/>
                  <a:pt x="5684657" y="1741812"/>
                </a:cubicBezTo>
                <a:cubicBezTo>
                  <a:pt x="5684657" y="1728271"/>
                  <a:pt x="5699968" y="1718107"/>
                  <a:pt x="5716975" y="1718107"/>
                </a:cubicBezTo>
                <a:close/>
                <a:moveTo>
                  <a:pt x="5626828" y="1716413"/>
                </a:moveTo>
                <a:cubicBezTo>
                  <a:pt x="5643830" y="1718107"/>
                  <a:pt x="5659133" y="1728271"/>
                  <a:pt x="5657439" y="1740130"/>
                </a:cubicBezTo>
                <a:cubicBezTo>
                  <a:pt x="5657439" y="1753670"/>
                  <a:pt x="5642133" y="1763823"/>
                  <a:pt x="5623430" y="1763823"/>
                </a:cubicBezTo>
                <a:cubicBezTo>
                  <a:pt x="5604717" y="1763823"/>
                  <a:pt x="5591131" y="1753670"/>
                  <a:pt x="5592826" y="1740130"/>
                </a:cubicBezTo>
                <a:cubicBezTo>
                  <a:pt x="5592826" y="1726589"/>
                  <a:pt x="5608125" y="1716413"/>
                  <a:pt x="5626828" y="1716413"/>
                </a:cubicBezTo>
                <a:close/>
                <a:moveTo>
                  <a:pt x="5531615" y="1716413"/>
                </a:moveTo>
                <a:cubicBezTo>
                  <a:pt x="5550319" y="1718107"/>
                  <a:pt x="5563921" y="1728271"/>
                  <a:pt x="5562224" y="1740130"/>
                </a:cubicBezTo>
                <a:cubicBezTo>
                  <a:pt x="5562224" y="1753670"/>
                  <a:pt x="5546920" y="1763823"/>
                  <a:pt x="5528204" y="1763823"/>
                </a:cubicBezTo>
                <a:cubicBezTo>
                  <a:pt x="5509505" y="1763823"/>
                  <a:pt x="5495902" y="1753670"/>
                  <a:pt x="5497597" y="1740130"/>
                </a:cubicBezTo>
                <a:cubicBezTo>
                  <a:pt x="5497597" y="1726589"/>
                  <a:pt x="5512900" y="1716413"/>
                  <a:pt x="5531615" y="1716413"/>
                </a:cubicBezTo>
                <a:close/>
                <a:moveTo>
                  <a:pt x="5439771" y="1716413"/>
                </a:moveTo>
                <a:cubicBezTo>
                  <a:pt x="5456794" y="1718107"/>
                  <a:pt x="5470408" y="1728271"/>
                  <a:pt x="5470408" y="1740130"/>
                </a:cubicBezTo>
                <a:cubicBezTo>
                  <a:pt x="5470408" y="1753670"/>
                  <a:pt x="5455089" y="1763823"/>
                  <a:pt x="5436376" y="1763823"/>
                </a:cubicBezTo>
                <a:cubicBezTo>
                  <a:pt x="5417680" y="1763823"/>
                  <a:pt x="5404071" y="1753670"/>
                  <a:pt x="5405767" y="1740130"/>
                </a:cubicBezTo>
                <a:cubicBezTo>
                  <a:pt x="5405767" y="1726589"/>
                  <a:pt x="5421075" y="1716413"/>
                  <a:pt x="5439771" y="1716413"/>
                </a:cubicBezTo>
                <a:close/>
                <a:moveTo>
                  <a:pt x="5347944" y="1716413"/>
                </a:moveTo>
                <a:cubicBezTo>
                  <a:pt x="5364957" y="1716413"/>
                  <a:pt x="5380257" y="1728271"/>
                  <a:pt x="5378559" y="1740130"/>
                </a:cubicBezTo>
                <a:cubicBezTo>
                  <a:pt x="5378559" y="1753670"/>
                  <a:pt x="5363255" y="1763823"/>
                  <a:pt x="5344544" y="1763823"/>
                </a:cubicBezTo>
                <a:cubicBezTo>
                  <a:pt x="5325831" y="1763823"/>
                  <a:pt x="5312239" y="1753670"/>
                  <a:pt x="5313930" y="1740130"/>
                </a:cubicBezTo>
                <a:cubicBezTo>
                  <a:pt x="5315634" y="1726589"/>
                  <a:pt x="5329239" y="1716413"/>
                  <a:pt x="5347944" y="1716413"/>
                </a:cubicBezTo>
                <a:close/>
                <a:moveTo>
                  <a:pt x="5256134" y="1716413"/>
                </a:moveTo>
                <a:cubicBezTo>
                  <a:pt x="5273132" y="1716413"/>
                  <a:pt x="5286725" y="1726589"/>
                  <a:pt x="5286725" y="1740130"/>
                </a:cubicBezTo>
                <a:cubicBezTo>
                  <a:pt x="5285028" y="1753670"/>
                  <a:pt x="5269731" y="1763823"/>
                  <a:pt x="5252731" y="1763823"/>
                </a:cubicBezTo>
                <a:cubicBezTo>
                  <a:pt x="5235722" y="1763823"/>
                  <a:pt x="5220417" y="1753670"/>
                  <a:pt x="5222110" y="1740130"/>
                </a:cubicBezTo>
                <a:cubicBezTo>
                  <a:pt x="5223821" y="1726589"/>
                  <a:pt x="5239134" y="1716413"/>
                  <a:pt x="5256134" y="1716413"/>
                </a:cubicBezTo>
                <a:close/>
                <a:moveTo>
                  <a:pt x="5164251" y="1716413"/>
                </a:moveTo>
                <a:cubicBezTo>
                  <a:pt x="5181272" y="1716413"/>
                  <a:pt x="5194887" y="1726589"/>
                  <a:pt x="5194887" y="1740130"/>
                </a:cubicBezTo>
                <a:cubicBezTo>
                  <a:pt x="5193170" y="1753670"/>
                  <a:pt x="5177864" y="1763823"/>
                  <a:pt x="5160857" y="1763823"/>
                </a:cubicBezTo>
                <a:cubicBezTo>
                  <a:pt x="5142146" y="1763823"/>
                  <a:pt x="5130239" y="1753670"/>
                  <a:pt x="5130239" y="1740130"/>
                </a:cubicBezTo>
                <a:cubicBezTo>
                  <a:pt x="5131934" y="1726589"/>
                  <a:pt x="5147248" y="1716413"/>
                  <a:pt x="5164251" y="1716413"/>
                </a:cubicBezTo>
                <a:close/>
                <a:moveTo>
                  <a:pt x="5070724" y="1716413"/>
                </a:moveTo>
                <a:cubicBezTo>
                  <a:pt x="5089438" y="1716413"/>
                  <a:pt x="5103049" y="1726589"/>
                  <a:pt x="5101351" y="1740130"/>
                </a:cubicBezTo>
                <a:cubicBezTo>
                  <a:pt x="5099649" y="1753670"/>
                  <a:pt x="5084330" y="1763823"/>
                  <a:pt x="5067320" y="1763823"/>
                </a:cubicBezTo>
                <a:cubicBezTo>
                  <a:pt x="5048608" y="1763823"/>
                  <a:pt x="5036700" y="1753670"/>
                  <a:pt x="5036700" y="1740130"/>
                </a:cubicBezTo>
                <a:cubicBezTo>
                  <a:pt x="5038402" y="1726589"/>
                  <a:pt x="5053709" y="1716413"/>
                  <a:pt x="5070724" y="1716413"/>
                </a:cubicBezTo>
                <a:close/>
                <a:moveTo>
                  <a:pt x="4977197" y="1716413"/>
                </a:moveTo>
                <a:cubicBezTo>
                  <a:pt x="4995876" y="1716413"/>
                  <a:pt x="5009494" y="1726589"/>
                  <a:pt x="5007787" y="1740130"/>
                </a:cubicBezTo>
                <a:cubicBezTo>
                  <a:pt x="5006091" y="1753670"/>
                  <a:pt x="4990778" y="1763823"/>
                  <a:pt x="4973792" y="1763823"/>
                </a:cubicBezTo>
                <a:cubicBezTo>
                  <a:pt x="4955097" y="1763823"/>
                  <a:pt x="4943218" y="1753670"/>
                  <a:pt x="4943218" y="1740130"/>
                </a:cubicBezTo>
                <a:cubicBezTo>
                  <a:pt x="4944913" y="1726589"/>
                  <a:pt x="4960198" y="1716413"/>
                  <a:pt x="4977197" y="1716413"/>
                </a:cubicBezTo>
                <a:close/>
                <a:moveTo>
                  <a:pt x="4888939" y="1714719"/>
                </a:moveTo>
                <a:cubicBezTo>
                  <a:pt x="4905820" y="1716413"/>
                  <a:pt x="4917716" y="1726577"/>
                  <a:pt x="4917716" y="1738436"/>
                </a:cubicBezTo>
                <a:cubicBezTo>
                  <a:pt x="4916024" y="1751965"/>
                  <a:pt x="4900728" y="1762129"/>
                  <a:pt x="4882147" y="1762129"/>
                </a:cubicBezTo>
                <a:cubicBezTo>
                  <a:pt x="4863437" y="1762129"/>
                  <a:pt x="4851542" y="1751965"/>
                  <a:pt x="4853242" y="1738436"/>
                </a:cubicBezTo>
                <a:cubicBezTo>
                  <a:pt x="4854937" y="1724895"/>
                  <a:pt x="4870252" y="1714719"/>
                  <a:pt x="4888939" y="1714719"/>
                </a:cubicBezTo>
                <a:close/>
                <a:moveTo>
                  <a:pt x="1299880" y="1711343"/>
                </a:moveTo>
                <a:cubicBezTo>
                  <a:pt x="1318588" y="1713037"/>
                  <a:pt x="1327081" y="1723201"/>
                  <a:pt x="1320286" y="1735048"/>
                </a:cubicBezTo>
                <a:cubicBezTo>
                  <a:pt x="1313480" y="1748589"/>
                  <a:pt x="1294784" y="1758741"/>
                  <a:pt x="1276076" y="1758741"/>
                </a:cubicBezTo>
                <a:cubicBezTo>
                  <a:pt x="1257368" y="1758741"/>
                  <a:pt x="1248875" y="1748589"/>
                  <a:pt x="1255669" y="1735048"/>
                </a:cubicBezTo>
                <a:cubicBezTo>
                  <a:pt x="1262475" y="1721495"/>
                  <a:pt x="1281172" y="1711343"/>
                  <a:pt x="1299880" y="1711343"/>
                </a:cubicBezTo>
                <a:close/>
                <a:moveTo>
                  <a:pt x="1204662" y="1711343"/>
                </a:moveTo>
                <a:cubicBezTo>
                  <a:pt x="1223358" y="1713037"/>
                  <a:pt x="1231862" y="1723201"/>
                  <a:pt x="1225056" y="1735048"/>
                </a:cubicBezTo>
                <a:cubicBezTo>
                  <a:pt x="1218263" y="1748589"/>
                  <a:pt x="1197855" y="1758741"/>
                  <a:pt x="1180858" y="1758741"/>
                </a:cubicBezTo>
                <a:cubicBezTo>
                  <a:pt x="1162151" y="1758741"/>
                  <a:pt x="1153651" y="1748589"/>
                  <a:pt x="1160451" y="1735048"/>
                </a:cubicBezTo>
                <a:cubicBezTo>
                  <a:pt x="1167262" y="1721495"/>
                  <a:pt x="1187664" y="1711343"/>
                  <a:pt x="1204662" y="1711343"/>
                </a:cubicBezTo>
                <a:close/>
                <a:moveTo>
                  <a:pt x="927542" y="1711343"/>
                </a:moveTo>
                <a:cubicBezTo>
                  <a:pt x="946243" y="1711343"/>
                  <a:pt x="956443" y="1721495"/>
                  <a:pt x="947943" y="1735048"/>
                </a:cubicBezTo>
                <a:cubicBezTo>
                  <a:pt x="941141" y="1746895"/>
                  <a:pt x="920739" y="1758741"/>
                  <a:pt x="902040" y="1758741"/>
                </a:cubicBezTo>
                <a:cubicBezTo>
                  <a:pt x="883338" y="1758741"/>
                  <a:pt x="874838" y="1748589"/>
                  <a:pt x="881638" y="1735048"/>
                </a:cubicBezTo>
                <a:cubicBezTo>
                  <a:pt x="888438" y="1721495"/>
                  <a:pt x="908839" y="1711343"/>
                  <a:pt x="927542" y="1711343"/>
                </a:cubicBezTo>
                <a:close/>
                <a:moveTo>
                  <a:pt x="12715331" y="1706802"/>
                </a:moveTo>
                <a:cubicBezTo>
                  <a:pt x="12735739" y="1706802"/>
                  <a:pt x="12757916" y="1718660"/>
                  <a:pt x="12766408" y="1730507"/>
                </a:cubicBezTo>
                <a:cubicBezTo>
                  <a:pt x="12774901" y="1744048"/>
                  <a:pt x="12764757" y="1754200"/>
                  <a:pt x="12744350" y="1754200"/>
                </a:cubicBezTo>
                <a:cubicBezTo>
                  <a:pt x="12723944" y="1754200"/>
                  <a:pt x="12701767" y="1744048"/>
                  <a:pt x="12693273" y="1730507"/>
                </a:cubicBezTo>
                <a:cubicBezTo>
                  <a:pt x="12684780" y="1716966"/>
                  <a:pt x="12694925" y="1706802"/>
                  <a:pt x="12715331" y="1706802"/>
                </a:cubicBezTo>
                <a:close/>
                <a:moveTo>
                  <a:pt x="12613416" y="1706802"/>
                </a:moveTo>
                <a:cubicBezTo>
                  <a:pt x="12632171" y="1706802"/>
                  <a:pt x="12654111" y="1716966"/>
                  <a:pt x="12662722" y="1730507"/>
                </a:cubicBezTo>
                <a:cubicBezTo>
                  <a:pt x="12671215" y="1744048"/>
                  <a:pt x="12660952" y="1754200"/>
                  <a:pt x="12640546" y="1754200"/>
                </a:cubicBezTo>
                <a:cubicBezTo>
                  <a:pt x="12620139" y="1754200"/>
                  <a:pt x="12598081" y="1744048"/>
                  <a:pt x="12591356" y="1730507"/>
                </a:cubicBezTo>
                <a:cubicBezTo>
                  <a:pt x="12582745" y="1716966"/>
                  <a:pt x="12593008" y="1706802"/>
                  <a:pt x="12613416" y="1706802"/>
                </a:cubicBezTo>
                <a:close/>
                <a:moveTo>
                  <a:pt x="12509729" y="1706802"/>
                </a:moveTo>
                <a:cubicBezTo>
                  <a:pt x="12528366" y="1706802"/>
                  <a:pt x="12550543" y="1716966"/>
                  <a:pt x="12558917" y="1730507"/>
                </a:cubicBezTo>
                <a:cubicBezTo>
                  <a:pt x="12565760" y="1744048"/>
                  <a:pt x="12557267" y="1754200"/>
                  <a:pt x="12536977" y="1754200"/>
                </a:cubicBezTo>
                <a:cubicBezTo>
                  <a:pt x="12516571" y="1754200"/>
                  <a:pt x="12494394" y="1744048"/>
                  <a:pt x="12487553" y="1730507"/>
                </a:cubicBezTo>
                <a:cubicBezTo>
                  <a:pt x="12480712" y="1716966"/>
                  <a:pt x="12489205" y="1706802"/>
                  <a:pt x="12509729" y="1706802"/>
                </a:cubicBezTo>
                <a:close/>
                <a:moveTo>
                  <a:pt x="12409347" y="1706802"/>
                </a:moveTo>
                <a:cubicBezTo>
                  <a:pt x="12429753" y="1706802"/>
                  <a:pt x="12451812" y="1716966"/>
                  <a:pt x="12458653" y="1730507"/>
                </a:cubicBezTo>
                <a:cubicBezTo>
                  <a:pt x="12465377" y="1744048"/>
                  <a:pt x="12455233" y="1754200"/>
                  <a:pt x="12436594" y="1754200"/>
                </a:cubicBezTo>
                <a:cubicBezTo>
                  <a:pt x="12416188" y="1754200"/>
                  <a:pt x="12394012" y="1744048"/>
                  <a:pt x="12387170" y="1730507"/>
                </a:cubicBezTo>
                <a:cubicBezTo>
                  <a:pt x="12380447" y="1716966"/>
                  <a:pt x="12390592" y="1706802"/>
                  <a:pt x="12409347" y="1706802"/>
                </a:cubicBezTo>
                <a:close/>
                <a:moveTo>
                  <a:pt x="1114543" y="1706261"/>
                </a:moveTo>
                <a:cubicBezTo>
                  <a:pt x="1133243" y="1706261"/>
                  <a:pt x="1141744" y="1716425"/>
                  <a:pt x="1134943" y="1729966"/>
                </a:cubicBezTo>
                <a:cubicBezTo>
                  <a:pt x="1128143" y="1743507"/>
                  <a:pt x="1107744" y="1753671"/>
                  <a:pt x="1090742" y="1753671"/>
                </a:cubicBezTo>
                <a:cubicBezTo>
                  <a:pt x="1072042" y="1753671"/>
                  <a:pt x="1063540" y="1743507"/>
                  <a:pt x="1070340" y="1729966"/>
                </a:cubicBezTo>
                <a:cubicBezTo>
                  <a:pt x="1077141" y="1718119"/>
                  <a:pt x="1097544" y="1706261"/>
                  <a:pt x="1114543" y="1706261"/>
                </a:cubicBezTo>
                <a:close/>
                <a:moveTo>
                  <a:pt x="1024441" y="1706261"/>
                </a:moveTo>
                <a:cubicBezTo>
                  <a:pt x="1041442" y="1706261"/>
                  <a:pt x="1051643" y="1716425"/>
                  <a:pt x="1044842" y="1729966"/>
                </a:cubicBezTo>
                <a:cubicBezTo>
                  <a:pt x="1038041" y="1743507"/>
                  <a:pt x="1017640" y="1753671"/>
                  <a:pt x="1000639" y="1753671"/>
                </a:cubicBezTo>
                <a:cubicBezTo>
                  <a:pt x="981937" y="1753671"/>
                  <a:pt x="973436" y="1743507"/>
                  <a:pt x="980237" y="1729966"/>
                </a:cubicBezTo>
                <a:cubicBezTo>
                  <a:pt x="987038" y="1718119"/>
                  <a:pt x="1007439" y="1706261"/>
                  <a:pt x="1024441" y="1706261"/>
                </a:cubicBezTo>
                <a:close/>
                <a:moveTo>
                  <a:pt x="10296869" y="1670721"/>
                </a:moveTo>
                <a:cubicBezTo>
                  <a:pt x="10313867" y="1670721"/>
                  <a:pt x="10332563" y="1680874"/>
                  <a:pt x="10339369" y="1694414"/>
                </a:cubicBezTo>
                <a:cubicBezTo>
                  <a:pt x="10346164" y="1707955"/>
                  <a:pt x="10335960" y="1718107"/>
                  <a:pt x="10318963" y="1718107"/>
                </a:cubicBezTo>
                <a:cubicBezTo>
                  <a:pt x="10301965" y="1718107"/>
                  <a:pt x="10281570" y="1707955"/>
                  <a:pt x="10276462" y="1694414"/>
                </a:cubicBezTo>
                <a:cubicBezTo>
                  <a:pt x="10269667" y="1680874"/>
                  <a:pt x="10279871" y="1670721"/>
                  <a:pt x="10296869" y="1670721"/>
                </a:cubicBezTo>
                <a:close/>
                <a:moveTo>
                  <a:pt x="10206748" y="1670721"/>
                </a:moveTo>
                <a:cubicBezTo>
                  <a:pt x="10223746" y="1670721"/>
                  <a:pt x="10244165" y="1680874"/>
                  <a:pt x="10249261" y="1694414"/>
                </a:cubicBezTo>
                <a:cubicBezTo>
                  <a:pt x="10254357" y="1707955"/>
                  <a:pt x="10245863" y="1718107"/>
                  <a:pt x="10227155" y="1718107"/>
                </a:cubicBezTo>
                <a:cubicBezTo>
                  <a:pt x="10210146" y="1718107"/>
                  <a:pt x="10189751" y="1707955"/>
                  <a:pt x="10184655" y="1694414"/>
                </a:cubicBezTo>
                <a:cubicBezTo>
                  <a:pt x="10179547" y="1680874"/>
                  <a:pt x="10188052" y="1670721"/>
                  <a:pt x="10206748" y="1670721"/>
                </a:cubicBezTo>
                <a:close/>
                <a:moveTo>
                  <a:pt x="10116652" y="1670721"/>
                </a:moveTo>
                <a:cubicBezTo>
                  <a:pt x="10133662" y="1670721"/>
                  <a:pt x="10152358" y="1680874"/>
                  <a:pt x="10159153" y="1694414"/>
                </a:cubicBezTo>
                <a:cubicBezTo>
                  <a:pt x="10164260" y="1707955"/>
                  <a:pt x="10155755" y="1718107"/>
                  <a:pt x="10137058" y="1718107"/>
                </a:cubicBezTo>
                <a:cubicBezTo>
                  <a:pt x="10120061" y="1718107"/>
                  <a:pt x="10099642" y="1707955"/>
                  <a:pt x="10094546" y="1694414"/>
                </a:cubicBezTo>
                <a:cubicBezTo>
                  <a:pt x="10089451" y="1680874"/>
                  <a:pt x="10097943" y="1670721"/>
                  <a:pt x="10116652" y="1670721"/>
                </a:cubicBezTo>
                <a:close/>
                <a:moveTo>
                  <a:pt x="10023145" y="1670721"/>
                </a:moveTo>
                <a:cubicBezTo>
                  <a:pt x="10040143" y="1670721"/>
                  <a:pt x="10060538" y="1680874"/>
                  <a:pt x="10065646" y="1694414"/>
                </a:cubicBezTo>
                <a:cubicBezTo>
                  <a:pt x="10070742" y="1707955"/>
                  <a:pt x="10062237" y="1718107"/>
                  <a:pt x="10043541" y="1718107"/>
                </a:cubicBezTo>
                <a:cubicBezTo>
                  <a:pt x="10026543" y="1718107"/>
                  <a:pt x="10006136" y="1707955"/>
                  <a:pt x="10001028" y="1694414"/>
                </a:cubicBezTo>
                <a:cubicBezTo>
                  <a:pt x="9995932" y="1680874"/>
                  <a:pt x="10004426" y="1670721"/>
                  <a:pt x="10023145" y="1670721"/>
                </a:cubicBezTo>
                <a:close/>
                <a:moveTo>
                  <a:pt x="9931338" y="1669027"/>
                </a:moveTo>
                <a:cubicBezTo>
                  <a:pt x="9948348" y="1670709"/>
                  <a:pt x="9968743" y="1680874"/>
                  <a:pt x="9973839" y="1692720"/>
                </a:cubicBezTo>
                <a:cubicBezTo>
                  <a:pt x="9978946" y="1706261"/>
                  <a:pt x="9968743" y="1716413"/>
                  <a:pt x="9951745" y="1716413"/>
                </a:cubicBezTo>
                <a:cubicBezTo>
                  <a:pt x="9934747" y="1716413"/>
                  <a:pt x="9914340" y="1706261"/>
                  <a:pt x="9909244" y="1692720"/>
                </a:cubicBezTo>
                <a:cubicBezTo>
                  <a:pt x="9904137" y="1679179"/>
                  <a:pt x="9914340" y="1669027"/>
                  <a:pt x="9931338" y="1669027"/>
                </a:cubicBezTo>
                <a:close/>
                <a:moveTo>
                  <a:pt x="9839531" y="1669027"/>
                </a:moveTo>
                <a:cubicBezTo>
                  <a:pt x="9858227" y="1670709"/>
                  <a:pt x="9876948" y="1680874"/>
                  <a:pt x="9882044" y="1692720"/>
                </a:cubicBezTo>
                <a:cubicBezTo>
                  <a:pt x="9887140" y="1706261"/>
                  <a:pt x="9876948" y="1716413"/>
                  <a:pt x="9859938" y="1716413"/>
                </a:cubicBezTo>
                <a:cubicBezTo>
                  <a:pt x="9842928" y="1716413"/>
                  <a:pt x="9822533" y="1706261"/>
                  <a:pt x="9817438" y="1692720"/>
                </a:cubicBezTo>
                <a:cubicBezTo>
                  <a:pt x="9812330" y="1679179"/>
                  <a:pt x="9822533" y="1669027"/>
                  <a:pt x="9839531" y="1669027"/>
                </a:cubicBezTo>
                <a:close/>
                <a:moveTo>
                  <a:pt x="9749422" y="1669027"/>
                </a:moveTo>
                <a:cubicBezTo>
                  <a:pt x="9768130" y="1669027"/>
                  <a:pt x="9786838" y="1680874"/>
                  <a:pt x="9791934" y="1692720"/>
                </a:cubicBezTo>
                <a:cubicBezTo>
                  <a:pt x="9797042" y="1706261"/>
                  <a:pt x="9786838" y="1716413"/>
                  <a:pt x="9769841" y="1716413"/>
                </a:cubicBezTo>
                <a:cubicBezTo>
                  <a:pt x="9752831" y="1716413"/>
                  <a:pt x="9734123" y="1706261"/>
                  <a:pt x="9727328" y="1692720"/>
                </a:cubicBezTo>
                <a:cubicBezTo>
                  <a:pt x="9722232" y="1679179"/>
                  <a:pt x="9732424" y="1669027"/>
                  <a:pt x="9749422" y="1669027"/>
                </a:cubicBezTo>
                <a:close/>
                <a:moveTo>
                  <a:pt x="9654229" y="1669027"/>
                </a:moveTo>
                <a:cubicBezTo>
                  <a:pt x="9671227" y="1669027"/>
                  <a:pt x="9689935" y="1679179"/>
                  <a:pt x="9695031" y="1692720"/>
                </a:cubicBezTo>
                <a:cubicBezTo>
                  <a:pt x="9700139" y="1706261"/>
                  <a:pt x="9689935" y="1716413"/>
                  <a:pt x="9672938" y="1716413"/>
                </a:cubicBezTo>
                <a:cubicBezTo>
                  <a:pt x="9655928" y="1716413"/>
                  <a:pt x="9637231" y="1706261"/>
                  <a:pt x="9632135" y="1692720"/>
                </a:cubicBezTo>
                <a:cubicBezTo>
                  <a:pt x="9627028" y="1679179"/>
                  <a:pt x="9637231" y="1669027"/>
                  <a:pt x="9654229" y="1669027"/>
                </a:cubicBezTo>
                <a:close/>
                <a:moveTo>
                  <a:pt x="9562410" y="1669027"/>
                </a:moveTo>
                <a:cubicBezTo>
                  <a:pt x="9579408" y="1669027"/>
                  <a:pt x="9598104" y="1679179"/>
                  <a:pt x="9603212" y="1692720"/>
                </a:cubicBezTo>
                <a:cubicBezTo>
                  <a:pt x="9608308" y="1706261"/>
                  <a:pt x="9598104" y="1716413"/>
                  <a:pt x="9579408" y="1716413"/>
                </a:cubicBezTo>
                <a:cubicBezTo>
                  <a:pt x="9562410" y="1716413"/>
                  <a:pt x="9543714" y="1706261"/>
                  <a:pt x="9538606" y="1692720"/>
                </a:cubicBezTo>
                <a:cubicBezTo>
                  <a:pt x="9533510" y="1679179"/>
                  <a:pt x="9543714" y="1669027"/>
                  <a:pt x="9562410" y="1669027"/>
                </a:cubicBezTo>
                <a:close/>
                <a:moveTo>
                  <a:pt x="9470603" y="1669027"/>
                </a:moveTo>
                <a:cubicBezTo>
                  <a:pt x="9487601" y="1669027"/>
                  <a:pt x="9506298" y="1679179"/>
                  <a:pt x="9511394" y="1692720"/>
                </a:cubicBezTo>
                <a:cubicBezTo>
                  <a:pt x="9516501" y="1706261"/>
                  <a:pt x="9506298" y="1716413"/>
                  <a:pt x="9487601" y="1716413"/>
                </a:cubicBezTo>
                <a:cubicBezTo>
                  <a:pt x="9470603" y="1716413"/>
                  <a:pt x="9451895" y="1706261"/>
                  <a:pt x="9446799" y="1692720"/>
                </a:cubicBezTo>
                <a:cubicBezTo>
                  <a:pt x="9441703" y="1679179"/>
                  <a:pt x="9451895" y="1669027"/>
                  <a:pt x="9470603" y="1669027"/>
                </a:cubicBezTo>
                <a:close/>
                <a:moveTo>
                  <a:pt x="7367562" y="1663945"/>
                </a:moveTo>
                <a:cubicBezTo>
                  <a:pt x="7386257" y="1663945"/>
                  <a:pt x="7401558" y="1674109"/>
                  <a:pt x="7403256" y="1687650"/>
                </a:cubicBezTo>
                <a:cubicBezTo>
                  <a:pt x="7404956" y="1701191"/>
                  <a:pt x="7393052" y="1711343"/>
                  <a:pt x="7374355" y="1711343"/>
                </a:cubicBezTo>
                <a:cubicBezTo>
                  <a:pt x="7357355" y="1711343"/>
                  <a:pt x="7340346" y="1701191"/>
                  <a:pt x="7338650" y="1687650"/>
                </a:cubicBezTo>
                <a:cubicBezTo>
                  <a:pt x="7336949" y="1674109"/>
                  <a:pt x="7348852" y="1663945"/>
                  <a:pt x="7367562" y="1663945"/>
                </a:cubicBezTo>
                <a:close/>
                <a:moveTo>
                  <a:pt x="9377085" y="1662251"/>
                </a:moveTo>
                <a:cubicBezTo>
                  <a:pt x="9394095" y="1663945"/>
                  <a:pt x="9412791" y="1674109"/>
                  <a:pt x="9417887" y="1685956"/>
                </a:cubicBezTo>
                <a:cubicBezTo>
                  <a:pt x="9422995" y="1699497"/>
                  <a:pt x="9412791" y="1709649"/>
                  <a:pt x="9394095" y="1709649"/>
                </a:cubicBezTo>
                <a:cubicBezTo>
                  <a:pt x="9377085" y="1709649"/>
                  <a:pt x="9358389" y="1699497"/>
                  <a:pt x="9353281" y="1685956"/>
                </a:cubicBezTo>
                <a:cubicBezTo>
                  <a:pt x="9348185" y="1672415"/>
                  <a:pt x="9358389" y="1662251"/>
                  <a:pt x="9377085" y="1662251"/>
                </a:cubicBezTo>
                <a:close/>
                <a:moveTo>
                  <a:pt x="9283602" y="1662251"/>
                </a:moveTo>
                <a:cubicBezTo>
                  <a:pt x="9302299" y="1663945"/>
                  <a:pt x="9320995" y="1674109"/>
                  <a:pt x="9324404" y="1685956"/>
                </a:cubicBezTo>
                <a:cubicBezTo>
                  <a:pt x="9329500" y="1699497"/>
                  <a:pt x="9319296" y="1709649"/>
                  <a:pt x="9300600" y="1709649"/>
                </a:cubicBezTo>
                <a:cubicBezTo>
                  <a:pt x="9283602" y="1709649"/>
                  <a:pt x="9264894" y="1699497"/>
                  <a:pt x="9259786" y="1685956"/>
                </a:cubicBezTo>
                <a:cubicBezTo>
                  <a:pt x="9254690" y="1672415"/>
                  <a:pt x="9266592" y="1662251"/>
                  <a:pt x="9283602" y="1662251"/>
                </a:cubicBezTo>
                <a:close/>
                <a:moveTo>
                  <a:pt x="9191784" y="1662251"/>
                </a:moveTo>
                <a:cubicBezTo>
                  <a:pt x="9210480" y="1662251"/>
                  <a:pt x="9229176" y="1674109"/>
                  <a:pt x="9232585" y="1685956"/>
                </a:cubicBezTo>
                <a:cubicBezTo>
                  <a:pt x="9237681" y="1699497"/>
                  <a:pt x="9225780" y="1709649"/>
                  <a:pt x="9208782" y="1709649"/>
                </a:cubicBezTo>
                <a:cubicBezTo>
                  <a:pt x="9191784" y="1709649"/>
                  <a:pt x="9173075" y="1699497"/>
                  <a:pt x="9167979" y="1685956"/>
                </a:cubicBezTo>
                <a:cubicBezTo>
                  <a:pt x="9162883" y="1672415"/>
                  <a:pt x="9174786" y="1662251"/>
                  <a:pt x="9191784" y="1662251"/>
                </a:cubicBezTo>
                <a:close/>
                <a:moveTo>
                  <a:pt x="9101675" y="1662251"/>
                </a:moveTo>
                <a:cubicBezTo>
                  <a:pt x="9120371" y="1662251"/>
                  <a:pt x="9137369" y="1674109"/>
                  <a:pt x="9142488" y="1685956"/>
                </a:cubicBezTo>
                <a:cubicBezTo>
                  <a:pt x="9147584" y="1699497"/>
                  <a:pt x="9135670" y="1709649"/>
                  <a:pt x="9118672" y="1709649"/>
                </a:cubicBezTo>
                <a:cubicBezTo>
                  <a:pt x="9101675" y="1709649"/>
                  <a:pt x="9082978" y="1699497"/>
                  <a:pt x="9077870" y="1685956"/>
                </a:cubicBezTo>
                <a:cubicBezTo>
                  <a:pt x="9072775" y="1672415"/>
                  <a:pt x="9084676" y="1662251"/>
                  <a:pt x="9101675" y="1662251"/>
                </a:cubicBezTo>
                <a:close/>
                <a:moveTo>
                  <a:pt x="9011566" y="1662251"/>
                </a:moveTo>
                <a:cubicBezTo>
                  <a:pt x="9028576" y="1662251"/>
                  <a:pt x="9045573" y="1672415"/>
                  <a:pt x="9050669" y="1685956"/>
                </a:cubicBezTo>
                <a:cubicBezTo>
                  <a:pt x="9055777" y="1699497"/>
                  <a:pt x="9043875" y="1709649"/>
                  <a:pt x="9026877" y="1709649"/>
                </a:cubicBezTo>
                <a:cubicBezTo>
                  <a:pt x="9009856" y="1709649"/>
                  <a:pt x="8991159" y="1699497"/>
                  <a:pt x="8987762" y="1685956"/>
                </a:cubicBezTo>
                <a:cubicBezTo>
                  <a:pt x="8984365" y="1672415"/>
                  <a:pt x="8994557" y="1662251"/>
                  <a:pt x="9011566" y="1662251"/>
                </a:cubicBezTo>
                <a:close/>
                <a:moveTo>
                  <a:pt x="8919758" y="1662251"/>
                </a:moveTo>
                <a:cubicBezTo>
                  <a:pt x="8936756" y="1662251"/>
                  <a:pt x="8955464" y="1672415"/>
                  <a:pt x="8958862" y="1685956"/>
                </a:cubicBezTo>
                <a:cubicBezTo>
                  <a:pt x="8962259" y="1699497"/>
                  <a:pt x="8952055" y="1709649"/>
                  <a:pt x="8935058" y="1709649"/>
                </a:cubicBezTo>
                <a:cubicBezTo>
                  <a:pt x="8918059" y="1709649"/>
                  <a:pt x="8899351" y="1699497"/>
                  <a:pt x="8895954" y="1685956"/>
                </a:cubicBezTo>
                <a:cubicBezTo>
                  <a:pt x="8892545" y="1672415"/>
                  <a:pt x="8902749" y="1662251"/>
                  <a:pt x="8919758" y="1662251"/>
                </a:cubicBezTo>
                <a:close/>
                <a:moveTo>
                  <a:pt x="8827963" y="1662251"/>
                </a:moveTo>
                <a:cubicBezTo>
                  <a:pt x="8844962" y="1662251"/>
                  <a:pt x="8861959" y="1672415"/>
                  <a:pt x="8867055" y="1685956"/>
                </a:cubicBezTo>
                <a:cubicBezTo>
                  <a:pt x="8870453" y="1699497"/>
                  <a:pt x="8860261" y="1709649"/>
                  <a:pt x="8841553" y="1709649"/>
                </a:cubicBezTo>
                <a:cubicBezTo>
                  <a:pt x="8824554" y="1709649"/>
                  <a:pt x="8805858" y="1699497"/>
                  <a:pt x="8802461" y="1685956"/>
                </a:cubicBezTo>
                <a:cubicBezTo>
                  <a:pt x="8799052" y="1672415"/>
                  <a:pt x="8809255" y="1662251"/>
                  <a:pt x="8827963" y="1662251"/>
                </a:cubicBezTo>
                <a:close/>
                <a:moveTo>
                  <a:pt x="8736144" y="1662251"/>
                </a:moveTo>
                <a:cubicBezTo>
                  <a:pt x="8753142" y="1662251"/>
                  <a:pt x="8770152" y="1672415"/>
                  <a:pt x="8775248" y="1685956"/>
                </a:cubicBezTo>
                <a:cubicBezTo>
                  <a:pt x="8778645" y="1699497"/>
                  <a:pt x="8768442" y="1709649"/>
                  <a:pt x="8749745" y="1709649"/>
                </a:cubicBezTo>
                <a:cubicBezTo>
                  <a:pt x="8732747" y="1709649"/>
                  <a:pt x="8714051" y="1699497"/>
                  <a:pt x="8710642" y="1685956"/>
                </a:cubicBezTo>
                <a:cubicBezTo>
                  <a:pt x="8707245" y="1672415"/>
                  <a:pt x="8717448" y="1662251"/>
                  <a:pt x="8736144" y="1662251"/>
                </a:cubicBezTo>
                <a:close/>
                <a:moveTo>
                  <a:pt x="8644336" y="1662251"/>
                </a:moveTo>
                <a:cubicBezTo>
                  <a:pt x="8663032" y="1662251"/>
                  <a:pt x="8680031" y="1672415"/>
                  <a:pt x="8683451" y="1685956"/>
                </a:cubicBezTo>
                <a:cubicBezTo>
                  <a:pt x="8686849" y="1699497"/>
                  <a:pt x="8676633" y="1709649"/>
                  <a:pt x="8657937" y="1709649"/>
                </a:cubicBezTo>
                <a:cubicBezTo>
                  <a:pt x="8640939" y="1709649"/>
                  <a:pt x="8622231" y="1699497"/>
                  <a:pt x="8618834" y="1685956"/>
                </a:cubicBezTo>
                <a:cubicBezTo>
                  <a:pt x="8615436" y="1672415"/>
                  <a:pt x="8625640" y="1662251"/>
                  <a:pt x="8644336" y="1662251"/>
                </a:cubicBezTo>
                <a:close/>
                <a:moveTo>
                  <a:pt x="8552529" y="1660557"/>
                </a:moveTo>
                <a:cubicBezTo>
                  <a:pt x="8571237" y="1662251"/>
                  <a:pt x="8588247" y="1672404"/>
                  <a:pt x="8591644" y="1684262"/>
                </a:cubicBezTo>
                <a:cubicBezTo>
                  <a:pt x="8595042" y="1697803"/>
                  <a:pt x="8583140" y="1707955"/>
                  <a:pt x="8566142" y="1707955"/>
                </a:cubicBezTo>
                <a:cubicBezTo>
                  <a:pt x="8549132" y="1707955"/>
                  <a:pt x="8530423" y="1697803"/>
                  <a:pt x="8527027" y="1684262"/>
                </a:cubicBezTo>
                <a:cubicBezTo>
                  <a:pt x="8523629" y="1670721"/>
                  <a:pt x="8535532" y="1660557"/>
                  <a:pt x="8552529" y="1660557"/>
                </a:cubicBezTo>
                <a:close/>
                <a:moveTo>
                  <a:pt x="8462433" y="1660557"/>
                </a:moveTo>
                <a:cubicBezTo>
                  <a:pt x="8479430" y="1660557"/>
                  <a:pt x="8496440" y="1672404"/>
                  <a:pt x="8501536" y="1684262"/>
                </a:cubicBezTo>
                <a:cubicBezTo>
                  <a:pt x="8504934" y="1697803"/>
                  <a:pt x="8493031" y="1707955"/>
                  <a:pt x="8476034" y="1707955"/>
                </a:cubicBezTo>
                <a:cubicBezTo>
                  <a:pt x="8459035" y="1707955"/>
                  <a:pt x="8440327" y="1697803"/>
                  <a:pt x="8436930" y="1684262"/>
                </a:cubicBezTo>
                <a:cubicBezTo>
                  <a:pt x="8433521" y="1670721"/>
                  <a:pt x="8445423" y="1660557"/>
                  <a:pt x="8462433" y="1660557"/>
                </a:cubicBezTo>
                <a:close/>
                <a:moveTo>
                  <a:pt x="8370613" y="1660557"/>
                </a:moveTo>
                <a:cubicBezTo>
                  <a:pt x="8387611" y="1660557"/>
                  <a:pt x="8404609" y="1672404"/>
                  <a:pt x="8408018" y="1684262"/>
                </a:cubicBezTo>
                <a:cubicBezTo>
                  <a:pt x="8411415" y="1697803"/>
                  <a:pt x="8399513" y="1707955"/>
                  <a:pt x="8382515" y="1707955"/>
                </a:cubicBezTo>
                <a:cubicBezTo>
                  <a:pt x="8365517" y="1707955"/>
                  <a:pt x="8348520" y="1697803"/>
                  <a:pt x="8345111" y="1684262"/>
                </a:cubicBezTo>
                <a:cubicBezTo>
                  <a:pt x="8341713" y="1670721"/>
                  <a:pt x="8353616" y="1660557"/>
                  <a:pt x="8370613" y="1660557"/>
                </a:cubicBezTo>
                <a:close/>
                <a:moveTo>
                  <a:pt x="8278806" y="1660557"/>
                </a:moveTo>
                <a:cubicBezTo>
                  <a:pt x="8295804" y="1660557"/>
                  <a:pt x="8312802" y="1670721"/>
                  <a:pt x="8316199" y="1684262"/>
                </a:cubicBezTo>
                <a:cubicBezTo>
                  <a:pt x="8319608" y="1697803"/>
                  <a:pt x="8307706" y="1707955"/>
                  <a:pt x="8290708" y="1707955"/>
                </a:cubicBezTo>
                <a:cubicBezTo>
                  <a:pt x="8273710" y="1707955"/>
                  <a:pt x="8256701" y="1697803"/>
                  <a:pt x="8253303" y="1684262"/>
                </a:cubicBezTo>
                <a:cubicBezTo>
                  <a:pt x="8249907" y="1670721"/>
                  <a:pt x="8261808" y="1660557"/>
                  <a:pt x="8278806" y="1660557"/>
                </a:cubicBezTo>
                <a:close/>
                <a:moveTo>
                  <a:pt x="8187010" y="1660557"/>
                </a:moveTo>
                <a:cubicBezTo>
                  <a:pt x="8205718" y="1660557"/>
                  <a:pt x="8222716" y="1670721"/>
                  <a:pt x="8224427" y="1684262"/>
                </a:cubicBezTo>
                <a:cubicBezTo>
                  <a:pt x="8227824" y="1697803"/>
                  <a:pt x="8215922" y="1707955"/>
                  <a:pt x="8197213" y="1707955"/>
                </a:cubicBezTo>
                <a:cubicBezTo>
                  <a:pt x="8178505" y="1707955"/>
                  <a:pt x="8163206" y="1697803"/>
                  <a:pt x="8159809" y="1684262"/>
                </a:cubicBezTo>
                <a:cubicBezTo>
                  <a:pt x="8156412" y="1670721"/>
                  <a:pt x="8168313" y="1660557"/>
                  <a:pt x="8187010" y="1660557"/>
                </a:cubicBezTo>
                <a:close/>
                <a:moveTo>
                  <a:pt x="7909890" y="1660557"/>
                </a:moveTo>
                <a:cubicBezTo>
                  <a:pt x="7928586" y="1660557"/>
                  <a:pt x="7943898" y="1670721"/>
                  <a:pt x="7947307" y="1684262"/>
                </a:cubicBezTo>
                <a:cubicBezTo>
                  <a:pt x="7950704" y="1697803"/>
                  <a:pt x="7937091" y="1707955"/>
                  <a:pt x="7920094" y="1707955"/>
                </a:cubicBezTo>
                <a:cubicBezTo>
                  <a:pt x="7903096" y="1707955"/>
                  <a:pt x="7886086" y="1697803"/>
                  <a:pt x="7882689" y="1684262"/>
                </a:cubicBezTo>
                <a:cubicBezTo>
                  <a:pt x="7879292" y="1670721"/>
                  <a:pt x="7892892" y="1660557"/>
                  <a:pt x="7909890" y="1660557"/>
                </a:cubicBezTo>
                <a:close/>
                <a:moveTo>
                  <a:pt x="8093493" y="1658874"/>
                </a:moveTo>
                <a:cubicBezTo>
                  <a:pt x="8110502" y="1658874"/>
                  <a:pt x="8127500" y="1670721"/>
                  <a:pt x="8130909" y="1682567"/>
                </a:cubicBezTo>
                <a:cubicBezTo>
                  <a:pt x="8134306" y="1696108"/>
                  <a:pt x="8122404" y="1706260"/>
                  <a:pt x="8103707" y="1706260"/>
                </a:cubicBezTo>
                <a:cubicBezTo>
                  <a:pt x="8086698" y="1706260"/>
                  <a:pt x="8069700" y="1696108"/>
                  <a:pt x="8066291" y="1682567"/>
                </a:cubicBezTo>
                <a:cubicBezTo>
                  <a:pt x="8062894" y="1669027"/>
                  <a:pt x="8074796" y="1658874"/>
                  <a:pt x="8093493" y="1658874"/>
                </a:cubicBezTo>
                <a:close/>
                <a:moveTo>
                  <a:pt x="8001685" y="1658874"/>
                </a:moveTo>
                <a:cubicBezTo>
                  <a:pt x="8018683" y="1658874"/>
                  <a:pt x="8035693" y="1669027"/>
                  <a:pt x="8039090" y="1682567"/>
                </a:cubicBezTo>
                <a:cubicBezTo>
                  <a:pt x="8042487" y="1696108"/>
                  <a:pt x="8030585" y="1706260"/>
                  <a:pt x="8011888" y="1706260"/>
                </a:cubicBezTo>
                <a:cubicBezTo>
                  <a:pt x="7994891" y="1706260"/>
                  <a:pt x="7977881" y="1696108"/>
                  <a:pt x="7974484" y="1682567"/>
                </a:cubicBezTo>
                <a:cubicBezTo>
                  <a:pt x="7971087" y="1669027"/>
                  <a:pt x="7982988" y="1658874"/>
                  <a:pt x="8001685" y="1658874"/>
                </a:cubicBezTo>
                <a:close/>
                <a:moveTo>
                  <a:pt x="7818059" y="1658874"/>
                </a:moveTo>
                <a:cubicBezTo>
                  <a:pt x="7836767" y="1660568"/>
                  <a:pt x="7853765" y="1670721"/>
                  <a:pt x="7855464" y="1682567"/>
                </a:cubicBezTo>
                <a:cubicBezTo>
                  <a:pt x="7858861" y="1696108"/>
                  <a:pt x="7845260" y="1706260"/>
                  <a:pt x="7828262" y="1706260"/>
                </a:cubicBezTo>
                <a:cubicBezTo>
                  <a:pt x="7811265" y="1706260"/>
                  <a:pt x="7794267" y="1696108"/>
                  <a:pt x="7790869" y="1682567"/>
                </a:cubicBezTo>
                <a:cubicBezTo>
                  <a:pt x="7789160" y="1669027"/>
                  <a:pt x="7801062" y="1658874"/>
                  <a:pt x="7818059" y="1658874"/>
                </a:cubicBezTo>
                <a:close/>
                <a:moveTo>
                  <a:pt x="7727974" y="1658874"/>
                </a:moveTo>
                <a:cubicBezTo>
                  <a:pt x="7746670" y="1660568"/>
                  <a:pt x="7761970" y="1670721"/>
                  <a:pt x="7765366" y="1682567"/>
                </a:cubicBezTo>
                <a:cubicBezTo>
                  <a:pt x="7767065" y="1696108"/>
                  <a:pt x="7755164" y="1706260"/>
                  <a:pt x="7738165" y="1706260"/>
                </a:cubicBezTo>
                <a:cubicBezTo>
                  <a:pt x="7721167" y="1706260"/>
                  <a:pt x="7704170" y="1696108"/>
                  <a:pt x="7700760" y="1682567"/>
                </a:cubicBezTo>
                <a:cubicBezTo>
                  <a:pt x="7699062" y="1669027"/>
                  <a:pt x="7710977" y="1658874"/>
                  <a:pt x="7727974" y="1658874"/>
                </a:cubicBezTo>
                <a:close/>
                <a:moveTo>
                  <a:pt x="7636178" y="1658874"/>
                </a:moveTo>
                <a:cubicBezTo>
                  <a:pt x="7653177" y="1658874"/>
                  <a:pt x="7670175" y="1670721"/>
                  <a:pt x="7671873" y="1682567"/>
                </a:cubicBezTo>
                <a:cubicBezTo>
                  <a:pt x="7673572" y="1696108"/>
                  <a:pt x="7661669" y="1706260"/>
                  <a:pt x="7644671" y="1706260"/>
                </a:cubicBezTo>
                <a:cubicBezTo>
                  <a:pt x="7627674" y="1706260"/>
                  <a:pt x="7610675" y="1696108"/>
                  <a:pt x="7608978" y="1682567"/>
                </a:cubicBezTo>
                <a:cubicBezTo>
                  <a:pt x="7607279" y="1669027"/>
                  <a:pt x="7619170" y="1658874"/>
                  <a:pt x="7636178" y="1658874"/>
                </a:cubicBezTo>
                <a:close/>
                <a:moveTo>
                  <a:pt x="7544367" y="1658874"/>
                </a:moveTo>
                <a:cubicBezTo>
                  <a:pt x="7561366" y="1658874"/>
                  <a:pt x="7578366" y="1669027"/>
                  <a:pt x="7580053" y="1682567"/>
                </a:cubicBezTo>
                <a:cubicBezTo>
                  <a:pt x="7581753" y="1696108"/>
                  <a:pt x="7569863" y="1706260"/>
                  <a:pt x="7551162" y="1706260"/>
                </a:cubicBezTo>
                <a:cubicBezTo>
                  <a:pt x="7534163" y="1706260"/>
                  <a:pt x="7517168" y="1696108"/>
                  <a:pt x="7515470" y="1682567"/>
                </a:cubicBezTo>
                <a:cubicBezTo>
                  <a:pt x="7513771" y="1669027"/>
                  <a:pt x="7525673" y="1658874"/>
                  <a:pt x="7544367" y="1658874"/>
                </a:cubicBezTo>
                <a:close/>
                <a:moveTo>
                  <a:pt x="7183926" y="1658874"/>
                </a:moveTo>
                <a:cubicBezTo>
                  <a:pt x="7200925" y="1658874"/>
                  <a:pt x="7217924" y="1669027"/>
                  <a:pt x="7219625" y="1682567"/>
                </a:cubicBezTo>
                <a:cubicBezTo>
                  <a:pt x="7221321" y="1696108"/>
                  <a:pt x="7207719" y="1706260"/>
                  <a:pt x="7190724" y="1706260"/>
                </a:cubicBezTo>
                <a:cubicBezTo>
                  <a:pt x="7173724" y="1706260"/>
                  <a:pt x="7156727" y="1696108"/>
                  <a:pt x="7155026" y="1682567"/>
                </a:cubicBezTo>
                <a:cubicBezTo>
                  <a:pt x="7153332" y="1669027"/>
                  <a:pt x="7166928" y="1658874"/>
                  <a:pt x="7183926" y="1658874"/>
                </a:cubicBezTo>
                <a:close/>
                <a:moveTo>
                  <a:pt x="7275738" y="1657180"/>
                </a:moveTo>
                <a:cubicBezTo>
                  <a:pt x="7292738" y="1657180"/>
                  <a:pt x="7309736" y="1669027"/>
                  <a:pt x="7311435" y="1680873"/>
                </a:cubicBezTo>
                <a:cubicBezTo>
                  <a:pt x="7313133" y="1694414"/>
                  <a:pt x="7299531" y="1704566"/>
                  <a:pt x="7282533" y="1704566"/>
                </a:cubicBezTo>
                <a:cubicBezTo>
                  <a:pt x="7265532" y="1704566"/>
                  <a:pt x="7248535" y="1694414"/>
                  <a:pt x="7246838" y="1680873"/>
                </a:cubicBezTo>
                <a:cubicBezTo>
                  <a:pt x="7245137" y="1667333"/>
                  <a:pt x="7258741" y="1657180"/>
                  <a:pt x="7275738" y="1657180"/>
                </a:cubicBezTo>
                <a:close/>
                <a:moveTo>
                  <a:pt x="7092130" y="1657180"/>
                </a:moveTo>
                <a:cubicBezTo>
                  <a:pt x="7110819" y="1658874"/>
                  <a:pt x="7126117" y="1669027"/>
                  <a:pt x="7127816" y="1680873"/>
                </a:cubicBezTo>
                <a:cubicBezTo>
                  <a:pt x="7129525" y="1694414"/>
                  <a:pt x="7115915" y="1704566"/>
                  <a:pt x="7098922" y="1704566"/>
                </a:cubicBezTo>
                <a:cubicBezTo>
                  <a:pt x="7081929" y="1704566"/>
                  <a:pt x="7064933" y="1694414"/>
                  <a:pt x="7063232" y="1680873"/>
                </a:cubicBezTo>
                <a:cubicBezTo>
                  <a:pt x="7061523" y="1667333"/>
                  <a:pt x="7075123" y="1657180"/>
                  <a:pt x="7092130" y="1657180"/>
                </a:cubicBezTo>
                <a:close/>
                <a:moveTo>
                  <a:pt x="7003746" y="1657180"/>
                </a:moveTo>
                <a:cubicBezTo>
                  <a:pt x="7020742" y="1658874"/>
                  <a:pt x="7036051" y="1669027"/>
                  <a:pt x="7037746" y="1680873"/>
                </a:cubicBezTo>
                <a:cubicBezTo>
                  <a:pt x="7039447" y="1694414"/>
                  <a:pt x="7025849" y="1704566"/>
                  <a:pt x="7008856" y="1704566"/>
                </a:cubicBezTo>
                <a:cubicBezTo>
                  <a:pt x="6991857" y="1704566"/>
                  <a:pt x="6974840" y="1694414"/>
                  <a:pt x="6974840" y="1680873"/>
                </a:cubicBezTo>
                <a:cubicBezTo>
                  <a:pt x="6973142" y="1667333"/>
                  <a:pt x="6986742" y="1657180"/>
                  <a:pt x="7003746" y="1657180"/>
                </a:cubicBezTo>
                <a:close/>
                <a:moveTo>
                  <a:pt x="6910233" y="1657180"/>
                </a:moveTo>
                <a:cubicBezTo>
                  <a:pt x="6925542" y="1658874"/>
                  <a:pt x="6940840" y="1669027"/>
                  <a:pt x="6942535" y="1680873"/>
                </a:cubicBezTo>
                <a:cubicBezTo>
                  <a:pt x="6944233" y="1694414"/>
                  <a:pt x="6930649" y="1704566"/>
                  <a:pt x="6913632" y="1704566"/>
                </a:cubicBezTo>
                <a:cubicBezTo>
                  <a:pt x="6896633" y="1704566"/>
                  <a:pt x="6879642" y="1694414"/>
                  <a:pt x="6879642" y="1680873"/>
                </a:cubicBezTo>
                <a:cubicBezTo>
                  <a:pt x="6877943" y="1667333"/>
                  <a:pt x="6891541" y="1657180"/>
                  <a:pt x="6910233" y="1657180"/>
                </a:cubicBezTo>
                <a:close/>
                <a:moveTo>
                  <a:pt x="6726711" y="1657180"/>
                </a:moveTo>
                <a:cubicBezTo>
                  <a:pt x="6743706" y="1657180"/>
                  <a:pt x="6759005" y="1667333"/>
                  <a:pt x="6760702" y="1680873"/>
                </a:cubicBezTo>
                <a:cubicBezTo>
                  <a:pt x="6762411" y="1694414"/>
                  <a:pt x="6748801" y="1704566"/>
                  <a:pt x="6730111" y="1704566"/>
                </a:cubicBezTo>
                <a:cubicBezTo>
                  <a:pt x="6713111" y="1704566"/>
                  <a:pt x="6697816" y="1694414"/>
                  <a:pt x="6696117" y="1680873"/>
                </a:cubicBezTo>
                <a:cubicBezTo>
                  <a:pt x="6694421" y="1667333"/>
                  <a:pt x="6708007" y="1657180"/>
                  <a:pt x="6726711" y="1657180"/>
                </a:cubicBezTo>
                <a:close/>
                <a:moveTo>
                  <a:pt x="6634896" y="1657180"/>
                </a:moveTo>
                <a:cubicBezTo>
                  <a:pt x="6651898" y="1657180"/>
                  <a:pt x="6667200" y="1667333"/>
                  <a:pt x="6668910" y="1680873"/>
                </a:cubicBezTo>
                <a:cubicBezTo>
                  <a:pt x="6670608" y="1694414"/>
                  <a:pt x="6657008" y="1704566"/>
                  <a:pt x="6638307" y="1704566"/>
                </a:cubicBezTo>
                <a:cubicBezTo>
                  <a:pt x="6621298" y="1704566"/>
                  <a:pt x="6606001" y="1694414"/>
                  <a:pt x="6604301" y="1680873"/>
                </a:cubicBezTo>
                <a:cubicBezTo>
                  <a:pt x="6602602" y="1667333"/>
                  <a:pt x="6617900" y="1657180"/>
                  <a:pt x="6634896" y="1657180"/>
                </a:cubicBezTo>
                <a:close/>
                <a:moveTo>
                  <a:pt x="6543130" y="1655486"/>
                </a:moveTo>
                <a:cubicBezTo>
                  <a:pt x="6561819" y="1657180"/>
                  <a:pt x="6577117" y="1667333"/>
                  <a:pt x="6577117" y="1679179"/>
                </a:cubicBezTo>
                <a:cubicBezTo>
                  <a:pt x="6577117" y="1692720"/>
                  <a:pt x="6563519" y="1702872"/>
                  <a:pt x="6546524" y="1702872"/>
                </a:cubicBezTo>
                <a:cubicBezTo>
                  <a:pt x="6529531" y="1702872"/>
                  <a:pt x="6514221" y="1692720"/>
                  <a:pt x="6512524" y="1679179"/>
                </a:cubicBezTo>
                <a:cubicBezTo>
                  <a:pt x="6512524" y="1665638"/>
                  <a:pt x="6526122" y="1655486"/>
                  <a:pt x="6543130" y="1655486"/>
                </a:cubicBezTo>
                <a:close/>
                <a:moveTo>
                  <a:pt x="6451317" y="1655486"/>
                </a:moveTo>
                <a:cubicBezTo>
                  <a:pt x="6470011" y="1657180"/>
                  <a:pt x="6485312" y="1667333"/>
                  <a:pt x="6485312" y="1679179"/>
                </a:cubicBezTo>
                <a:cubicBezTo>
                  <a:pt x="6485312" y="1692720"/>
                  <a:pt x="6471717" y="1702872"/>
                  <a:pt x="6454717" y="1702872"/>
                </a:cubicBezTo>
                <a:cubicBezTo>
                  <a:pt x="6437719" y="1702872"/>
                  <a:pt x="6422428" y="1692720"/>
                  <a:pt x="6420729" y="1679179"/>
                </a:cubicBezTo>
                <a:cubicBezTo>
                  <a:pt x="6420729" y="1665638"/>
                  <a:pt x="6434320" y="1655486"/>
                  <a:pt x="6451317" y="1655486"/>
                </a:cubicBezTo>
                <a:close/>
                <a:moveTo>
                  <a:pt x="6362937" y="1655486"/>
                </a:moveTo>
                <a:cubicBezTo>
                  <a:pt x="6379934" y="1657180"/>
                  <a:pt x="6393526" y="1667333"/>
                  <a:pt x="6395231" y="1679179"/>
                </a:cubicBezTo>
                <a:cubicBezTo>
                  <a:pt x="6395231" y="1692720"/>
                  <a:pt x="6381633" y="1702872"/>
                  <a:pt x="6364631" y="1702872"/>
                </a:cubicBezTo>
                <a:cubicBezTo>
                  <a:pt x="6347644" y="1702872"/>
                  <a:pt x="6332341" y="1692720"/>
                  <a:pt x="6332341" y="1679179"/>
                </a:cubicBezTo>
                <a:cubicBezTo>
                  <a:pt x="6332341" y="1665638"/>
                  <a:pt x="6345932" y="1655486"/>
                  <a:pt x="6362937" y="1655486"/>
                </a:cubicBezTo>
                <a:close/>
                <a:moveTo>
                  <a:pt x="6269443" y="1655486"/>
                </a:moveTo>
                <a:cubicBezTo>
                  <a:pt x="6286433" y="1655486"/>
                  <a:pt x="6301732" y="1667333"/>
                  <a:pt x="6301732" y="1679179"/>
                </a:cubicBezTo>
                <a:cubicBezTo>
                  <a:pt x="6301732" y="1692720"/>
                  <a:pt x="6288126" y="1702872"/>
                  <a:pt x="6271139" y="1702872"/>
                </a:cubicBezTo>
                <a:cubicBezTo>
                  <a:pt x="6254146" y="1702872"/>
                  <a:pt x="6238845" y="1692720"/>
                  <a:pt x="6238845" y="1679179"/>
                </a:cubicBezTo>
                <a:cubicBezTo>
                  <a:pt x="6238845" y="1665638"/>
                  <a:pt x="6252448" y="1655486"/>
                  <a:pt x="6269443" y="1655486"/>
                </a:cubicBezTo>
                <a:close/>
                <a:moveTo>
                  <a:pt x="6177637" y="1655486"/>
                </a:moveTo>
                <a:cubicBezTo>
                  <a:pt x="6194643" y="1655486"/>
                  <a:pt x="6209940" y="1665638"/>
                  <a:pt x="6209940" y="1679179"/>
                </a:cubicBezTo>
                <a:cubicBezTo>
                  <a:pt x="6209940" y="1692720"/>
                  <a:pt x="6196340" y="1702872"/>
                  <a:pt x="6177637" y="1702872"/>
                </a:cubicBezTo>
                <a:cubicBezTo>
                  <a:pt x="6160640" y="1702872"/>
                  <a:pt x="6145344" y="1692720"/>
                  <a:pt x="6145344" y="1679179"/>
                </a:cubicBezTo>
                <a:cubicBezTo>
                  <a:pt x="6145344" y="1665638"/>
                  <a:pt x="6158946" y="1655486"/>
                  <a:pt x="6177637" y="1655486"/>
                </a:cubicBezTo>
                <a:close/>
                <a:moveTo>
                  <a:pt x="6085855" y="1655486"/>
                </a:moveTo>
                <a:cubicBezTo>
                  <a:pt x="6104544" y="1655486"/>
                  <a:pt x="6118145" y="1665638"/>
                  <a:pt x="6118145" y="1679179"/>
                </a:cubicBezTo>
                <a:cubicBezTo>
                  <a:pt x="6118145" y="1692720"/>
                  <a:pt x="6104544" y="1702872"/>
                  <a:pt x="6085855" y="1702872"/>
                </a:cubicBezTo>
                <a:cubicBezTo>
                  <a:pt x="6068853" y="1702872"/>
                  <a:pt x="6053545" y="1692720"/>
                  <a:pt x="6053545" y="1679179"/>
                </a:cubicBezTo>
                <a:cubicBezTo>
                  <a:pt x="6053545" y="1665638"/>
                  <a:pt x="6067156" y="1655486"/>
                  <a:pt x="6085855" y="1655486"/>
                </a:cubicBezTo>
                <a:close/>
                <a:moveTo>
                  <a:pt x="5994079" y="1655486"/>
                </a:moveTo>
                <a:cubicBezTo>
                  <a:pt x="6012768" y="1655486"/>
                  <a:pt x="6026363" y="1665638"/>
                  <a:pt x="6026363" y="1679179"/>
                </a:cubicBezTo>
                <a:cubicBezTo>
                  <a:pt x="6026363" y="1692720"/>
                  <a:pt x="6012768" y="1702872"/>
                  <a:pt x="5994079" y="1702872"/>
                </a:cubicBezTo>
                <a:cubicBezTo>
                  <a:pt x="5977087" y="1702872"/>
                  <a:pt x="5961786" y="1692720"/>
                  <a:pt x="5961786" y="1679179"/>
                </a:cubicBezTo>
                <a:cubicBezTo>
                  <a:pt x="5961786" y="1665638"/>
                  <a:pt x="5975371" y="1655486"/>
                  <a:pt x="5994079" y="1655486"/>
                </a:cubicBezTo>
                <a:close/>
                <a:moveTo>
                  <a:pt x="5903983" y="1655486"/>
                </a:moveTo>
                <a:cubicBezTo>
                  <a:pt x="5922693" y="1655486"/>
                  <a:pt x="5936289" y="1665638"/>
                  <a:pt x="5936289" y="1679179"/>
                </a:cubicBezTo>
                <a:cubicBezTo>
                  <a:pt x="5936289" y="1692720"/>
                  <a:pt x="5920994" y="1702872"/>
                  <a:pt x="5903983" y="1702872"/>
                </a:cubicBezTo>
                <a:cubicBezTo>
                  <a:pt x="5886985" y="1702872"/>
                  <a:pt x="5871679" y="1692720"/>
                  <a:pt x="5871679" y="1679179"/>
                </a:cubicBezTo>
                <a:cubicBezTo>
                  <a:pt x="5871679" y="1665638"/>
                  <a:pt x="5886985" y="1655486"/>
                  <a:pt x="5903983" y="1655486"/>
                </a:cubicBezTo>
                <a:close/>
                <a:moveTo>
                  <a:pt x="5810345" y="1655486"/>
                </a:moveTo>
                <a:cubicBezTo>
                  <a:pt x="5827351" y="1655486"/>
                  <a:pt x="5842743" y="1665638"/>
                  <a:pt x="5842743" y="1679179"/>
                </a:cubicBezTo>
                <a:cubicBezTo>
                  <a:pt x="5842743" y="1692720"/>
                  <a:pt x="5827351" y="1702872"/>
                  <a:pt x="5810345" y="1702872"/>
                </a:cubicBezTo>
                <a:cubicBezTo>
                  <a:pt x="5793379" y="1702872"/>
                  <a:pt x="5778104" y="1692720"/>
                  <a:pt x="5778104" y="1679179"/>
                </a:cubicBezTo>
                <a:cubicBezTo>
                  <a:pt x="5778104" y="1665638"/>
                  <a:pt x="5793379" y="1655486"/>
                  <a:pt x="5810345" y="1655486"/>
                </a:cubicBezTo>
                <a:close/>
                <a:moveTo>
                  <a:pt x="5720383" y="1653792"/>
                </a:moveTo>
                <a:cubicBezTo>
                  <a:pt x="5737359" y="1655486"/>
                  <a:pt x="5752636" y="1665638"/>
                  <a:pt x="5750937" y="1677485"/>
                </a:cubicBezTo>
                <a:cubicBezTo>
                  <a:pt x="5750937" y="1691026"/>
                  <a:pt x="5735662" y="1701190"/>
                  <a:pt x="5718679" y="1701190"/>
                </a:cubicBezTo>
                <a:cubicBezTo>
                  <a:pt x="5701680" y="1701190"/>
                  <a:pt x="5686364" y="1691026"/>
                  <a:pt x="5688062" y="1677485"/>
                </a:cubicBezTo>
                <a:cubicBezTo>
                  <a:pt x="5688062" y="1663944"/>
                  <a:pt x="5703377" y="1653792"/>
                  <a:pt x="5720383" y="1653792"/>
                </a:cubicBezTo>
                <a:close/>
                <a:moveTo>
                  <a:pt x="5630228" y="1653792"/>
                </a:moveTo>
                <a:cubicBezTo>
                  <a:pt x="5647237" y="1655486"/>
                  <a:pt x="5660839" y="1665638"/>
                  <a:pt x="5660839" y="1677485"/>
                </a:cubicBezTo>
                <a:cubicBezTo>
                  <a:pt x="5660839" y="1691026"/>
                  <a:pt x="5645534" y="1701190"/>
                  <a:pt x="5628528" y="1701190"/>
                </a:cubicBezTo>
                <a:cubicBezTo>
                  <a:pt x="5611525" y="1701190"/>
                  <a:pt x="5596224" y="1691026"/>
                  <a:pt x="5597919" y="1677485"/>
                </a:cubicBezTo>
                <a:cubicBezTo>
                  <a:pt x="5597919" y="1663944"/>
                  <a:pt x="5613221" y="1653792"/>
                  <a:pt x="5630228" y="1653792"/>
                </a:cubicBezTo>
                <a:close/>
                <a:moveTo>
                  <a:pt x="5535016" y="1653792"/>
                </a:moveTo>
                <a:cubicBezTo>
                  <a:pt x="5552017" y="1653792"/>
                  <a:pt x="5565619" y="1665638"/>
                  <a:pt x="5565619" y="1677485"/>
                </a:cubicBezTo>
                <a:cubicBezTo>
                  <a:pt x="5565619" y="1691026"/>
                  <a:pt x="5550319" y="1701190"/>
                  <a:pt x="5531602" y="1701190"/>
                </a:cubicBezTo>
                <a:cubicBezTo>
                  <a:pt x="5514604" y="1701190"/>
                  <a:pt x="5499299" y="1691026"/>
                  <a:pt x="5500994" y="1677485"/>
                </a:cubicBezTo>
                <a:cubicBezTo>
                  <a:pt x="5500994" y="1663944"/>
                  <a:pt x="5516305" y="1653792"/>
                  <a:pt x="5535016" y="1653792"/>
                </a:cubicBezTo>
                <a:close/>
                <a:moveTo>
                  <a:pt x="5443168" y="1653792"/>
                </a:moveTo>
                <a:cubicBezTo>
                  <a:pt x="5460190" y="1653792"/>
                  <a:pt x="5473793" y="1663944"/>
                  <a:pt x="5473793" y="1677485"/>
                </a:cubicBezTo>
                <a:cubicBezTo>
                  <a:pt x="5473793" y="1691026"/>
                  <a:pt x="5458473" y="1701190"/>
                  <a:pt x="5439771" y="1701190"/>
                </a:cubicBezTo>
                <a:cubicBezTo>
                  <a:pt x="5422776" y="1701190"/>
                  <a:pt x="5407467" y="1691026"/>
                  <a:pt x="5409171" y="1677485"/>
                </a:cubicBezTo>
                <a:cubicBezTo>
                  <a:pt x="5409171" y="1663944"/>
                  <a:pt x="5424476" y="1653792"/>
                  <a:pt x="5443168" y="1653792"/>
                </a:cubicBezTo>
                <a:close/>
                <a:moveTo>
                  <a:pt x="5351361" y="1653792"/>
                </a:moveTo>
                <a:cubicBezTo>
                  <a:pt x="5370061" y="1653792"/>
                  <a:pt x="5383666" y="1663944"/>
                  <a:pt x="5381971" y="1677485"/>
                </a:cubicBezTo>
                <a:cubicBezTo>
                  <a:pt x="5381971" y="1691026"/>
                  <a:pt x="5366671" y="1701190"/>
                  <a:pt x="5347973" y="1701190"/>
                </a:cubicBezTo>
                <a:cubicBezTo>
                  <a:pt x="5330941" y="1701190"/>
                  <a:pt x="5317347" y="1691026"/>
                  <a:pt x="5317347" y="1677485"/>
                </a:cubicBezTo>
                <a:cubicBezTo>
                  <a:pt x="5319039" y="1663944"/>
                  <a:pt x="5332648" y="1653792"/>
                  <a:pt x="5351361" y="1653792"/>
                </a:cubicBezTo>
                <a:close/>
                <a:moveTo>
                  <a:pt x="5261230" y="1653792"/>
                </a:moveTo>
                <a:cubicBezTo>
                  <a:pt x="5278221" y="1653792"/>
                  <a:pt x="5291827" y="1663944"/>
                  <a:pt x="5291827" y="1677485"/>
                </a:cubicBezTo>
                <a:cubicBezTo>
                  <a:pt x="5290126" y="1691026"/>
                  <a:pt x="5274829" y="1701190"/>
                  <a:pt x="5257832" y="1701190"/>
                </a:cubicBezTo>
                <a:cubicBezTo>
                  <a:pt x="5240828" y="1701190"/>
                  <a:pt x="5227218" y="1691026"/>
                  <a:pt x="5227218" y="1677485"/>
                </a:cubicBezTo>
                <a:cubicBezTo>
                  <a:pt x="5228922" y="1663944"/>
                  <a:pt x="5244232" y="1653792"/>
                  <a:pt x="5261230" y="1653792"/>
                </a:cubicBezTo>
                <a:close/>
                <a:moveTo>
                  <a:pt x="5169381" y="1653792"/>
                </a:moveTo>
                <a:cubicBezTo>
                  <a:pt x="5188084" y="1653792"/>
                  <a:pt x="5201690" y="1663944"/>
                  <a:pt x="5199994" y="1677485"/>
                </a:cubicBezTo>
                <a:cubicBezTo>
                  <a:pt x="5198299" y="1691026"/>
                  <a:pt x="5182988" y="1701190"/>
                  <a:pt x="5165981" y="1701190"/>
                </a:cubicBezTo>
                <a:cubicBezTo>
                  <a:pt x="5148975" y="1701190"/>
                  <a:pt x="5135367" y="1691026"/>
                  <a:pt x="5135367" y="1677485"/>
                </a:cubicBezTo>
                <a:cubicBezTo>
                  <a:pt x="5137064" y="1663944"/>
                  <a:pt x="5152372" y="1653792"/>
                  <a:pt x="5169381" y="1653792"/>
                </a:cubicBezTo>
                <a:close/>
                <a:moveTo>
                  <a:pt x="5075814" y="1653792"/>
                </a:moveTo>
                <a:cubicBezTo>
                  <a:pt x="5094519" y="1653792"/>
                  <a:pt x="5108137" y="1663944"/>
                  <a:pt x="5106438" y="1677485"/>
                </a:cubicBezTo>
                <a:cubicBezTo>
                  <a:pt x="5104736" y="1691026"/>
                  <a:pt x="5089429" y="1701190"/>
                  <a:pt x="5072412" y="1701190"/>
                </a:cubicBezTo>
                <a:cubicBezTo>
                  <a:pt x="5055408" y="1701190"/>
                  <a:pt x="5041796" y="1691026"/>
                  <a:pt x="5041796" y="1677485"/>
                </a:cubicBezTo>
                <a:cubicBezTo>
                  <a:pt x="5043500" y="1663944"/>
                  <a:pt x="5058802" y="1653792"/>
                  <a:pt x="5075814" y="1653792"/>
                </a:cubicBezTo>
                <a:close/>
                <a:moveTo>
                  <a:pt x="4985690" y="1652098"/>
                </a:moveTo>
                <a:cubicBezTo>
                  <a:pt x="5002694" y="1653792"/>
                  <a:pt x="5016302" y="1663944"/>
                  <a:pt x="5014595" y="1675791"/>
                </a:cubicBezTo>
                <a:cubicBezTo>
                  <a:pt x="5012900" y="1689332"/>
                  <a:pt x="4997586" y="1699496"/>
                  <a:pt x="4980600" y="1699496"/>
                </a:cubicBezTo>
                <a:cubicBezTo>
                  <a:pt x="4963607" y="1699496"/>
                  <a:pt x="4950016" y="1689332"/>
                  <a:pt x="4951712" y="1675791"/>
                </a:cubicBezTo>
                <a:cubicBezTo>
                  <a:pt x="4953410" y="1662250"/>
                  <a:pt x="4968695" y="1652098"/>
                  <a:pt x="4985690" y="1652098"/>
                </a:cubicBezTo>
                <a:close/>
                <a:moveTo>
                  <a:pt x="4893928" y="1652098"/>
                </a:moveTo>
                <a:cubicBezTo>
                  <a:pt x="4912616" y="1653792"/>
                  <a:pt x="4926212" y="1663944"/>
                  <a:pt x="4924510" y="1675791"/>
                </a:cubicBezTo>
                <a:cubicBezTo>
                  <a:pt x="4922812" y="1689332"/>
                  <a:pt x="4907517" y="1699496"/>
                  <a:pt x="4888935" y="1699496"/>
                </a:cubicBezTo>
                <a:cubicBezTo>
                  <a:pt x="4871933" y="1699496"/>
                  <a:pt x="4858336" y="1689332"/>
                  <a:pt x="4860044" y="1675791"/>
                </a:cubicBezTo>
                <a:cubicBezTo>
                  <a:pt x="4861748" y="1662250"/>
                  <a:pt x="4877047" y="1652098"/>
                  <a:pt x="4893928" y="1652098"/>
                </a:cubicBezTo>
                <a:close/>
                <a:moveTo>
                  <a:pt x="2064933" y="1650404"/>
                </a:moveTo>
                <a:cubicBezTo>
                  <a:pt x="2083630" y="1650404"/>
                  <a:pt x="2092123" y="1662251"/>
                  <a:pt x="2087027" y="1674097"/>
                </a:cubicBezTo>
                <a:cubicBezTo>
                  <a:pt x="2081931" y="1687638"/>
                  <a:pt x="2063223" y="1697802"/>
                  <a:pt x="2044526" y="1697802"/>
                </a:cubicBezTo>
                <a:cubicBezTo>
                  <a:pt x="2027528" y="1697802"/>
                  <a:pt x="2017326" y="1687638"/>
                  <a:pt x="2022433" y="1674097"/>
                </a:cubicBezTo>
                <a:cubicBezTo>
                  <a:pt x="2027528" y="1660557"/>
                  <a:pt x="2046225" y="1650404"/>
                  <a:pt x="2064933" y="1650404"/>
                </a:cubicBezTo>
                <a:close/>
                <a:moveTo>
                  <a:pt x="1236876" y="1650404"/>
                </a:moveTo>
                <a:cubicBezTo>
                  <a:pt x="1253874" y="1652098"/>
                  <a:pt x="1264078" y="1662251"/>
                  <a:pt x="1257283" y="1674097"/>
                </a:cubicBezTo>
                <a:cubicBezTo>
                  <a:pt x="1250477" y="1687638"/>
                  <a:pt x="1230082" y="1697802"/>
                  <a:pt x="1213084" y="1697802"/>
                </a:cubicBezTo>
                <a:cubicBezTo>
                  <a:pt x="1196074" y="1697802"/>
                  <a:pt x="1185883" y="1687638"/>
                  <a:pt x="1192677" y="1674097"/>
                </a:cubicBezTo>
                <a:cubicBezTo>
                  <a:pt x="1199483" y="1660557"/>
                  <a:pt x="1219878" y="1650404"/>
                  <a:pt x="1236876" y="1650404"/>
                </a:cubicBezTo>
                <a:close/>
                <a:moveTo>
                  <a:pt x="1423983" y="1648722"/>
                </a:moveTo>
                <a:cubicBezTo>
                  <a:pt x="1440981" y="1650404"/>
                  <a:pt x="1451184" y="1660568"/>
                  <a:pt x="1444378" y="1672415"/>
                </a:cubicBezTo>
                <a:cubicBezTo>
                  <a:pt x="1437584" y="1685956"/>
                  <a:pt x="1418876" y="1696108"/>
                  <a:pt x="1400167" y="1696108"/>
                </a:cubicBezTo>
                <a:cubicBezTo>
                  <a:pt x="1383170" y="1696108"/>
                  <a:pt x="1372967" y="1685956"/>
                  <a:pt x="1379773" y="1672415"/>
                </a:cubicBezTo>
                <a:cubicBezTo>
                  <a:pt x="1386567" y="1658874"/>
                  <a:pt x="1405275" y="1648722"/>
                  <a:pt x="1423983" y="1648722"/>
                </a:cubicBezTo>
                <a:close/>
                <a:moveTo>
                  <a:pt x="959864" y="1648722"/>
                </a:moveTo>
                <a:cubicBezTo>
                  <a:pt x="976866" y="1648722"/>
                  <a:pt x="987067" y="1658874"/>
                  <a:pt x="978566" y="1672415"/>
                </a:cubicBezTo>
                <a:cubicBezTo>
                  <a:pt x="971764" y="1684262"/>
                  <a:pt x="951364" y="1696108"/>
                  <a:pt x="934363" y="1696108"/>
                </a:cubicBezTo>
                <a:cubicBezTo>
                  <a:pt x="917362" y="1696108"/>
                  <a:pt x="907160" y="1685956"/>
                  <a:pt x="915662" y="1672415"/>
                </a:cubicBezTo>
                <a:cubicBezTo>
                  <a:pt x="922462" y="1658874"/>
                  <a:pt x="942863" y="1648722"/>
                  <a:pt x="959864" y="1648722"/>
                </a:cubicBezTo>
                <a:close/>
                <a:moveTo>
                  <a:pt x="1333791" y="1647016"/>
                </a:moveTo>
                <a:cubicBezTo>
                  <a:pt x="1350801" y="1648710"/>
                  <a:pt x="1359294" y="1658874"/>
                  <a:pt x="1354198" y="1670721"/>
                </a:cubicBezTo>
                <a:cubicBezTo>
                  <a:pt x="1347392" y="1684262"/>
                  <a:pt x="1328696" y="1694414"/>
                  <a:pt x="1309999" y="1694414"/>
                </a:cubicBezTo>
                <a:cubicBezTo>
                  <a:pt x="1291303" y="1694414"/>
                  <a:pt x="1282786" y="1684262"/>
                  <a:pt x="1289592" y="1670721"/>
                </a:cubicBezTo>
                <a:cubicBezTo>
                  <a:pt x="1296398" y="1657180"/>
                  <a:pt x="1315095" y="1647016"/>
                  <a:pt x="1333791" y="1647016"/>
                </a:cubicBezTo>
                <a:close/>
                <a:moveTo>
                  <a:pt x="774540" y="1647016"/>
                </a:moveTo>
                <a:cubicBezTo>
                  <a:pt x="793242" y="1647016"/>
                  <a:pt x="800042" y="1658874"/>
                  <a:pt x="793242" y="1670721"/>
                </a:cubicBezTo>
                <a:cubicBezTo>
                  <a:pt x="786440" y="1682568"/>
                  <a:pt x="766039" y="1694414"/>
                  <a:pt x="747338" y="1694414"/>
                </a:cubicBezTo>
                <a:cubicBezTo>
                  <a:pt x="730338" y="1694414"/>
                  <a:pt x="721837" y="1684262"/>
                  <a:pt x="728638" y="1670721"/>
                </a:cubicBezTo>
                <a:cubicBezTo>
                  <a:pt x="735438" y="1657180"/>
                  <a:pt x="755838" y="1647016"/>
                  <a:pt x="774540" y="1647016"/>
                </a:cubicBezTo>
                <a:close/>
                <a:moveTo>
                  <a:pt x="1148555" y="1643640"/>
                </a:moveTo>
                <a:cubicBezTo>
                  <a:pt x="1167266" y="1643640"/>
                  <a:pt x="1175766" y="1653793"/>
                  <a:pt x="1168967" y="1667333"/>
                </a:cubicBezTo>
                <a:cubicBezTo>
                  <a:pt x="1162167" y="1680874"/>
                  <a:pt x="1141756" y="1691026"/>
                  <a:pt x="1124756" y="1691026"/>
                </a:cubicBezTo>
                <a:cubicBezTo>
                  <a:pt x="1107756" y="1691026"/>
                  <a:pt x="1097556" y="1680874"/>
                  <a:pt x="1104356" y="1667333"/>
                </a:cubicBezTo>
                <a:cubicBezTo>
                  <a:pt x="1111156" y="1655487"/>
                  <a:pt x="1131556" y="1643640"/>
                  <a:pt x="1148555" y="1643640"/>
                </a:cubicBezTo>
                <a:close/>
                <a:moveTo>
                  <a:pt x="1058455" y="1641946"/>
                </a:moveTo>
                <a:cubicBezTo>
                  <a:pt x="1075457" y="1643640"/>
                  <a:pt x="1085658" y="1653793"/>
                  <a:pt x="1078857" y="1665639"/>
                </a:cubicBezTo>
                <a:cubicBezTo>
                  <a:pt x="1072056" y="1679180"/>
                  <a:pt x="1051655" y="1689332"/>
                  <a:pt x="1034654" y="1689332"/>
                </a:cubicBezTo>
                <a:cubicBezTo>
                  <a:pt x="1017652" y="1689332"/>
                  <a:pt x="1007451" y="1679180"/>
                  <a:pt x="1014253" y="1665639"/>
                </a:cubicBezTo>
                <a:cubicBezTo>
                  <a:pt x="1021052" y="1653793"/>
                  <a:pt x="1041454" y="1641946"/>
                  <a:pt x="1058455" y="1641946"/>
                </a:cubicBezTo>
                <a:close/>
                <a:moveTo>
                  <a:pt x="12572601" y="1639099"/>
                </a:moveTo>
                <a:cubicBezTo>
                  <a:pt x="12591356" y="1639099"/>
                  <a:pt x="12613297" y="1650946"/>
                  <a:pt x="12621908" y="1662792"/>
                </a:cubicBezTo>
                <a:cubicBezTo>
                  <a:pt x="12630401" y="1676333"/>
                  <a:pt x="12620138" y="1686485"/>
                  <a:pt x="12599732" y="1686485"/>
                </a:cubicBezTo>
                <a:cubicBezTo>
                  <a:pt x="12579325" y="1686485"/>
                  <a:pt x="12557267" y="1676333"/>
                  <a:pt x="12550542" y="1662792"/>
                </a:cubicBezTo>
                <a:cubicBezTo>
                  <a:pt x="12541932" y="1649252"/>
                  <a:pt x="12552194" y="1639099"/>
                  <a:pt x="12572601" y="1639099"/>
                </a:cubicBezTo>
                <a:close/>
                <a:moveTo>
                  <a:pt x="12468798" y="1639099"/>
                </a:moveTo>
                <a:cubicBezTo>
                  <a:pt x="12489205" y="1639099"/>
                  <a:pt x="12511381" y="1649252"/>
                  <a:pt x="12518222" y="1662792"/>
                </a:cubicBezTo>
                <a:cubicBezTo>
                  <a:pt x="12524947" y="1676333"/>
                  <a:pt x="12516571" y="1686485"/>
                  <a:pt x="12496164" y="1686485"/>
                </a:cubicBezTo>
                <a:cubicBezTo>
                  <a:pt x="12475639" y="1686485"/>
                  <a:pt x="12453581" y="1676333"/>
                  <a:pt x="12446740" y="1662792"/>
                </a:cubicBezTo>
                <a:cubicBezTo>
                  <a:pt x="12440016" y="1649252"/>
                  <a:pt x="12448390" y="1639099"/>
                  <a:pt x="12468798" y="1639099"/>
                </a:cubicBezTo>
                <a:close/>
                <a:moveTo>
                  <a:pt x="10339370" y="1603006"/>
                </a:moveTo>
                <a:cubicBezTo>
                  <a:pt x="10356368" y="1604700"/>
                  <a:pt x="10375088" y="1614864"/>
                  <a:pt x="10381882" y="1626711"/>
                </a:cubicBezTo>
                <a:cubicBezTo>
                  <a:pt x="10388676" y="1640252"/>
                  <a:pt x="10378485" y="1650404"/>
                  <a:pt x="10361475" y="1650404"/>
                </a:cubicBezTo>
                <a:cubicBezTo>
                  <a:pt x="10344466" y="1650404"/>
                  <a:pt x="10324070" y="1640252"/>
                  <a:pt x="10318975" y="1626711"/>
                </a:cubicBezTo>
                <a:cubicBezTo>
                  <a:pt x="10312169" y="1613170"/>
                  <a:pt x="10322372" y="1603006"/>
                  <a:pt x="10339370" y="1603006"/>
                </a:cubicBezTo>
                <a:close/>
                <a:moveTo>
                  <a:pt x="10264560" y="1603006"/>
                </a:moveTo>
                <a:cubicBezTo>
                  <a:pt x="10281558" y="1603006"/>
                  <a:pt x="10300266" y="1614864"/>
                  <a:pt x="10307061" y="1626711"/>
                </a:cubicBezTo>
                <a:cubicBezTo>
                  <a:pt x="10313867" y="1640252"/>
                  <a:pt x="10303664" y="1650404"/>
                  <a:pt x="10286666" y="1650404"/>
                </a:cubicBezTo>
                <a:cubicBezTo>
                  <a:pt x="10269668" y="1650404"/>
                  <a:pt x="10249261" y="1640252"/>
                  <a:pt x="10244165" y="1626711"/>
                </a:cubicBezTo>
                <a:cubicBezTo>
                  <a:pt x="10237371" y="1613170"/>
                  <a:pt x="10247563" y="1603006"/>
                  <a:pt x="10264560" y="1603006"/>
                </a:cubicBezTo>
                <a:close/>
                <a:moveTo>
                  <a:pt x="10176150" y="1603006"/>
                </a:moveTo>
                <a:cubicBezTo>
                  <a:pt x="10193148" y="1603006"/>
                  <a:pt x="10211844" y="1614864"/>
                  <a:pt x="10218663" y="1626711"/>
                </a:cubicBezTo>
                <a:cubicBezTo>
                  <a:pt x="10225457" y="1640252"/>
                  <a:pt x="10215242" y="1650404"/>
                  <a:pt x="10198244" y="1650404"/>
                </a:cubicBezTo>
                <a:cubicBezTo>
                  <a:pt x="10181246" y="1650404"/>
                  <a:pt x="10160851" y="1640252"/>
                  <a:pt x="10155755" y="1626711"/>
                </a:cubicBezTo>
                <a:cubicBezTo>
                  <a:pt x="10150648" y="1613170"/>
                  <a:pt x="10159152" y="1603006"/>
                  <a:pt x="10176150" y="1603006"/>
                </a:cubicBezTo>
                <a:close/>
                <a:moveTo>
                  <a:pt x="10086053" y="1603006"/>
                </a:moveTo>
                <a:cubicBezTo>
                  <a:pt x="10103051" y="1603006"/>
                  <a:pt x="10121759" y="1613170"/>
                  <a:pt x="10128565" y="1626711"/>
                </a:cubicBezTo>
                <a:cubicBezTo>
                  <a:pt x="10133661" y="1640252"/>
                  <a:pt x="10125168" y="1650404"/>
                  <a:pt x="10106448" y="1650404"/>
                </a:cubicBezTo>
                <a:cubicBezTo>
                  <a:pt x="10089451" y="1650404"/>
                  <a:pt x="10069055" y="1640252"/>
                  <a:pt x="10063947" y="1626711"/>
                </a:cubicBezTo>
                <a:cubicBezTo>
                  <a:pt x="10058851" y="1613170"/>
                  <a:pt x="10067345" y="1603006"/>
                  <a:pt x="10086053" y="1603006"/>
                </a:cubicBezTo>
                <a:close/>
                <a:moveTo>
                  <a:pt x="9992547" y="1603006"/>
                </a:moveTo>
                <a:cubicBezTo>
                  <a:pt x="10011244" y="1603006"/>
                  <a:pt x="10029940" y="1613170"/>
                  <a:pt x="10035048" y="1626711"/>
                </a:cubicBezTo>
                <a:cubicBezTo>
                  <a:pt x="10040143" y="1640252"/>
                  <a:pt x="10031651" y="1650404"/>
                  <a:pt x="10012942" y="1650404"/>
                </a:cubicBezTo>
                <a:cubicBezTo>
                  <a:pt x="9995945" y="1650404"/>
                  <a:pt x="9977237" y="1640252"/>
                  <a:pt x="9970442" y="1626711"/>
                </a:cubicBezTo>
                <a:cubicBezTo>
                  <a:pt x="9965334" y="1613170"/>
                  <a:pt x="9973839" y="1603006"/>
                  <a:pt x="9992547" y="1603006"/>
                </a:cubicBezTo>
                <a:close/>
                <a:moveTo>
                  <a:pt x="9902438" y="1603006"/>
                </a:moveTo>
                <a:cubicBezTo>
                  <a:pt x="9919436" y="1603006"/>
                  <a:pt x="9938132" y="1613170"/>
                  <a:pt x="9944938" y="1626711"/>
                </a:cubicBezTo>
                <a:cubicBezTo>
                  <a:pt x="9950034" y="1640252"/>
                  <a:pt x="9941541" y="1650404"/>
                  <a:pt x="9922833" y="1650404"/>
                </a:cubicBezTo>
                <a:cubicBezTo>
                  <a:pt x="9905835" y="1650404"/>
                  <a:pt x="9887139" y="1640252"/>
                  <a:pt x="9880332" y="1626711"/>
                </a:cubicBezTo>
                <a:cubicBezTo>
                  <a:pt x="9875225" y="1613170"/>
                  <a:pt x="9885428" y="1603006"/>
                  <a:pt x="9902438" y="1603006"/>
                </a:cubicBezTo>
                <a:close/>
                <a:moveTo>
                  <a:pt x="9812329" y="1603006"/>
                </a:moveTo>
                <a:cubicBezTo>
                  <a:pt x="9829328" y="1603006"/>
                  <a:pt x="9848024" y="1613170"/>
                  <a:pt x="9854818" y="1626711"/>
                </a:cubicBezTo>
                <a:cubicBezTo>
                  <a:pt x="9859926" y="1640252"/>
                  <a:pt x="9849723" y="1650404"/>
                  <a:pt x="9832724" y="1650404"/>
                </a:cubicBezTo>
                <a:cubicBezTo>
                  <a:pt x="9815727" y="1650404"/>
                  <a:pt x="9797018" y="1640252"/>
                  <a:pt x="9790224" y="1626711"/>
                </a:cubicBezTo>
                <a:cubicBezTo>
                  <a:pt x="9785128" y="1613170"/>
                  <a:pt x="9795320" y="1603006"/>
                  <a:pt x="9812329" y="1603006"/>
                </a:cubicBezTo>
                <a:close/>
                <a:moveTo>
                  <a:pt x="9723919" y="1603006"/>
                </a:moveTo>
                <a:cubicBezTo>
                  <a:pt x="9740917" y="1603006"/>
                  <a:pt x="9759637" y="1613170"/>
                  <a:pt x="9764733" y="1626711"/>
                </a:cubicBezTo>
                <a:cubicBezTo>
                  <a:pt x="9769829" y="1640252"/>
                  <a:pt x="9759637" y="1650404"/>
                  <a:pt x="9742627" y="1650404"/>
                </a:cubicBezTo>
                <a:cubicBezTo>
                  <a:pt x="9725617" y="1650404"/>
                  <a:pt x="9706921" y="1640252"/>
                  <a:pt x="9701825" y="1626711"/>
                </a:cubicBezTo>
                <a:cubicBezTo>
                  <a:pt x="9696729" y="1613170"/>
                  <a:pt x="9706921" y="1603006"/>
                  <a:pt x="9723919" y="1603006"/>
                </a:cubicBezTo>
                <a:close/>
                <a:moveTo>
                  <a:pt x="9627028" y="1601324"/>
                </a:moveTo>
                <a:cubicBezTo>
                  <a:pt x="9644038" y="1603018"/>
                  <a:pt x="9662734" y="1613171"/>
                  <a:pt x="9667830" y="1625017"/>
                </a:cubicBezTo>
                <a:cubicBezTo>
                  <a:pt x="9672926" y="1638558"/>
                  <a:pt x="9662734" y="1648710"/>
                  <a:pt x="9645736" y="1648710"/>
                </a:cubicBezTo>
                <a:cubicBezTo>
                  <a:pt x="9628739" y="1648710"/>
                  <a:pt x="9610018" y="1638558"/>
                  <a:pt x="9604922" y="1625017"/>
                </a:cubicBezTo>
                <a:cubicBezTo>
                  <a:pt x="9599826" y="1611477"/>
                  <a:pt x="9610018" y="1601324"/>
                  <a:pt x="9627028" y="1601324"/>
                </a:cubicBezTo>
                <a:close/>
                <a:moveTo>
                  <a:pt x="9535209" y="1601324"/>
                </a:moveTo>
                <a:cubicBezTo>
                  <a:pt x="9552207" y="1603018"/>
                  <a:pt x="9570915" y="1613171"/>
                  <a:pt x="9576011" y="1625017"/>
                </a:cubicBezTo>
                <a:cubicBezTo>
                  <a:pt x="9581107" y="1638558"/>
                  <a:pt x="9570915" y="1648710"/>
                  <a:pt x="9553917" y="1648710"/>
                </a:cubicBezTo>
                <a:cubicBezTo>
                  <a:pt x="9536908" y="1648710"/>
                  <a:pt x="9518212" y="1638558"/>
                  <a:pt x="9513116" y="1625017"/>
                </a:cubicBezTo>
                <a:cubicBezTo>
                  <a:pt x="9508007" y="1611477"/>
                  <a:pt x="9518212" y="1601324"/>
                  <a:pt x="9535209" y="1601324"/>
                </a:cubicBezTo>
                <a:close/>
                <a:moveTo>
                  <a:pt x="9445088" y="1601324"/>
                </a:moveTo>
                <a:cubicBezTo>
                  <a:pt x="9462098" y="1601324"/>
                  <a:pt x="9480795" y="1613171"/>
                  <a:pt x="9485890" y="1625017"/>
                </a:cubicBezTo>
                <a:cubicBezTo>
                  <a:pt x="9490998" y="1638558"/>
                  <a:pt x="9480795" y="1648710"/>
                  <a:pt x="9462098" y="1648710"/>
                </a:cubicBezTo>
                <a:cubicBezTo>
                  <a:pt x="9445100" y="1648710"/>
                  <a:pt x="9426392" y="1638558"/>
                  <a:pt x="9421296" y="1625017"/>
                </a:cubicBezTo>
                <a:cubicBezTo>
                  <a:pt x="9416200" y="1611477"/>
                  <a:pt x="9426392" y="1601324"/>
                  <a:pt x="9445088" y="1601324"/>
                </a:cubicBezTo>
                <a:close/>
                <a:moveTo>
                  <a:pt x="9351606" y="1596230"/>
                </a:moveTo>
                <a:cubicBezTo>
                  <a:pt x="9370303" y="1596230"/>
                  <a:pt x="9387301" y="1606394"/>
                  <a:pt x="9392397" y="1619935"/>
                </a:cubicBezTo>
                <a:cubicBezTo>
                  <a:pt x="9397504" y="1633476"/>
                  <a:pt x="9387301" y="1643640"/>
                  <a:pt x="9368604" y="1643640"/>
                </a:cubicBezTo>
                <a:cubicBezTo>
                  <a:pt x="9351606" y="1643640"/>
                  <a:pt x="9332898" y="1633476"/>
                  <a:pt x="9327802" y="1619935"/>
                </a:cubicBezTo>
                <a:cubicBezTo>
                  <a:pt x="9322706" y="1606394"/>
                  <a:pt x="9332898" y="1596230"/>
                  <a:pt x="9351606" y="1596230"/>
                </a:cubicBezTo>
                <a:close/>
                <a:moveTo>
                  <a:pt x="9259787" y="1596230"/>
                </a:moveTo>
                <a:cubicBezTo>
                  <a:pt x="9278495" y="1596230"/>
                  <a:pt x="9295505" y="1606394"/>
                  <a:pt x="9300601" y="1619935"/>
                </a:cubicBezTo>
                <a:cubicBezTo>
                  <a:pt x="9305696" y="1633476"/>
                  <a:pt x="9295505" y="1643640"/>
                  <a:pt x="9276796" y="1643640"/>
                </a:cubicBezTo>
                <a:cubicBezTo>
                  <a:pt x="9259787" y="1643640"/>
                  <a:pt x="9241090" y="1633476"/>
                  <a:pt x="9235994" y="1619935"/>
                </a:cubicBezTo>
                <a:cubicBezTo>
                  <a:pt x="9230899" y="1606394"/>
                  <a:pt x="9241090" y="1596230"/>
                  <a:pt x="9259787" y="1596230"/>
                </a:cubicBezTo>
                <a:close/>
                <a:moveTo>
                  <a:pt x="9167992" y="1596230"/>
                </a:moveTo>
                <a:cubicBezTo>
                  <a:pt x="9186688" y="1596230"/>
                  <a:pt x="9205396" y="1606394"/>
                  <a:pt x="9208794" y="1619935"/>
                </a:cubicBezTo>
                <a:cubicBezTo>
                  <a:pt x="9213889" y="1633476"/>
                  <a:pt x="9201987" y="1643640"/>
                  <a:pt x="9184989" y="1643640"/>
                </a:cubicBezTo>
                <a:cubicBezTo>
                  <a:pt x="9167992" y="1643640"/>
                  <a:pt x="9149283" y="1633476"/>
                  <a:pt x="9144175" y="1619935"/>
                </a:cubicBezTo>
                <a:cubicBezTo>
                  <a:pt x="9139079" y="1606394"/>
                  <a:pt x="9150982" y="1596230"/>
                  <a:pt x="9167992" y="1596230"/>
                </a:cubicBezTo>
                <a:close/>
                <a:moveTo>
                  <a:pt x="9079582" y="1594547"/>
                </a:moveTo>
                <a:cubicBezTo>
                  <a:pt x="9096579" y="1594547"/>
                  <a:pt x="9113577" y="1606405"/>
                  <a:pt x="9118685" y="1618252"/>
                </a:cubicBezTo>
                <a:cubicBezTo>
                  <a:pt x="9123780" y="1631793"/>
                  <a:pt x="9111878" y="1641945"/>
                  <a:pt x="9094881" y="1641945"/>
                </a:cubicBezTo>
                <a:cubicBezTo>
                  <a:pt x="9077882" y="1641945"/>
                  <a:pt x="9059186" y="1631793"/>
                  <a:pt x="9055777" y="1618252"/>
                </a:cubicBezTo>
                <a:cubicBezTo>
                  <a:pt x="9050682" y="1604711"/>
                  <a:pt x="9062583" y="1594547"/>
                  <a:pt x="9079582" y="1594547"/>
                </a:cubicBezTo>
                <a:close/>
                <a:moveTo>
                  <a:pt x="8989472" y="1594547"/>
                </a:moveTo>
                <a:cubicBezTo>
                  <a:pt x="9006470" y="1596229"/>
                  <a:pt x="9023468" y="1606405"/>
                  <a:pt x="9028564" y="1618252"/>
                </a:cubicBezTo>
                <a:cubicBezTo>
                  <a:pt x="9033660" y="1631793"/>
                  <a:pt x="9021769" y="1641945"/>
                  <a:pt x="9004771" y="1641945"/>
                </a:cubicBezTo>
                <a:cubicBezTo>
                  <a:pt x="8987761" y="1641945"/>
                  <a:pt x="8969065" y="1631793"/>
                  <a:pt x="8965668" y="1618252"/>
                </a:cubicBezTo>
                <a:cubicBezTo>
                  <a:pt x="8962271" y="1604711"/>
                  <a:pt x="8972462" y="1594547"/>
                  <a:pt x="8989472" y="1594547"/>
                </a:cubicBezTo>
                <a:close/>
                <a:moveTo>
                  <a:pt x="8897653" y="1594547"/>
                </a:moveTo>
                <a:cubicBezTo>
                  <a:pt x="8916350" y="1594547"/>
                  <a:pt x="8933359" y="1606405"/>
                  <a:pt x="8936768" y="1618252"/>
                </a:cubicBezTo>
                <a:cubicBezTo>
                  <a:pt x="8940166" y="1631793"/>
                  <a:pt x="8929951" y="1641945"/>
                  <a:pt x="8912953" y="1641945"/>
                </a:cubicBezTo>
                <a:cubicBezTo>
                  <a:pt x="8895955" y="1641945"/>
                  <a:pt x="8877258" y="1631793"/>
                  <a:pt x="8873861" y="1618252"/>
                </a:cubicBezTo>
                <a:cubicBezTo>
                  <a:pt x="8870452" y="1604711"/>
                  <a:pt x="8880656" y="1594547"/>
                  <a:pt x="8897653" y="1594547"/>
                </a:cubicBezTo>
                <a:close/>
                <a:moveTo>
                  <a:pt x="8807556" y="1594547"/>
                </a:moveTo>
                <a:cubicBezTo>
                  <a:pt x="8824554" y="1594547"/>
                  <a:pt x="8841552" y="1604711"/>
                  <a:pt x="8844949" y="1618252"/>
                </a:cubicBezTo>
                <a:cubicBezTo>
                  <a:pt x="8848358" y="1631793"/>
                  <a:pt x="8838154" y="1641945"/>
                  <a:pt x="8821157" y="1641945"/>
                </a:cubicBezTo>
                <a:cubicBezTo>
                  <a:pt x="8804159" y="1641945"/>
                  <a:pt x="8785439" y="1631793"/>
                  <a:pt x="8782042" y="1618252"/>
                </a:cubicBezTo>
                <a:cubicBezTo>
                  <a:pt x="8778644" y="1604711"/>
                  <a:pt x="8788848" y="1594547"/>
                  <a:pt x="8807556" y="1594547"/>
                </a:cubicBezTo>
                <a:close/>
                <a:moveTo>
                  <a:pt x="8715761" y="1594547"/>
                </a:moveTo>
                <a:cubicBezTo>
                  <a:pt x="8732759" y="1594547"/>
                  <a:pt x="8749757" y="1604711"/>
                  <a:pt x="8754852" y="1618252"/>
                </a:cubicBezTo>
                <a:cubicBezTo>
                  <a:pt x="8758261" y="1631793"/>
                  <a:pt x="8748058" y="1641945"/>
                  <a:pt x="8729362" y="1641945"/>
                </a:cubicBezTo>
                <a:cubicBezTo>
                  <a:pt x="8712352" y="1641945"/>
                  <a:pt x="8693655" y="1631793"/>
                  <a:pt x="8690258" y="1618252"/>
                </a:cubicBezTo>
                <a:cubicBezTo>
                  <a:pt x="8686861" y="1604711"/>
                  <a:pt x="8697053" y="1594547"/>
                  <a:pt x="8715761" y="1594547"/>
                </a:cubicBezTo>
                <a:close/>
                <a:moveTo>
                  <a:pt x="8623942" y="1594547"/>
                </a:moveTo>
                <a:cubicBezTo>
                  <a:pt x="8642650" y="1594547"/>
                  <a:pt x="8659648" y="1604711"/>
                  <a:pt x="8663045" y="1618252"/>
                </a:cubicBezTo>
                <a:cubicBezTo>
                  <a:pt x="8666442" y="1631793"/>
                  <a:pt x="8656251" y="1641945"/>
                  <a:pt x="8637543" y="1641945"/>
                </a:cubicBezTo>
                <a:cubicBezTo>
                  <a:pt x="8620544" y="1641945"/>
                  <a:pt x="8601848" y="1631793"/>
                  <a:pt x="8598451" y="1618252"/>
                </a:cubicBezTo>
                <a:cubicBezTo>
                  <a:pt x="8595042" y="1604711"/>
                  <a:pt x="8605245" y="1594547"/>
                  <a:pt x="8623942" y="1594547"/>
                </a:cubicBezTo>
                <a:close/>
                <a:moveTo>
                  <a:pt x="8533821" y="1594547"/>
                </a:moveTo>
                <a:cubicBezTo>
                  <a:pt x="8552529" y="1594547"/>
                  <a:pt x="8569527" y="1604711"/>
                  <a:pt x="8572936" y="1618252"/>
                </a:cubicBezTo>
                <a:cubicBezTo>
                  <a:pt x="8576334" y="1631793"/>
                  <a:pt x="8564432" y="1641945"/>
                  <a:pt x="8547422" y="1641945"/>
                </a:cubicBezTo>
                <a:cubicBezTo>
                  <a:pt x="8530424" y="1641945"/>
                  <a:pt x="8513426" y="1631793"/>
                  <a:pt x="8508319" y="1618252"/>
                </a:cubicBezTo>
                <a:cubicBezTo>
                  <a:pt x="8504921" y="1604711"/>
                  <a:pt x="8516824" y="1594547"/>
                  <a:pt x="8533821" y="1594547"/>
                </a:cubicBezTo>
                <a:close/>
                <a:moveTo>
                  <a:pt x="8445422" y="1594547"/>
                </a:moveTo>
                <a:cubicBezTo>
                  <a:pt x="8462432" y="1594547"/>
                  <a:pt x="8479429" y="1604711"/>
                  <a:pt x="8482827" y="1618252"/>
                </a:cubicBezTo>
                <a:cubicBezTo>
                  <a:pt x="8486236" y="1631793"/>
                  <a:pt x="8474334" y="1641945"/>
                  <a:pt x="8457336" y="1641945"/>
                </a:cubicBezTo>
                <a:cubicBezTo>
                  <a:pt x="8440326" y="1641945"/>
                  <a:pt x="8423317" y="1631793"/>
                  <a:pt x="8419919" y="1618252"/>
                </a:cubicBezTo>
                <a:cubicBezTo>
                  <a:pt x="8416523" y="1604711"/>
                  <a:pt x="8428424" y="1594547"/>
                  <a:pt x="8445422" y="1594547"/>
                </a:cubicBezTo>
                <a:close/>
                <a:moveTo>
                  <a:pt x="8353616" y="1592853"/>
                </a:moveTo>
                <a:cubicBezTo>
                  <a:pt x="8370613" y="1594535"/>
                  <a:pt x="8387611" y="1604711"/>
                  <a:pt x="8391008" y="1616558"/>
                </a:cubicBezTo>
                <a:cubicBezTo>
                  <a:pt x="8394406" y="1630099"/>
                  <a:pt x="8382515" y="1640251"/>
                  <a:pt x="8365506" y="1640251"/>
                </a:cubicBezTo>
                <a:cubicBezTo>
                  <a:pt x="8348508" y="1640251"/>
                  <a:pt x="8331510" y="1630099"/>
                  <a:pt x="8328112" y="1616558"/>
                </a:cubicBezTo>
                <a:cubicBezTo>
                  <a:pt x="8324716" y="1603017"/>
                  <a:pt x="8336617" y="1592853"/>
                  <a:pt x="8353616" y="1592853"/>
                </a:cubicBezTo>
                <a:close/>
                <a:moveTo>
                  <a:pt x="8261796" y="1592853"/>
                </a:moveTo>
                <a:cubicBezTo>
                  <a:pt x="8278805" y="1594535"/>
                  <a:pt x="8295804" y="1604711"/>
                  <a:pt x="8299200" y="1616558"/>
                </a:cubicBezTo>
                <a:cubicBezTo>
                  <a:pt x="8302598" y="1630099"/>
                  <a:pt x="8290695" y="1640251"/>
                  <a:pt x="8273698" y="1640251"/>
                </a:cubicBezTo>
                <a:cubicBezTo>
                  <a:pt x="8256700" y="1640251"/>
                  <a:pt x="8239702" y="1630099"/>
                  <a:pt x="8236305" y="1616558"/>
                </a:cubicBezTo>
                <a:cubicBezTo>
                  <a:pt x="8232908" y="1603017"/>
                  <a:pt x="8244798" y="1592853"/>
                  <a:pt x="8261796" y="1592853"/>
                </a:cubicBezTo>
                <a:close/>
                <a:moveTo>
                  <a:pt x="8171700" y="1592853"/>
                </a:moveTo>
                <a:cubicBezTo>
                  <a:pt x="8188697" y="1594535"/>
                  <a:pt x="8205695" y="1604711"/>
                  <a:pt x="8209092" y="1616558"/>
                </a:cubicBezTo>
                <a:cubicBezTo>
                  <a:pt x="8212513" y="1630099"/>
                  <a:pt x="8200599" y="1640251"/>
                  <a:pt x="8183601" y="1640251"/>
                </a:cubicBezTo>
                <a:cubicBezTo>
                  <a:pt x="8166592" y="1640251"/>
                  <a:pt x="8149594" y="1630099"/>
                  <a:pt x="8146196" y="1616558"/>
                </a:cubicBezTo>
                <a:cubicBezTo>
                  <a:pt x="8142800" y="1603017"/>
                  <a:pt x="8154701" y="1592853"/>
                  <a:pt x="8171700" y="1592853"/>
                </a:cubicBezTo>
                <a:close/>
                <a:moveTo>
                  <a:pt x="8076494" y="1592853"/>
                </a:moveTo>
                <a:cubicBezTo>
                  <a:pt x="8095202" y="1592853"/>
                  <a:pt x="8112201" y="1604711"/>
                  <a:pt x="8113899" y="1616558"/>
                </a:cubicBezTo>
                <a:cubicBezTo>
                  <a:pt x="8117308" y="1630099"/>
                  <a:pt x="8105406" y="1640251"/>
                  <a:pt x="8086698" y="1640251"/>
                </a:cubicBezTo>
                <a:cubicBezTo>
                  <a:pt x="8069688" y="1640251"/>
                  <a:pt x="8052690" y="1630099"/>
                  <a:pt x="8049293" y="1616558"/>
                </a:cubicBezTo>
                <a:cubicBezTo>
                  <a:pt x="8045896" y="1603017"/>
                  <a:pt x="8057798" y="1592853"/>
                  <a:pt x="8076494" y="1592853"/>
                </a:cubicBezTo>
                <a:close/>
                <a:moveTo>
                  <a:pt x="7986398" y="1592853"/>
                </a:moveTo>
                <a:cubicBezTo>
                  <a:pt x="8003396" y="1592853"/>
                  <a:pt x="8020394" y="1603017"/>
                  <a:pt x="8023803" y="1616558"/>
                </a:cubicBezTo>
                <a:cubicBezTo>
                  <a:pt x="8027200" y="1630099"/>
                  <a:pt x="8015298" y="1640251"/>
                  <a:pt x="7996602" y="1640251"/>
                </a:cubicBezTo>
                <a:cubicBezTo>
                  <a:pt x="7979603" y="1640251"/>
                  <a:pt x="7962593" y="1630099"/>
                  <a:pt x="7959184" y="1616558"/>
                </a:cubicBezTo>
                <a:cubicBezTo>
                  <a:pt x="7955788" y="1603017"/>
                  <a:pt x="7967702" y="1592853"/>
                  <a:pt x="7986398" y="1592853"/>
                </a:cubicBezTo>
                <a:close/>
                <a:moveTo>
                  <a:pt x="7896277" y="1592853"/>
                </a:moveTo>
                <a:cubicBezTo>
                  <a:pt x="7913275" y="1592853"/>
                  <a:pt x="7930273" y="1603017"/>
                  <a:pt x="7933670" y="1616558"/>
                </a:cubicBezTo>
                <a:cubicBezTo>
                  <a:pt x="7937079" y="1630099"/>
                  <a:pt x="7925177" y="1640251"/>
                  <a:pt x="7906481" y="1640251"/>
                </a:cubicBezTo>
                <a:cubicBezTo>
                  <a:pt x="7889471" y="1640251"/>
                  <a:pt x="7872473" y="1630099"/>
                  <a:pt x="7869076" y="1616558"/>
                </a:cubicBezTo>
                <a:cubicBezTo>
                  <a:pt x="7865679" y="1603017"/>
                  <a:pt x="7879279" y="1592853"/>
                  <a:pt x="7896277" y="1592853"/>
                </a:cubicBezTo>
                <a:close/>
                <a:moveTo>
                  <a:pt x="7806181" y="1592853"/>
                </a:moveTo>
                <a:cubicBezTo>
                  <a:pt x="7823178" y="1592853"/>
                  <a:pt x="7840188" y="1603017"/>
                  <a:pt x="7841887" y="1616558"/>
                </a:cubicBezTo>
                <a:cubicBezTo>
                  <a:pt x="7845284" y="1630099"/>
                  <a:pt x="7831683" y="1640251"/>
                  <a:pt x="7814674" y="1640251"/>
                </a:cubicBezTo>
                <a:cubicBezTo>
                  <a:pt x="7797676" y="1640251"/>
                  <a:pt x="7780678" y="1630099"/>
                  <a:pt x="7778980" y="1616558"/>
                </a:cubicBezTo>
                <a:cubicBezTo>
                  <a:pt x="7777282" y="1603017"/>
                  <a:pt x="7789184" y="1592853"/>
                  <a:pt x="7806181" y="1592853"/>
                </a:cubicBezTo>
                <a:close/>
                <a:moveTo>
                  <a:pt x="7716072" y="1592853"/>
                </a:moveTo>
                <a:cubicBezTo>
                  <a:pt x="7733083" y="1592853"/>
                  <a:pt x="7748380" y="1603017"/>
                  <a:pt x="7751779" y="1616558"/>
                </a:cubicBezTo>
                <a:cubicBezTo>
                  <a:pt x="7753478" y="1630099"/>
                  <a:pt x="7741586" y="1640251"/>
                  <a:pt x="7724578" y="1640251"/>
                </a:cubicBezTo>
                <a:cubicBezTo>
                  <a:pt x="7707567" y="1640251"/>
                  <a:pt x="7690571" y="1630099"/>
                  <a:pt x="7688870" y="1616558"/>
                </a:cubicBezTo>
                <a:cubicBezTo>
                  <a:pt x="7687172" y="1603017"/>
                  <a:pt x="7699075" y="1592853"/>
                  <a:pt x="7716072" y="1592853"/>
                </a:cubicBezTo>
                <a:close/>
                <a:moveTo>
                  <a:pt x="7624278" y="1592853"/>
                </a:moveTo>
                <a:cubicBezTo>
                  <a:pt x="7641275" y="1592853"/>
                  <a:pt x="7656574" y="1603017"/>
                  <a:pt x="7659972" y="1616558"/>
                </a:cubicBezTo>
                <a:cubicBezTo>
                  <a:pt x="7661669" y="1630099"/>
                  <a:pt x="7649768" y="1640251"/>
                  <a:pt x="7632770" y="1640251"/>
                </a:cubicBezTo>
                <a:cubicBezTo>
                  <a:pt x="7615761" y="1640251"/>
                  <a:pt x="7598762" y="1630099"/>
                  <a:pt x="7597066" y="1616558"/>
                </a:cubicBezTo>
                <a:cubicBezTo>
                  <a:pt x="7595367" y="1603017"/>
                  <a:pt x="7607268" y="1592853"/>
                  <a:pt x="7624278" y="1592853"/>
                </a:cubicBezTo>
                <a:close/>
                <a:moveTo>
                  <a:pt x="7357333" y="1592853"/>
                </a:moveTo>
                <a:cubicBezTo>
                  <a:pt x="7374342" y="1594535"/>
                  <a:pt x="7391353" y="1604711"/>
                  <a:pt x="7393052" y="1616558"/>
                </a:cubicBezTo>
                <a:cubicBezTo>
                  <a:pt x="7394750" y="1630099"/>
                  <a:pt x="7382847" y="1640251"/>
                  <a:pt x="7364141" y="1640251"/>
                </a:cubicBezTo>
                <a:cubicBezTo>
                  <a:pt x="7347142" y="1640251"/>
                  <a:pt x="7330143" y="1630099"/>
                  <a:pt x="7328434" y="1616558"/>
                </a:cubicBezTo>
                <a:cubicBezTo>
                  <a:pt x="7326732" y="1603017"/>
                  <a:pt x="7338634" y="1592853"/>
                  <a:pt x="7357333" y="1592853"/>
                </a:cubicBezTo>
                <a:close/>
                <a:moveTo>
                  <a:pt x="7532465" y="1591148"/>
                </a:moveTo>
                <a:cubicBezTo>
                  <a:pt x="7549465" y="1592842"/>
                  <a:pt x="7566455" y="1603018"/>
                  <a:pt x="7568163" y="1614865"/>
                </a:cubicBezTo>
                <a:cubicBezTo>
                  <a:pt x="7569858" y="1628405"/>
                  <a:pt x="7557953" y="1638558"/>
                  <a:pt x="7540961" y="1638558"/>
                </a:cubicBezTo>
                <a:cubicBezTo>
                  <a:pt x="7523962" y="1638558"/>
                  <a:pt x="7506966" y="1628405"/>
                  <a:pt x="7505263" y="1614865"/>
                </a:cubicBezTo>
                <a:cubicBezTo>
                  <a:pt x="7503565" y="1601324"/>
                  <a:pt x="7515456" y="1591148"/>
                  <a:pt x="7532465" y="1591148"/>
                </a:cubicBezTo>
                <a:close/>
                <a:moveTo>
                  <a:pt x="6801476" y="1589465"/>
                </a:moveTo>
                <a:cubicBezTo>
                  <a:pt x="6820167" y="1591159"/>
                  <a:pt x="6835461" y="1601312"/>
                  <a:pt x="6837158" y="1613170"/>
                </a:cubicBezTo>
                <a:cubicBezTo>
                  <a:pt x="6838861" y="1626711"/>
                  <a:pt x="6825274" y="1636863"/>
                  <a:pt x="6806568" y="1636863"/>
                </a:cubicBezTo>
                <a:cubicBezTo>
                  <a:pt x="6789605" y="1636863"/>
                  <a:pt x="6774311" y="1626711"/>
                  <a:pt x="6772611" y="1613170"/>
                </a:cubicBezTo>
                <a:cubicBezTo>
                  <a:pt x="6770912" y="1599617"/>
                  <a:pt x="6784509" y="1589465"/>
                  <a:pt x="6801476" y="1589465"/>
                </a:cubicBezTo>
                <a:close/>
                <a:moveTo>
                  <a:pt x="6719907" y="1589465"/>
                </a:moveTo>
                <a:cubicBezTo>
                  <a:pt x="6738610" y="1591159"/>
                  <a:pt x="6753909" y="1601312"/>
                  <a:pt x="6753909" y="1613170"/>
                </a:cubicBezTo>
                <a:cubicBezTo>
                  <a:pt x="6755609" y="1626711"/>
                  <a:pt x="6742010" y="1636863"/>
                  <a:pt x="6723314" y="1636863"/>
                </a:cubicBezTo>
                <a:cubicBezTo>
                  <a:pt x="6706323" y="1636863"/>
                  <a:pt x="6691023" y="1626711"/>
                  <a:pt x="6689311" y="1613170"/>
                </a:cubicBezTo>
                <a:cubicBezTo>
                  <a:pt x="6687614" y="1599617"/>
                  <a:pt x="6701215" y="1589465"/>
                  <a:pt x="6719907" y="1589465"/>
                </a:cubicBezTo>
                <a:close/>
                <a:moveTo>
                  <a:pt x="6629800" y="1589465"/>
                </a:moveTo>
                <a:cubicBezTo>
                  <a:pt x="6646799" y="1589465"/>
                  <a:pt x="6662111" y="1601312"/>
                  <a:pt x="6663807" y="1613170"/>
                </a:cubicBezTo>
                <a:cubicBezTo>
                  <a:pt x="6665504" y="1626711"/>
                  <a:pt x="6651891" y="1636863"/>
                  <a:pt x="6633205" y="1636863"/>
                </a:cubicBezTo>
                <a:cubicBezTo>
                  <a:pt x="6616208" y="1636863"/>
                  <a:pt x="6600902" y="1626711"/>
                  <a:pt x="6599210" y="1613170"/>
                </a:cubicBezTo>
                <a:cubicBezTo>
                  <a:pt x="6597506" y="1599617"/>
                  <a:pt x="6611104" y="1589465"/>
                  <a:pt x="6629800" y="1589465"/>
                </a:cubicBezTo>
                <a:close/>
                <a:moveTo>
                  <a:pt x="6539718" y="1589465"/>
                </a:moveTo>
                <a:cubicBezTo>
                  <a:pt x="6556714" y="1589465"/>
                  <a:pt x="6572009" y="1599617"/>
                  <a:pt x="6573709" y="1613170"/>
                </a:cubicBezTo>
                <a:cubicBezTo>
                  <a:pt x="6573709" y="1626711"/>
                  <a:pt x="6560116" y="1636863"/>
                  <a:pt x="6543116" y="1636863"/>
                </a:cubicBezTo>
                <a:cubicBezTo>
                  <a:pt x="6526113" y="1636863"/>
                  <a:pt x="6510817" y="1626711"/>
                  <a:pt x="6509113" y="1613170"/>
                </a:cubicBezTo>
                <a:cubicBezTo>
                  <a:pt x="6509113" y="1599617"/>
                  <a:pt x="6522715" y="1589465"/>
                  <a:pt x="6539718" y="1589465"/>
                </a:cubicBezTo>
                <a:close/>
                <a:moveTo>
                  <a:pt x="6449638" y="1589465"/>
                </a:moveTo>
                <a:cubicBezTo>
                  <a:pt x="6466630" y="1589465"/>
                  <a:pt x="6481926" y="1599617"/>
                  <a:pt x="6481926" y="1613170"/>
                </a:cubicBezTo>
                <a:cubicBezTo>
                  <a:pt x="6481926" y="1626711"/>
                  <a:pt x="6468325" y="1636863"/>
                  <a:pt x="6451334" y="1636863"/>
                </a:cubicBezTo>
                <a:cubicBezTo>
                  <a:pt x="6434334" y="1636863"/>
                  <a:pt x="6419046" y="1626711"/>
                  <a:pt x="6419046" y="1613170"/>
                </a:cubicBezTo>
                <a:cubicBezTo>
                  <a:pt x="6419046" y="1599617"/>
                  <a:pt x="6432633" y="1589465"/>
                  <a:pt x="6449638" y="1589465"/>
                </a:cubicBezTo>
                <a:close/>
                <a:moveTo>
                  <a:pt x="6359531" y="1589465"/>
                </a:moveTo>
                <a:cubicBezTo>
                  <a:pt x="6376525" y="1589465"/>
                  <a:pt x="6390120" y="1599617"/>
                  <a:pt x="6391822" y="1613170"/>
                </a:cubicBezTo>
                <a:cubicBezTo>
                  <a:pt x="6391822" y="1626711"/>
                  <a:pt x="6378221" y="1636863"/>
                  <a:pt x="6361227" y="1636863"/>
                </a:cubicBezTo>
                <a:cubicBezTo>
                  <a:pt x="6344221" y="1636863"/>
                  <a:pt x="6328933" y="1626711"/>
                  <a:pt x="6328933" y="1613170"/>
                </a:cubicBezTo>
                <a:cubicBezTo>
                  <a:pt x="6328933" y="1599617"/>
                  <a:pt x="6342523" y="1589465"/>
                  <a:pt x="6359531" y="1589465"/>
                </a:cubicBezTo>
                <a:close/>
                <a:moveTo>
                  <a:pt x="6267730" y="1589465"/>
                </a:moveTo>
                <a:cubicBezTo>
                  <a:pt x="6284714" y="1589465"/>
                  <a:pt x="6298315" y="1599617"/>
                  <a:pt x="6300014" y="1613170"/>
                </a:cubicBezTo>
                <a:cubicBezTo>
                  <a:pt x="6300014" y="1626711"/>
                  <a:pt x="6286433" y="1636863"/>
                  <a:pt x="6269428" y="1636863"/>
                </a:cubicBezTo>
                <a:cubicBezTo>
                  <a:pt x="6252440" y="1636863"/>
                  <a:pt x="6237135" y="1626711"/>
                  <a:pt x="6237135" y="1613170"/>
                </a:cubicBezTo>
                <a:cubicBezTo>
                  <a:pt x="6237135" y="1599617"/>
                  <a:pt x="6250738" y="1589465"/>
                  <a:pt x="6267730" y="1589465"/>
                </a:cubicBezTo>
                <a:close/>
                <a:moveTo>
                  <a:pt x="6175936" y="1589465"/>
                </a:moveTo>
                <a:cubicBezTo>
                  <a:pt x="6192939" y="1589465"/>
                  <a:pt x="6208243" y="1599617"/>
                  <a:pt x="6208243" y="1613170"/>
                </a:cubicBezTo>
                <a:cubicBezTo>
                  <a:pt x="6208243" y="1626711"/>
                  <a:pt x="6194643" y="1636863"/>
                  <a:pt x="6177637" y="1636863"/>
                </a:cubicBezTo>
                <a:cubicBezTo>
                  <a:pt x="6160640" y="1636863"/>
                  <a:pt x="6145344" y="1626711"/>
                  <a:pt x="6145344" y="1613170"/>
                </a:cubicBezTo>
                <a:cubicBezTo>
                  <a:pt x="6145344" y="1599617"/>
                  <a:pt x="6158946" y="1589465"/>
                  <a:pt x="6175936" y="1589465"/>
                </a:cubicBezTo>
                <a:close/>
                <a:moveTo>
                  <a:pt x="7173712" y="1587771"/>
                </a:moveTo>
                <a:cubicBezTo>
                  <a:pt x="7192421" y="1589465"/>
                  <a:pt x="7207720" y="1599617"/>
                  <a:pt x="7209420" y="1611476"/>
                </a:cubicBezTo>
                <a:cubicBezTo>
                  <a:pt x="7211118" y="1625017"/>
                  <a:pt x="7197516" y="1635169"/>
                  <a:pt x="7180518" y="1635169"/>
                </a:cubicBezTo>
                <a:cubicBezTo>
                  <a:pt x="7163521" y="1635169"/>
                  <a:pt x="7146524" y="1625017"/>
                  <a:pt x="7144823" y="1611476"/>
                </a:cubicBezTo>
                <a:cubicBezTo>
                  <a:pt x="7143114" y="1597923"/>
                  <a:pt x="7156712" y="1587771"/>
                  <a:pt x="7173712" y="1587771"/>
                </a:cubicBezTo>
                <a:close/>
                <a:moveTo>
                  <a:pt x="7085325" y="1587771"/>
                </a:moveTo>
                <a:cubicBezTo>
                  <a:pt x="7102327" y="1589465"/>
                  <a:pt x="7117625" y="1599617"/>
                  <a:pt x="7119323" y="1611476"/>
                </a:cubicBezTo>
                <a:cubicBezTo>
                  <a:pt x="7121022" y="1625017"/>
                  <a:pt x="7107425" y="1635169"/>
                  <a:pt x="7090429" y="1635169"/>
                </a:cubicBezTo>
                <a:cubicBezTo>
                  <a:pt x="7073436" y="1635169"/>
                  <a:pt x="7058127" y="1625017"/>
                  <a:pt x="7056429" y="1611476"/>
                </a:cubicBezTo>
                <a:cubicBezTo>
                  <a:pt x="7054729" y="1597923"/>
                  <a:pt x="7068326" y="1587771"/>
                  <a:pt x="7085325" y="1587771"/>
                </a:cubicBezTo>
                <a:close/>
                <a:moveTo>
                  <a:pt x="6995245" y="1587771"/>
                </a:moveTo>
                <a:cubicBezTo>
                  <a:pt x="7012249" y="1587771"/>
                  <a:pt x="7027545" y="1599617"/>
                  <a:pt x="7029245" y="1611476"/>
                </a:cubicBezTo>
                <a:cubicBezTo>
                  <a:pt x="7030940" y="1625017"/>
                  <a:pt x="7017343" y="1635169"/>
                  <a:pt x="7000336" y="1635169"/>
                </a:cubicBezTo>
                <a:cubicBezTo>
                  <a:pt x="6983343" y="1635169"/>
                  <a:pt x="6968045" y="1625017"/>
                  <a:pt x="6966350" y="1611476"/>
                </a:cubicBezTo>
                <a:cubicBezTo>
                  <a:pt x="6964646" y="1597923"/>
                  <a:pt x="6978246" y="1587771"/>
                  <a:pt x="6995245" y="1587771"/>
                </a:cubicBezTo>
                <a:close/>
                <a:moveTo>
                  <a:pt x="6085855" y="1587771"/>
                </a:moveTo>
                <a:cubicBezTo>
                  <a:pt x="6102847" y="1589465"/>
                  <a:pt x="6118145" y="1599617"/>
                  <a:pt x="6118145" y="1611476"/>
                </a:cubicBezTo>
                <a:cubicBezTo>
                  <a:pt x="6118145" y="1625017"/>
                  <a:pt x="6104544" y="1635169"/>
                  <a:pt x="6085855" y="1635169"/>
                </a:cubicBezTo>
                <a:cubicBezTo>
                  <a:pt x="6068853" y="1635169"/>
                  <a:pt x="6053545" y="1625017"/>
                  <a:pt x="6053545" y="1611476"/>
                </a:cubicBezTo>
                <a:cubicBezTo>
                  <a:pt x="6053545" y="1597923"/>
                  <a:pt x="6067156" y="1587771"/>
                  <a:pt x="6085855" y="1587771"/>
                </a:cubicBezTo>
                <a:close/>
                <a:moveTo>
                  <a:pt x="5994079" y="1587771"/>
                </a:moveTo>
                <a:cubicBezTo>
                  <a:pt x="6012768" y="1589465"/>
                  <a:pt x="6026363" y="1599617"/>
                  <a:pt x="6026363" y="1611476"/>
                </a:cubicBezTo>
                <a:cubicBezTo>
                  <a:pt x="6026363" y="1625017"/>
                  <a:pt x="6012768" y="1635169"/>
                  <a:pt x="5994079" y="1635169"/>
                </a:cubicBezTo>
                <a:cubicBezTo>
                  <a:pt x="5977087" y="1635169"/>
                  <a:pt x="5961786" y="1625017"/>
                  <a:pt x="5961786" y="1611476"/>
                </a:cubicBezTo>
                <a:cubicBezTo>
                  <a:pt x="5961786" y="1597923"/>
                  <a:pt x="5975371" y="1587771"/>
                  <a:pt x="5994079" y="1587771"/>
                </a:cubicBezTo>
                <a:close/>
                <a:moveTo>
                  <a:pt x="5903983" y="1587771"/>
                </a:moveTo>
                <a:cubicBezTo>
                  <a:pt x="5922693" y="1587771"/>
                  <a:pt x="5936289" y="1599617"/>
                  <a:pt x="5936289" y="1611476"/>
                </a:cubicBezTo>
                <a:cubicBezTo>
                  <a:pt x="5936289" y="1625017"/>
                  <a:pt x="5922693" y="1635169"/>
                  <a:pt x="5903983" y="1635169"/>
                </a:cubicBezTo>
                <a:cubicBezTo>
                  <a:pt x="5886985" y="1635169"/>
                  <a:pt x="5871679" y="1625017"/>
                  <a:pt x="5871679" y="1611476"/>
                </a:cubicBezTo>
                <a:cubicBezTo>
                  <a:pt x="5871679" y="1597923"/>
                  <a:pt x="5886985" y="1587771"/>
                  <a:pt x="5903983" y="1587771"/>
                </a:cubicBezTo>
                <a:close/>
                <a:moveTo>
                  <a:pt x="5813764" y="1587771"/>
                </a:moveTo>
                <a:cubicBezTo>
                  <a:pt x="5830776" y="1587771"/>
                  <a:pt x="5844460" y="1599617"/>
                  <a:pt x="5844460" y="1611476"/>
                </a:cubicBezTo>
                <a:cubicBezTo>
                  <a:pt x="5844460" y="1625017"/>
                  <a:pt x="5829072" y="1635169"/>
                  <a:pt x="5812041" y="1635169"/>
                </a:cubicBezTo>
                <a:cubicBezTo>
                  <a:pt x="5795070" y="1635169"/>
                  <a:pt x="5779792" y="1625017"/>
                  <a:pt x="5781494" y="1611476"/>
                </a:cubicBezTo>
                <a:cubicBezTo>
                  <a:pt x="5781494" y="1597923"/>
                  <a:pt x="5796769" y="1587771"/>
                  <a:pt x="5813764" y="1587771"/>
                </a:cubicBezTo>
                <a:close/>
                <a:moveTo>
                  <a:pt x="5722080" y="1587771"/>
                </a:moveTo>
                <a:cubicBezTo>
                  <a:pt x="5739070" y="1587771"/>
                  <a:pt x="5754342" y="1597923"/>
                  <a:pt x="5752636" y="1611476"/>
                </a:cubicBezTo>
                <a:cubicBezTo>
                  <a:pt x="5752636" y="1625017"/>
                  <a:pt x="5737359" y="1635169"/>
                  <a:pt x="5720384" y="1635169"/>
                </a:cubicBezTo>
                <a:cubicBezTo>
                  <a:pt x="5703386" y="1635169"/>
                  <a:pt x="5688062" y="1625017"/>
                  <a:pt x="5689758" y="1611476"/>
                </a:cubicBezTo>
                <a:cubicBezTo>
                  <a:pt x="5689758" y="1597923"/>
                  <a:pt x="5705081" y="1587771"/>
                  <a:pt x="5722080" y="1587771"/>
                </a:cubicBezTo>
                <a:close/>
                <a:moveTo>
                  <a:pt x="5631941" y="1587771"/>
                </a:moveTo>
                <a:cubicBezTo>
                  <a:pt x="5648945" y="1587771"/>
                  <a:pt x="5662546" y="1597923"/>
                  <a:pt x="5662546" y="1611476"/>
                </a:cubicBezTo>
                <a:cubicBezTo>
                  <a:pt x="5662546" y="1625017"/>
                  <a:pt x="5647248" y="1635169"/>
                  <a:pt x="5630238" y="1635169"/>
                </a:cubicBezTo>
                <a:cubicBezTo>
                  <a:pt x="5613223" y="1635169"/>
                  <a:pt x="5597919" y="1625017"/>
                  <a:pt x="5599633" y="1611476"/>
                </a:cubicBezTo>
                <a:cubicBezTo>
                  <a:pt x="5599633" y="1597923"/>
                  <a:pt x="5614937" y="1587771"/>
                  <a:pt x="5631941" y="1587771"/>
                </a:cubicBezTo>
                <a:close/>
                <a:moveTo>
                  <a:pt x="5538410" y="1587771"/>
                </a:moveTo>
                <a:cubicBezTo>
                  <a:pt x="5555415" y="1587771"/>
                  <a:pt x="5569022" y="1597923"/>
                  <a:pt x="5569022" y="1611476"/>
                </a:cubicBezTo>
                <a:cubicBezTo>
                  <a:pt x="5569022" y="1625017"/>
                  <a:pt x="5553719" y="1635169"/>
                  <a:pt x="5536710" y="1635169"/>
                </a:cubicBezTo>
                <a:cubicBezTo>
                  <a:pt x="5519705" y="1635169"/>
                  <a:pt x="5506104" y="1625017"/>
                  <a:pt x="5506104" y="1611476"/>
                </a:cubicBezTo>
                <a:cubicBezTo>
                  <a:pt x="5506104" y="1597923"/>
                  <a:pt x="5521409" y="1587771"/>
                  <a:pt x="5538410" y="1587771"/>
                </a:cubicBezTo>
                <a:close/>
                <a:moveTo>
                  <a:pt x="5446572" y="1587771"/>
                </a:moveTo>
                <a:cubicBezTo>
                  <a:pt x="5465283" y="1587771"/>
                  <a:pt x="5478891" y="1597923"/>
                  <a:pt x="5477189" y="1611476"/>
                </a:cubicBezTo>
                <a:cubicBezTo>
                  <a:pt x="5477189" y="1625017"/>
                  <a:pt x="5461872" y="1635169"/>
                  <a:pt x="5443168" y="1635169"/>
                </a:cubicBezTo>
                <a:cubicBezTo>
                  <a:pt x="5426176" y="1635169"/>
                  <a:pt x="5412563" y="1625017"/>
                  <a:pt x="5412563" y="1611476"/>
                </a:cubicBezTo>
                <a:cubicBezTo>
                  <a:pt x="5412563" y="1597923"/>
                  <a:pt x="5427877" y="1587771"/>
                  <a:pt x="5446572" y="1587771"/>
                </a:cubicBezTo>
                <a:close/>
                <a:moveTo>
                  <a:pt x="5356444" y="1587771"/>
                </a:moveTo>
                <a:cubicBezTo>
                  <a:pt x="5375153" y="1587771"/>
                  <a:pt x="5388767" y="1597923"/>
                  <a:pt x="5387062" y="1611476"/>
                </a:cubicBezTo>
                <a:cubicBezTo>
                  <a:pt x="5387062" y="1625017"/>
                  <a:pt x="5371750" y="1635169"/>
                  <a:pt x="5353040" y="1635169"/>
                </a:cubicBezTo>
                <a:cubicBezTo>
                  <a:pt x="5336029" y="1635169"/>
                  <a:pt x="5322435" y="1625017"/>
                  <a:pt x="5322435" y="1611476"/>
                </a:cubicBezTo>
                <a:cubicBezTo>
                  <a:pt x="5324130" y="1597923"/>
                  <a:pt x="5337735" y="1587771"/>
                  <a:pt x="5356444" y="1587771"/>
                </a:cubicBezTo>
                <a:close/>
                <a:moveTo>
                  <a:pt x="7265532" y="1586077"/>
                </a:moveTo>
                <a:cubicBezTo>
                  <a:pt x="7282533" y="1586077"/>
                  <a:pt x="7299529" y="1596241"/>
                  <a:pt x="7301241" y="1609782"/>
                </a:cubicBezTo>
                <a:cubicBezTo>
                  <a:pt x="7302940" y="1623322"/>
                  <a:pt x="7291036" y="1633487"/>
                  <a:pt x="7272340" y="1633487"/>
                </a:cubicBezTo>
                <a:cubicBezTo>
                  <a:pt x="7255331" y="1633487"/>
                  <a:pt x="7238319" y="1623322"/>
                  <a:pt x="7236624" y="1609782"/>
                </a:cubicBezTo>
                <a:cubicBezTo>
                  <a:pt x="7234923" y="1596241"/>
                  <a:pt x="7246837" y="1586077"/>
                  <a:pt x="7265532" y="1586077"/>
                </a:cubicBezTo>
                <a:close/>
                <a:moveTo>
                  <a:pt x="5266318" y="1586077"/>
                </a:moveTo>
                <a:cubicBezTo>
                  <a:pt x="5283315" y="1587771"/>
                  <a:pt x="5296917" y="1597923"/>
                  <a:pt x="5296917" y="1609782"/>
                </a:cubicBezTo>
                <a:cubicBezTo>
                  <a:pt x="5295222" y="1623322"/>
                  <a:pt x="5281621" y="1633487"/>
                  <a:pt x="5262923" y="1633487"/>
                </a:cubicBezTo>
                <a:cubicBezTo>
                  <a:pt x="5245914" y="1633487"/>
                  <a:pt x="5232311" y="1623322"/>
                  <a:pt x="5232311" y="1609782"/>
                </a:cubicBezTo>
                <a:cubicBezTo>
                  <a:pt x="5234015" y="1596241"/>
                  <a:pt x="5247625" y="1586077"/>
                  <a:pt x="5266318" y="1586077"/>
                </a:cubicBezTo>
                <a:close/>
                <a:moveTo>
                  <a:pt x="5174481" y="1586077"/>
                </a:moveTo>
                <a:cubicBezTo>
                  <a:pt x="5193179" y="1587771"/>
                  <a:pt x="5206794" y="1597923"/>
                  <a:pt x="5205090" y="1609782"/>
                </a:cubicBezTo>
                <a:cubicBezTo>
                  <a:pt x="5203388" y="1623322"/>
                  <a:pt x="5188084" y="1633487"/>
                  <a:pt x="5171063" y="1633487"/>
                </a:cubicBezTo>
                <a:cubicBezTo>
                  <a:pt x="5154056" y="1633487"/>
                  <a:pt x="5140456" y="1623322"/>
                  <a:pt x="5140456" y="1609782"/>
                </a:cubicBezTo>
                <a:cubicBezTo>
                  <a:pt x="5142146" y="1596241"/>
                  <a:pt x="5157455" y="1586077"/>
                  <a:pt x="5174481" y="1586077"/>
                </a:cubicBezTo>
                <a:close/>
                <a:moveTo>
                  <a:pt x="5084313" y="1586077"/>
                </a:moveTo>
                <a:cubicBezTo>
                  <a:pt x="5101340" y="1586077"/>
                  <a:pt x="5114945" y="1597923"/>
                  <a:pt x="5113247" y="1609782"/>
                </a:cubicBezTo>
                <a:cubicBezTo>
                  <a:pt x="5111551" y="1623322"/>
                  <a:pt x="5096229" y="1633487"/>
                  <a:pt x="5079227" y="1633487"/>
                </a:cubicBezTo>
                <a:cubicBezTo>
                  <a:pt x="5062217" y="1633487"/>
                  <a:pt x="5048608" y="1623322"/>
                  <a:pt x="5050304" y="1609782"/>
                </a:cubicBezTo>
                <a:cubicBezTo>
                  <a:pt x="5052002" y="1596241"/>
                  <a:pt x="5067320" y="1586077"/>
                  <a:pt x="5084313" y="1586077"/>
                </a:cubicBezTo>
                <a:close/>
                <a:moveTo>
                  <a:pt x="2093845" y="1584383"/>
                </a:moveTo>
                <a:cubicBezTo>
                  <a:pt x="2110843" y="1584383"/>
                  <a:pt x="2121045" y="1594547"/>
                  <a:pt x="2115939" y="1608088"/>
                </a:cubicBezTo>
                <a:cubicBezTo>
                  <a:pt x="2110843" y="1621629"/>
                  <a:pt x="2092146" y="1631793"/>
                  <a:pt x="2073438" y="1631793"/>
                </a:cubicBezTo>
                <a:cubicBezTo>
                  <a:pt x="2056440" y="1631793"/>
                  <a:pt x="2046237" y="1621629"/>
                  <a:pt x="2051344" y="1608088"/>
                </a:cubicBezTo>
                <a:cubicBezTo>
                  <a:pt x="2056440" y="1594547"/>
                  <a:pt x="2075137" y="1584383"/>
                  <a:pt x="2093845" y="1584383"/>
                </a:cubicBezTo>
                <a:close/>
                <a:moveTo>
                  <a:pt x="12006282" y="1584089"/>
                </a:moveTo>
                <a:cubicBezTo>
                  <a:pt x="12026688" y="1584089"/>
                  <a:pt x="12050516" y="1594253"/>
                  <a:pt x="12057239" y="1607806"/>
                </a:cubicBezTo>
                <a:cubicBezTo>
                  <a:pt x="12065733" y="1621346"/>
                  <a:pt x="12055588" y="1631499"/>
                  <a:pt x="12035181" y="1631499"/>
                </a:cubicBezTo>
                <a:cubicBezTo>
                  <a:pt x="12014774" y="1631499"/>
                  <a:pt x="11992716" y="1621346"/>
                  <a:pt x="11984105" y="1607806"/>
                </a:cubicBezTo>
                <a:cubicBezTo>
                  <a:pt x="11975730" y="1594253"/>
                  <a:pt x="11985874" y="1584089"/>
                  <a:pt x="12006282" y="1584089"/>
                </a:cubicBezTo>
                <a:close/>
                <a:moveTo>
                  <a:pt x="11902596" y="1584089"/>
                </a:moveTo>
                <a:cubicBezTo>
                  <a:pt x="11923003" y="1584089"/>
                  <a:pt x="11945061" y="1594253"/>
                  <a:pt x="11953554" y="1607806"/>
                </a:cubicBezTo>
                <a:cubicBezTo>
                  <a:pt x="11962047" y="1621346"/>
                  <a:pt x="11951902" y="1631499"/>
                  <a:pt x="11931496" y="1631499"/>
                </a:cubicBezTo>
                <a:cubicBezTo>
                  <a:pt x="11911089" y="1631499"/>
                  <a:pt x="11888913" y="1621346"/>
                  <a:pt x="11880537" y="1607806"/>
                </a:cubicBezTo>
                <a:cubicBezTo>
                  <a:pt x="11871927" y="1594253"/>
                  <a:pt x="11882189" y="1584089"/>
                  <a:pt x="11902596" y="1584089"/>
                </a:cubicBezTo>
                <a:close/>
                <a:moveTo>
                  <a:pt x="11798910" y="1584089"/>
                </a:moveTo>
                <a:cubicBezTo>
                  <a:pt x="11819316" y="1584089"/>
                  <a:pt x="11841375" y="1594253"/>
                  <a:pt x="11848098" y="1607806"/>
                </a:cubicBezTo>
                <a:cubicBezTo>
                  <a:pt x="11854940" y="1621346"/>
                  <a:pt x="11846447" y="1631499"/>
                  <a:pt x="11826040" y="1631499"/>
                </a:cubicBezTo>
                <a:cubicBezTo>
                  <a:pt x="11805751" y="1631499"/>
                  <a:pt x="11783539" y="1621346"/>
                  <a:pt x="11776733" y="1607806"/>
                </a:cubicBezTo>
                <a:cubicBezTo>
                  <a:pt x="11769939" y="1594253"/>
                  <a:pt x="11778491" y="1584089"/>
                  <a:pt x="11798910" y="1584089"/>
                </a:cubicBezTo>
                <a:close/>
                <a:moveTo>
                  <a:pt x="1821811" y="1582689"/>
                </a:moveTo>
                <a:cubicBezTo>
                  <a:pt x="1838809" y="1584383"/>
                  <a:pt x="1847314" y="1594536"/>
                  <a:pt x="1842206" y="1606394"/>
                </a:cubicBezTo>
                <a:cubicBezTo>
                  <a:pt x="1837111" y="1619935"/>
                  <a:pt x="1816704" y="1630099"/>
                  <a:pt x="1799706" y="1630099"/>
                </a:cubicBezTo>
                <a:cubicBezTo>
                  <a:pt x="1782708" y="1630099"/>
                  <a:pt x="1772504" y="1619935"/>
                  <a:pt x="1779311" y="1606394"/>
                </a:cubicBezTo>
                <a:cubicBezTo>
                  <a:pt x="1784407" y="1592842"/>
                  <a:pt x="1804813" y="1582689"/>
                  <a:pt x="1821811" y="1582689"/>
                </a:cubicBezTo>
                <a:close/>
                <a:moveTo>
                  <a:pt x="1730000" y="1582689"/>
                </a:moveTo>
                <a:cubicBezTo>
                  <a:pt x="1746998" y="1584383"/>
                  <a:pt x="1757190" y="1594536"/>
                  <a:pt x="1750395" y="1606394"/>
                </a:cubicBezTo>
                <a:cubicBezTo>
                  <a:pt x="1743601" y="1619935"/>
                  <a:pt x="1724893" y="1630099"/>
                  <a:pt x="1707895" y="1630099"/>
                </a:cubicBezTo>
                <a:cubicBezTo>
                  <a:pt x="1690897" y="1630099"/>
                  <a:pt x="1680695" y="1619935"/>
                  <a:pt x="1687501" y="1606394"/>
                </a:cubicBezTo>
                <a:cubicBezTo>
                  <a:pt x="1694295" y="1592842"/>
                  <a:pt x="1712991" y="1582689"/>
                  <a:pt x="1730000" y="1582689"/>
                </a:cubicBezTo>
                <a:close/>
                <a:moveTo>
                  <a:pt x="1639904" y="1582689"/>
                </a:moveTo>
                <a:cubicBezTo>
                  <a:pt x="1656902" y="1584383"/>
                  <a:pt x="1667106" y="1594536"/>
                  <a:pt x="1660300" y="1606394"/>
                </a:cubicBezTo>
                <a:cubicBezTo>
                  <a:pt x="1653505" y="1619935"/>
                  <a:pt x="1634797" y="1630099"/>
                  <a:pt x="1617787" y="1630099"/>
                </a:cubicBezTo>
                <a:cubicBezTo>
                  <a:pt x="1600790" y="1630099"/>
                  <a:pt x="1590598" y="1619935"/>
                  <a:pt x="1597393" y="1606394"/>
                </a:cubicBezTo>
                <a:cubicBezTo>
                  <a:pt x="1604187" y="1592842"/>
                  <a:pt x="1622895" y="1582689"/>
                  <a:pt x="1639904" y="1582689"/>
                </a:cubicBezTo>
                <a:close/>
                <a:moveTo>
                  <a:pt x="1548098" y="1582689"/>
                </a:moveTo>
                <a:cubicBezTo>
                  <a:pt x="1565096" y="1582689"/>
                  <a:pt x="1575288" y="1594536"/>
                  <a:pt x="1568493" y="1606394"/>
                </a:cubicBezTo>
                <a:cubicBezTo>
                  <a:pt x="1561699" y="1619935"/>
                  <a:pt x="1542990" y="1630099"/>
                  <a:pt x="1525981" y="1630099"/>
                </a:cubicBezTo>
                <a:cubicBezTo>
                  <a:pt x="1508983" y="1630099"/>
                  <a:pt x="1498780" y="1619935"/>
                  <a:pt x="1505587" y="1606394"/>
                </a:cubicBezTo>
                <a:cubicBezTo>
                  <a:pt x="1512380" y="1592842"/>
                  <a:pt x="1531089" y="1582689"/>
                  <a:pt x="1548098" y="1582689"/>
                </a:cubicBezTo>
                <a:close/>
                <a:moveTo>
                  <a:pt x="1456293" y="1582689"/>
                </a:moveTo>
                <a:cubicBezTo>
                  <a:pt x="1474989" y="1582689"/>
                  <a:pt x="1483494" y="1592842"/>
                  <a:pt x="1476687" y="1606394"/>
                </a:cubicBezTo>
                <a:cubicBezTo>
                  <a:pt x="1469893" y="1619935"/>
                  <a:pt x="1451196" y="1630099"/>
                  <a:pt x="1432489" y="1630099"/>
                </a:cubicBezTo>
                <a:cubicBezTo>
                  <a:pt x="1415491" y="1630099"/>
                  <a:pt x="1405300" y="1619935"/>
                  <a:pt x="1412094" y="1606394"/>
                </a:cubicBezTo>
                <a:cubicBezTo>
                  <a:pt x="1418889" y="1592842"/>
                  <a:pt x="1437597" y="1582689"/>
                  <a:pt x="1456293" y="1582689"/>
                </a:cubicBezTo>
                <a:close/>
                <a:moveTo>
                  <a:pt x="6905163" y="1581007"/>
                </a:moveTo>
                <a:cubicBezTo>
                  <a:pt x="6922159" y="1582701"/>
                  <a:pt x="6937454" y="1592853"/>
                  <a:pt x="6939152" y="1604700"/>
                </a:cubicBezTo>
                <a:cubicBezTo>
                  <a:pt x="6940850" y="1618252"/>
                  <a:pt x="6927250" y="1628405"/>
                  <a:pt x="6910254" y="1628405"/>
                </a:cubicBezTo>
                <a:cubicBezTo>
                  <a:pt x="6893261" y="1628405"/>
                  <a:pt x="6877954" y="1618252"/>
                  <a:pt x="6876261" y="1604700"/>
                </a:cubicBezTo>
                <a:cubicBezTo>
                  <a:pt x="6874561" y="1591159"/>
                  <a:pt x="6888156" y="1581007"/>
                  <a:pt x="6905163" y="1581007"/>
                </a:cubicBezTo>
                <a:close/>
                <a:moveTo>
                  <a:pt x="1367811" y="1581007"/>
                </a:moveTo>
                <a:cubicBezTo>
                  <a:pt x="1384809" y="1581007"/>
                  <a:pt x="1393314" y="1591159"/>
                  <a:pt x="1388206" y="1604700"/>
                </a:cubicBezTo>
                <a:cubicBezTo>
                  <a:pt x="1381412" y="1618252"/>
                  <a:pt x="1362715" y="1628405"/>
                  <a:pt x="1344007" y="1628405"/>
                </a:cubicBezTo>
                <a:cubicBezTo>
                  <a:pt x="1327009" y="1628405"/>
                  <a:pt x="1316806" y="1618252"/>
                  <a:pt x="1323612" y="1604700"/>
                </a:cubicBezTo>
                <a:cubicBezTo>
                  <a:pt x="1330406" y="1591159"/>
                  <a:pt x="1349114" y="1581007"/>
                  <a:pt x="1367811" y="1581007"/>
                </a:cubicBezTo>
                <a:close/>
                <a:moveTo>
                  <a:pt x="1272594" y="1581007"/>
                </a:moveTo>
                <a:cubicBezTo>
                  <a:pt x="1291290" y="1581007"/>
                  <a:pt x="1299795" y="1591159"/>
                  <a:pt x="1293001" y="1604700"/>
                </a:cubicBezTo>
                <a:cubicBezTo>
                  <a:pt x="1286195" y="1618252"/>
                  <a:pt x="1267486" y="1628405"/>
                  <a:pt x="1248790" y="1628405"/>
                </a:cubicBezTo>
                <a:cubicBezTo>
                  <a:pt x="1231792" y="1628405"/>
                  <a:pt x="1221589" y="1618252"/>
                  <a:pt x="1228395" y="1604700"/>
                </a:cubicBezTo>
                <a:cubicBezTo>
                  <a:pt x="1235189" y="1591159"/>
                  <a:pt x="1255584" y="1581007"/>
                  <a:pt x="1272594" y="1581007"/>
                </a:cubicBezTo>
                <a:close/>
                <a:moveTo>
                  <a:pt x="997263" y="1581007"/>
                </a:moveTo>
                <a:cubicBezTo>
                  <a:pt x="1014265" y="1582701"/>
                  <a:pt x="1022764" y="1592853"/>
                  <a:pt x="1015965" y="1604700"/>
                </a:cubicBezTo>
                <a:cubicBezTo>
                  <a:pt x="1009164" y="1616558"/>
                  <a:pt x="988761" y="1628405"/>
                  <a:pt x="971761" y="1628405"/>
                </a:cubicBezTo>
                <a:cubicBezTo>
                  <a:pt x="954761" y="1628405"/>
                  <a:pt x="946261" y="1618252"/>
                  <a:pt x="953060" y="1604700"/>
                </a:cubicBezTo>
                <a:cubicBezTo>
                  <a:pt x="959861" y="1591159"/>
                  <a:pt x="980263" y="1581007"/>
                  <a:pt x="997263" y="1581007"/>
                </a:cubicBezTo>
                <a:close/>
                <a:moveTo>
                  <a:pt x="903746" y="1581007"/>
                </a:moveTo>
                <a:cubicBezTo>
                  <a:pt x="920748" y="1582701"/>
                  <a:pt x="929248" y="1592853"/>
                  <a:pt x="922448" y="1604700"/>
                </a:cubicBezTo>
                <a:cubicBezTo>
                  <a:pt x="915647" y="1616558"/>
                  <a:pt x="895245" y="1628405"/>
                  <a:pt x="878245" y="1628405"/>
                </a:cubicBezTo>
                <a:cubicBezTo>
                  <a:pt x="861243" y="1628405"/>
                  <a:pt x="852743" y="1618252"/>
                  <a:pt x="859543" y="1604700"/>
                </a:cubicBezTo>
                <a:cubicBezTo>
                  <a:pt x="866344" y="1591159"/>
                  <a:pt x="886746" y="1581007"/>
                  <a:pt x="903746" y="1581007"/>
                </a:cubicBezTo>
                <a:close/>
                <a:moveTo>
                  <a:pt x="811932" y="1581007"/>
                </a:moveTo>
                <a:cubicBezTo>
                  <a:pt x="830634" y="1581007"/>
                  <a:pt x="837433" y="1592853"/>
                  <a:pt x="830634" y="1604700"/>
                </a:cubicBezTo>
                <a:cubicBezTo>
                  <a:pt x="823833" y="1616558"/>
                  <a:pt x="803431" y="1628405"/>
                  <a:pt x="784729" y="1628405"/>
                </a:cubicBezTo>
                <a:cubicBezTo>
                  <a:pt x="766030" y="1628405"/>
                  <a:pt x="759228" y="1618252"/>
                  <a:pt x="766030" y="1604700"/>
                </a:cubicBezTo>
                <a:cubicBezTo>
                  <a:pt x="772829" y="1591159"/>
                  <a:pt x="793230" y="1581007"/>
                  <a:pt x="811932" y="1581007"/>
                </a:cubicBezTo>
                <a:close/>
                <a:moveTo>
                  <a:pt x="1184247" y="1575925"/>
                </a:moveTo>
                <a:cubicBezTo>
                  <a:pt x="1202956" y="1577619"/>
                  <a:pt x="1211448" y="1587772"/>
                  <a:pt x="1204654" y="1599630"/>
                </a:cubicBezTo>
                <a:cubicBezTo>
                  <a:pt x="1197849" y="1611477"/>
                  <a:pt x="1177454" y="1623323"/>
                  <a:pt x="1160443" y="1623323"/>
                </a:cubicBezTo>
                <a:cubicBezTo>
                  <a:pt x="1143443" y="1623323"/>
                  <a:pt x="1133243" y="1613171"/>
                  <a:pt x="1140043" y="1599630"/>
                </a:cubicBezTo>
                <a:cubicBezTo>
                  <a:pt x="1146843" y="1586078"/>
                  <a:pt x="1167254" y="1575925"/>
                  <a:pt x="1184247" y="1575925"/>
                </a:cubicBezTo>
                <a:close/>
                <a:moveTo>
                  <a:pt x="1095858" y="1575925"/>
                </a:moveTo>
                <a:cubicBezTo>
                  <a:pt x="1112859" y="1577619"/>
                  <a:pt x="1121357" y="1587772"/>
                  <a:pt x="1114558" y="1599630"/>
                </a:cubicBezTo>
                <a:cubicBezTo>
                  <a:pt x="1107757" y="1611477"/>
                  <a:pt x="1087357" y="1623323"/>
                  <a:pt x="1070357" y="1623323"/>
                </a:cubicBezTo>
                <a:cubicBezTo>
                  <a:pt x="1053355" y="1623323"/>
                  <a:pt x="1044854" y="1613171"/>
                  <a:pt x="1051654" y="1599630"/>
                </a:cubicBezTo>
                <a:cubicBezTo>
                  <a:pt x="1058456" y="1586078"/>
                  <a:pt x="1078858" y="1575925"/>
                  <a:pt x="1095858" y="1575925"/>
                </a:cubicBezTo>
                <a:close/>
                <a:moveTo>
                  <a:pt x="12554789" y="1548949"/>
                </a:moveTo>
                <a:cubicBezTo>
                  <a:pt x="12575196" y="1548949"/>
                  <a:pt x="12599024" y="1559101"/>
                  <a:pt x="12605748" y="1572642"/>
                </a:cubicBezTo>
                <a:cubicBezTo>
                  <a:pt x="12614359" y="1586183"/>
                  <a:pt x="12604215" y="1596347"/>
                  <a:pt x="12583808" y="1596347"/>
                </a:cubicBezTo>
                <a:cubicBezTo>
                  <a:pt x="12563400" y="1596347"/>
                  <a:pt x="12541224" y="1586183"/>
                  <a:pt x="12532731" y="1572642"/>
                </a:cubicBezTo>
                <a:cubicBezTo>
                  <a:pt x="12524238" y="1559101"/>
                  <a:pt x="12534383" y="1548949"/>
                  <a:pt x="12554789" y="1548949"/>
                </a:cubicBezTo>
                <a:close/>
                <a:moveTo>
                  <a:pt x="12451104" y="1548949"/>
                </a:moveTo>
                <a:cubicBezTo>
                  <a:pt x="12471511" y="1548949"/>
                  <a:pt x="12493569" y="1559101"/>
                  <a:pt x="12502180" y="1572642"/>
                </a:cubicBezTo>
                <a:cubicBezTo>
                  <a:pt x="12510554" y="1586183"/>
                  <a:pt x="12500410" y="1596347"/>
                  <a:pt x="12480003" y="1596347"/>
                </a:cubicBezTo>
                <a:cubicBezTo>
                  <a:pt x="12459597" y="1596347"/>
                  <a:pt x="12437539" y="1586183"/>
                  <a:pt x="12429046" y="1572642"/>
                </a:cubicBezTo>
                <a:cubicBezTo>
                  <a:pt x="12420552" y="1559101"/>
                  <a:pt x="12430696" y="1548949"/>
                  <a:pt x="12451104" y="1548949"/>
                </a:cubicBezTo>
                <a:close/>
                <a:moveTo>
                  <a:pt x="10232274" y="1536997"/>
                </a:moveTo>
                <a:cubicBezTo>
                  <a:pt x="10249272" y="1536997"/>
                  <a:pt x="10269679" y="1547150"/>
                  <a:pt x="10274775" y="1560690"/>
                </a:cubicBezTo>
                <a:cubicBezTo>
                  <a:pt x="10281570" y="1574231"/>
                  <a:pt x="10271378" y="1584383"/>
                  <a:pt x="10254380" y="1584383"/>
                </a:cubicBezTo>
                <a:cubicBezTo>
                  <a:pt x="10237370" y="1584383"/>
                  <a:pt x="10216964" y="1574231"/>
                  <a:pt x="10211868" y="1560690"/>
                </a:cubicBezTo>
                <a:cubicBezTo>
                  <a:pt x="10205061" y="1547150"/>
                  <a:pt x="10215265" y="1536997"/>
                  <a:pt x="10232274" y="1536997"/>
                </a:cubicBezTo>
                <a:close/>
                <a:moveTo>
                  <a:pt x="10143853" y="1535303"/>
                </a:moveTo>
                <a:cubicBezTo>
                  <a:pt x="10162549" y="1536997"/>
                  <a:pt x="10181257" y="1547150"/>
                  <a:pt x="10186353" y="1558996"/>
                </a:cubicBezTo>
                <a:cubicBezTo>
                  <a:pt x="10193147" y="1572537"/>
                  <a:pt x="10182956" y="1582689"/>
                  <a:pt x="10165958" y="1582689"/>
                </a:cubicBezTo>
                <a:cubicBezTo>
                  <a:pt x="10148948" y="1582689"/>
                  <a:pt x="10130252" y="1572537"/>
                  <a:pt x="10123445" y="1558996"/>
                </a:cubicBezTo>
                <a:cubicBezTo>
                  <a:pt x="10116640" y="1545456"/>
                  <a:pt x="10126843" y="1535303"/>
                  <a:pt x="10143853" y="1535303"/>
                </a:cubicBezTo>
                <a:close/>
                <a:moveTo>
                  <a:pt x="10055454" y="1535303"/>
                </a:moveTo>
                <a:cubicBezTo>
                  <a:pt x="10072452" y="1536997"/>
                  <a:pt x="10091149" y="1547150"/>
                  <a:pt x="10097954" y="1558996"/>
                </a:cubicBezTo>
                <a:cubicBezTo>
                  <a:pt x="10103050" y="1572537"/>
                  <a:pt x="10094545" y="1582689"/>
                  <a:pt x="10077548" y="1582689"/>
                </a:cubicBezTo>
                <a:cubicBezTo>
                  <a:pt x="10060550" y="1582689"/>
                  <a:pt x="10041853" y="1572537"/>
                  <a:pt x="10035048" y="1558996"/>
                </a:cubicBezTo>
                <a:cubicBezTo>
                  <a:pt x="10029952" y="1545456"/>
                  <a:pt x="10038444" y="1535303"/>
                  <a:pt x="10055454" y="1535303"/>
                </a:cubicBezTo>
                <a:close/>
                <a:moveTo>
                  <a:pt x="9963647" y="1535303"/>
                </a:moveTo>
                <a:cubicBezTo>
                  <a:pt x="9980646" y="1535303"/>
                  <a:pt x="10001052" y="1547150"/>
                  <a:pt x="10006160" y="1558996"/>
                </a:cubicBezTo>
                <a:cubicBezTo>
                  <a:pt x="10011256" y="1572537"/>
                  <a:pt x="10002751" y="1582689"/>
                  <a:pt x="9984042" y="1582689"/>
                </a:cubicBezTo>
                <a:cubicBezTo>
                  <a:pt x="9967045" y="1582689"/>
                  <a:pt x="9948348" y="1572537"/>
                  <a:pt x="9941542" y="1558996"/>
                </a:cubicBezTo>
                <a:cubicBezTo>
                  <a:pt x="9936446" y="1545456"/>
                  <a:pt x="9944951" y="1535303"/>
                  <a:pt x="9963647" y="1535303"/>
                </a:cubicBezTo>
                <a:close/>
                <a:moveTo>
                  <a:pt x="9875236" y="1535303"/>
                </a:moveTo>
                <a:cubicBezTo>
                  <a:pt x="9890536" y="1535303"/>
                  <a:pt x="9909232" y="1547150"/>
                  <a:pt x="9916027" y="1558996"/>
                </a:cubicBezTo>
                <a:cubicBezTo>
                  <a:pt x="9921134" y="1572537"/>
                  <a:pt x="9912629" y="1582689"/>
                  <a:pt x="9893933" y="1582689"/>
                </a:cubicBezTo>
                <a:cubicBezTo>
                  <a:pt x="9876935" y="1582689"/>
                  <a:pt x="9858227" y="1572537"/>
                  <a:pt x="9853119" y="1558996"/>
                </a:cubicBezTo>
                <a:cubicBezTo>
                  <a:pt x="9848023" y="1545456"/>
                  <a:pt x="9856517" y="1535303"/>
                  <a:pt x="9875236" y="1535303"/>
                </a:cubicBezTo>
                <a:close/>
                <a:moveTo>
                  <a:pt x="9785140" y="1535303"/>
                </a:moveTo>
                <a:cubicBezTo>
                  <a:pt x="9802138" y="1535303"/>
                  <a:pt x="9820835" y="1545456"/>
                  <a:pt x="9825942" y="1558996"/>
                </a:cubicBezTo>
                <a:cubicBezTo>
                  <a:pt x="9831038" y="1572537"/>
                  <a:pt x="9820835" y="1582689"/>
                  <a:pt x="9803837" y="1582689"/>
                </a:cubicBezTo>
                <a:cubicBezTo>
                  <a:pt x="9786839" y="1582689"/>
                  <a:pt x="9768143" y="1572537"/>
                  <a:pt x="9763035" y="1558996"/>
                </a:cubicBezTo>
                <a:cubicBezTo>
                  <a:pt x="9757939" y="1545456"/>
                  <a:pt x="9768143" y="1535303"/>
                  <a:pt x="9785140" y="1535303"/>
                </a:cubicBezTo>
                <a:close/>
                <a:moveTo>
                  <a:pt x="9695031" y="1535303"/>
                </a:moveTo>
                <a:cubicBezTo>
                  <a:pt x="9712029" y="1535303"/>
                  <a:pt x="9730737" y="1545456"/>
                  <a:pt x="9735833" y="1558996"/>
                </a:cubicBezTo>
                <a:cubicBezTo>
                  <a:pt x="9740929" y="1572537"/>
                  <a:pt x="9730737" y="1582689"/>
                  <a:pt x="9713727" y="1582689"/>
                </a:cubicBezTo>
                <a:cubicBezTo>
                  <a:pt x="9696730" y="1582689"/>
                  <a:pt x="9678033" y="1572537"/>
                  <a:pt x="9672938" y="1558996"/>
                </a:cubicBezTo>
                <a:cubicBezTo>
                  <a:pt x="9667830" y="1545456"/>
                  <a:pt x="9678033" y="1535303"/>
                  <a:pt x="9695031" y="1535303"/>
                </a:cubicBezTo>
                <a:close/>
                <a:moveTo>
                  <a:pt x="9599815" y="1535303"/>
                </a:moveTo>
                <a:cubicBezTo>
                  <a:pt x="9616812" y="1535303"/>
                  <a:pt x="9635521" y="1545456"/>
                  <a:pt x="9640629" y="1558996"/>
                </a:cubicBezTo>
                <a:cubicBezTo>
                  <a:pt x="9645725" y="1572537"/>
                  <a:pt x="9635521" y="1582689"/>
                  <a:pt x="9618511" y="1582689"/>
                </a:cubicBezTo>
                <a:cubicBezTo>
                  <a:pt x="9601513" y="1582689"/>
                  <a:pt x="9582817" y="1572537"/>
                  <a:pt x="9577709" y="1558996"/>
                </a:cubicBezTo>
                <a:cubicBezTo>
                  <a:pt x="9572614" y="1545456"/>
                  <a:pt x="9582817" y="1535303"/>
                  <a:pt x="9599815" y="1535303"/>
                </a:cubicBezTo>
                <a:close/>
                <a:moveTo>
                  <a:pt x="9509718" y="1535303"/>
                </a:moveTo>
                <a:cubicBezTo>
                  <a:pt x="9526716" y="1535303"/>
                  <a:pt x="9545412" y="1545456"/>
                  <a:pt x="9550508" y="1558996"/>
                </a:cubicBezTo>
                <a:cubicBezTo>
                  <a:pt x="9555616" y="1572537"/>
                  <a:pt x="9545412" y="1582689"/>
                  <a:pt x="9528415" y="1582689"/>
                </a:cubicBezTo>
                <a:cubicBezTo>
                  <a:pt x="9511416" y="1582689"/>
                  <a:pt x="9492708" y="1572537"/>
                  <a:pt x="9487612" y="1558996"/>
                </a:cubicBezTo>
                <a:cubicBezTo>
                  <a:pt x="9482505" y="1545456"/>
                  <a:pt x="9492708" y="1535303"/>
                  <a:pt x="9509718" y="1535303"/>
                </a:cubicBezTo>
                <a:close/>
                <a:moveTo>
                  <a:pt x="9419609" y="1535303"/>
                </a:moveTo>
                <a:cubicBezTo>
                  <a:pt x="9436607" y="1535303"/>
                  <a:pt x="9455303" y="1545456"/>
                  <a:pt x="9460399" y="1558996"/>
                </a:cubicBezTo>
                <a:cubicBezTo>
                  <a:pt x="9465507" y="1572537"/>
                  <a:pt x="9455303" y="1582689"/>
                  <a:pt x="9438305" y="1582689"/>
                </a:cubicBezTo>
                <a:cubicBezTo>
                  <a:pt x="9421307" y="1582689"/>
                  <a:pt x="9402599" y="1572537"/>
                  <a:pt x="9397503" y="1558996"/>
                </a:cubicBezTo>
                <a:cubicBezTo>
                  <a:pt x="9392407" y="1545456"/>
                  <a:pt x="9402599" y="1535303"/>
                  <a:pt x="9419609" y="1535303"/>
                </a:cubicBezTo>
                <a:close/>
                <a:moveTo>
                  <a:pt x="9326103" y="1528526"/>
                </a:moveTo>
                <a:cubicBezTo>
                  <a:pt x="9344799" y="1528526"/>
                  <a:pt x="9361798" y="1538679"/>
                  <a:pt x="9366894" y="1552219"/>
                </a:cubicBezTo>
                <a:cubicBezTo>
                  <a:pt x="9372001" y="1565760"/>
                  <a:pt x="9361798" y="1575924"/>
                  <a:pt x="9343101" y="1575924"/>
                </a:cubicBezTo>
                <a:cubicBezTo>
                  <a:pt x="9326103" y="1575924"/>
                  <a:pt x="9307395" y="1565760"/>
                  <a:pt x="9302299" y="1552219"/>
                </a:cubicBezTo>
                <a:cubicBezTo>
                  <a:pt x="9297203" y="1538679"/>
                  <a:pt x="9307395" y="1528526"/>
                  <a:pt x="9326103" y="1528526"/>
                </a:cubicBezTo>
                <a:close/>
                <a:moveTo>
                  <a:pt x="9235994" y="1528526"/>
                </a:moveTo>
                <a:cubicBezTo>
                  <a:pt x="9253004" y="1528526"/>
                  <a:pt x="9271701" y="1538679"/>
                  <a:pt x="9276808" y="1552219"/>
                </a:cubicBezTo>
                <a:cubicBezTo>
                  <a:pt x="9281904" y="1565760"/>
                  <a:pt x="9271701" y="1575924"/>
                  <a:pt x="9253004" y="1575924"/>
                </a:cubicBezTo>
                <a:cubicBezTo>
                  <a:pt x="9235994" y="1575924"/>
                  <a:pt x="9217298" y="1565760"/>
                  <a:pt x="9212190" y="1552219"/>
                </a:cubicBezTo>
                <a:cubicBezTo>
                  <a:pt x="9207095" y="1538679"/>
                  <a:pt x="9217298" y="1528526"/>
                  <a:pt x="9235994" y="1528526"/>
                </a:cubicBezTo>
                <a:close/>
                <a:moveTo>
                  <a:pt x="9145862" y="1528526"/>
                </a:moveTo>
                <a:cubicBezTo>
                  <a:pt x="9162860" y="1528526"/>
                  <a:pt x="9181580" y="1538679"/>
                  <a:pt x="9184977" y="1552219"/>
                </a:cubicBezTo>
                <a:cubicBezTo>
                  <a:pt x="9190072" y="1565760"/>
                  <a:pt x="9178171" y="1575924"/>
                  <a:pt x="9161161" y="1575924"/>
                </a:cubicBezTo>
                <a:cubicBezTo>
                  <a:pt x="9144163" y="1575924"/>
                  <a:pt x="9125466" y="1565760"/>
                  <a:pt x="9122057" y="1552219"/>
                </a:cubicBezTo>
                <a:cubicBezTo>
                  <a:pt x="9116961" y="1538679"/>
                  <a:pt x="9128864" y="1528526"/>
                  <a:pt x="9145862" y="1528526"/>
                </a:cubicBezTo>
                <a:close/>
                <a:moveTo>
                  <a:pt x="9055778" y="1528526"/>
                </a:moveTo>
                <a:cubicBezTo>
                  <a:pt x="9072787" y="1528526"/>
                  <a:pt x="9091484" y="1538679"/>
                  <a:pt x="9094881" y="1552219"/>
                </a:cubicBezTo>
                <a:cubicBezTo>
                  <a:pt x="9099989" y="1565760"/>
                  <a:pt x="9088086" y="1575924"/>
                  <a:pt x="9071088" y="1575924"/>
                </a:cubicBezTo>
                <a:cubicBezTo>
                  <a:pt x="9054079" y="1575924"/>
                  <a:pt x="9035383" y="1565760"/>
                  <a:pt x="9031985" y="1552219"/>
                </a:cubicBezTo>
                <a:cubicBezTo>
                  <a:pt x="9026878" y="1538679"/>
                  <a:pt x="9038779" y="1528526"/>
                  <a:pt x="9055778" y="1528526"/>
                </a:cubicBezTo>
                <a:close/>
                <a:moveTo>
                  <a:pt x="8965668" y="1528526"/>
                </a:moveTo>
                <a:cubicBezTo>
                  <a:pt x="8984365" y="1528526"/>
                  <a:pt x="9001363" y="1538679"/>
                  <a:pt x="9004772" y="1552219"/>
                </a:cubicBezTo>
                <a:cubicBezTo>
                  <a:pt x="9009868" y="1565760"/>
                  <a:pt x="8997966" y="1575924"/>
                  <a:pt x="8980968" y="1575924"/>
                </a:cubicBezTo>
                <a:cubicBezTo>
                  <a:pt x="8963970" y="1575924"/>
                  <a:pt x="8945273" y="1565760"/>
                  <a:pt x="8941864" y="1552219"/>
                </a:cubicBezTo>
                <a:cubicBezTo>
                  <a:pt x="8938467" y="1538679"/>
                  <a:pt x="8948671" y="1528526"/>
                  <a:pt x="8965668" y="1528526"/>
                </a:cubicBezTo>
                <a:close/>
                <a:moveTo>
                  <a:pt x="8877271" y="1528526"/>
                </a:moveTo>
                <a:cubicBezTo>
                  <a:pt x="8894268" y="1528526"/>
                  <a:pt x="8911278" y="1538679"/>
                  <a:pt x="8916386" y="1552219"/>
                </a:cubicBezTo>
                <a:cubicBezTo>
                  <a:pt x="8919783" y="1565760"/>
                  <a:pt x="8909579" y="1575924"/>
                  <a:pt x="8892570" y="1575924"/>
                </a:cubicBezTo>
                <a:cubicBezTo>
                  <a:pt x="8875571" y="1575924"/>
                  <a:pt x="8856863" y="1565760"/>
                  <a:pt x="8853466" y="1552219"/>
                </a:cubicBezTo>
                <a:cubicBezTo>
                  <a:pt x="8850069" y="1538679"/>
                  <a:pt x="8860272" y="1528526"/>
                  <a:pt x="8877271" y="1528526"/>
                </a:cubicBezTo>
                <a:close/>
                <a:moveTo>
                  <a:pt x="8785439" y="1526844"/>
                </a:moveTo>
                <a:cubicBezTo>
                  <a:pt x="8802449" y="1528538"/>
                  <a:pt x="8819446" y="1538691"/>
                  <a:pt x="8824542" y="1550537"/>
                </a:cubicBezTo>
                <a:cubicBezTo>
                  <a:pt x="8827940" y="1564078"/>
                  <a:pt x="8817748" y="1574230"/>
                  <a:pt x="8800750" y="1574230"/>
                </a:cubicBezTo>
                <a:cubicBezTo>
                  <a:pt x="8783728" y="1574230"/>
                  <a:pt x="8765032" y="1564078"/>
                  <a:pt x="8761635" y="1550537"/>
                </a:cubicBezTo>
                <a:cubicBezTo>
                  <a:pt x="8758238" y="1536996"/>
                  <a:pt x="8768429" y="1526844"/>
                  <a:pt x="8785439" y="1526844"/>
                </a:cubicBezTo>
                <a:close/>
                <a:moveTo>
                  <a:pt x="8695342" y="1526844"/>
                </a:moveTo>
                <a:cubicBezTo>
                  <a:pt x="8712340" y="1528538"/>
                  <a:pt x="8729338" y="1538691"/>
                  <a:pt x="8734445" y="1550537"/>
                </a:cubicBezTo>
                <a:cubicBezTo>
                  <a:pt x="8737843" y="1564078"/>
                  <a:pt x="8727640" y="1574230"/>
                  <a:pt x="8710641" y="1574230"/>
                </a:cubicBezTo>
                <a:cubicBezTo>
                  <a:pt x="8693644" y="1574230"/>
                  <a:pt x="8676634" y="1564078"/>
                  <a:pt x="8671526" y="1550537"/>
                </a:cubicBezTo>
                <a:cubicBezTo>
                  <a:pt x="8668129" y="1536996"/>
                  <a:pt x="8678332" y="1526844"/>
                  <a:pt x="8695342" y="1526844"/>
                </a:cubicBezTo>
                <a:close/>
                <a:moveTo>
                  <a:pt x="8605245" y="1526844"/>
                </a:moveTo>
                <a:cubicBezTo>
                  <a:pt x="8622243" y="1526844"/>
                  <a:pt x="8640939" y="1538691"/>
                  <a:pt x="8644337" y="1550537"/>
                </a:cubicBezTo>
                <a:cubicBezTo>
                  <a:pt x="8647734" y="1564078"/>
                  <a:pt x="8637542" y="1574230"/>
                  <a:pt x="8618834" y="1574230"/>
                </a:cubicBezTo>
                <a:cubicBezTo>
                  <a:pt x="8601836" y="1574230"/>
                  <a:pt x="8584838" y="1564078"/>
                  <a:pt x="8579742" y="1550537"/>
                </a:cubicBezTo>
                <a:cubicBezTo>
                  <a:pt x="8576345" y="1536996"/>
                  <a:pt x="8586537" y="1526844"/>
                  <a:pt x="8605245" y="1526844"/>
                </a:cubicBezTo>
                <a:close/>
                <a:moveTo>
                  <a:pt x="8516823" y="1526844"/>
                </a:moveTo>
                <a:cubicBezTo>
                  <a:pt x="8532122" y="1526844"/>
                  <a:pt x="8550831" y="1536996"/>
                  <a:pt x="8554227" y="1550537"/>
                </a:cubicBezTo>
                <a:cubicBezTo>
                  <a:pt x="8557625" y="1564078"/>
                  <a:pt x="8547422" y="1574230"/>
                  <a:pt x="8528713" y="1574230"/>
                </a:cubicBezTo>
                <a:cubicBezTo>
                  <a:pt x="8511715" y="1574230"/>
                  <a:pt x="8494717" y="1564078"/>
                  <a:pt x="8491320" y="1550537"/>
                </a:cubicBezTo>
                <a:cubicBezTo>
                  <a:pt x="8487923" y="1536996"/>
                  <a:pt x="8499813" y="1526844"/>
                  <a:pt x="8516823" y="1526844"/>
                </a:cubicBezTo>
                <a:close/>
                <a:moveTo>
                  <a:pt x="8426714" y="1526844"/>
                </a:moveTo>
                <a:cubicBezTo>
                  <a:pt x="8443712" y="1526844"/>
                  <a:pt x="8460721" y="1536996"/>
                  <a:pt x="8464119" y="1550537"/>
                </a:cubicBezTo>
                <a:cubicBezTo>
                  <a:pt x="8467528" y="1564078"/>
                  <a:pt x="8455626" y="1574230"/>
                  <a:pt x="8438616" y="1574230"/>
                </a:cubicBezTo>
                <a:cubicBezTo>
                  <a:pt x="8421618" y="1574230"/>
                  <a:pt x="8404609" y="1564078"/>
                  <a:pt x="8401211" y="1550537"/>
                </a:cubicBezTo>
                <a:cubicBezTo>
                  <a:pt x="8397815" y="1536996"/>
                  <a:pt x="8409716" y="1526844"/>
                  <a:pt x="8426714" y="1526844"/>
                </a:cubicBezTo>
                <a:close/>
                <a:moveTo>
                  <a:pt x="8334919" y="1526844"/>
                </a:moveTo>
                <a:cubicBezTo>
                  <a:pt x="8351917" y="1526844"/>
                  <a:pt x="8368915" y="1536996"/>
                  <a:pt x="8372312" y="1550537"/>
                </a:cubicBezTo>
                <a:cubicBezTo>
                  <a:pt x="8375709" y="1564078"/>
                  <a:pt x="8363819" y="1574230"/>
                  <a:pt x="8346809" y="1574230"/>
                </a:cubicBezTo>
                <a:cubicBezTo>
                  <a:pt x="8329812" y="1574230"/>
                  <a:pt x="8312802" y="1564078"/>
                  <a:pt x="8309404" y="1550537"/>
                </a:cubicBezTo>
                <a:cubicBezTo>
                  <a:pt x="8306008" y="1536996"/>
                  <a:pt x="8317909" y="1526844"/>
                  <a:pt x="8334919" y="1526844"/>
                </a:cubicBezTo>
                <a:close/>
                <a:moveTo>
                  <a:pt x="8244798" y="1526844"/>
                </a:moveTo>
                <a:cubicBezTo>
                  <a:pt x="8261797" y="1526844"/>
                  <a:pt x="8278794" y="1536996"/>
                  <a:pt x="8282203" y="1550537"/>
                </a:cubicBezTo>
                <a:cubicBezTo>
                  <a:pt x="8285601" y="1564078"/>
                  <a:pt x="8273698" y="1574230"/>
                  <a:pt x="8256701" y="1574230"/>
                </a:cubicBezTo>
                <a:cubicBezTo>
                  <a:pt x="8239702" y="1574230"/>
                  <a:pt x="8222705" y="1564078"/>
                  <a:pt x="8219296" y="1550537"/>
                </a:cubicBezTo>
                <a:cubicBezTo>
                  <a:pt x="8215898" y="1536996"/>
                  <a:pt x="8227801" y="1526844"/>
                  <a:pt x="8244798" y="1526844"/>
                </a:cubicBezTo>
                <a:close/>
                <a:moveTo>
                  <a:pt x="8154689" y="1526844"/>
                </a:moveTo>
                <a:cubicBezTo>
                  <a:pt x="8171699" y="1526844"/>
                  <a:pt x="8188697" y="1536996"/>
                  <a:pt x="8192094" y="1550537"/>
                </a:cubicBezTo>
                <a:cubicBezTo>
                  <a:pt x="8195491" y="1564078"/>
                  <a:pt x="8183589" y="1574230"/>
                  <a:pt x="8166591" y="1574230"/>
                </a:cubicBezTo>
                <a:cubicBezTo>
                  <a:pt x="8149593" y="1574230"/>
                  <a:pt x="8132596" y="1564078"/>
                  <a:pt x="8129198" y="1550537"/>
                </a:cubicBezTo>
                <a:cubicBezTo>
                  <a:pt x="8125789" y="1536996"/>
                  <a:pt x="8137692" y="1526844"/>
                  <a:pt x="8154689" y="1526844"/>
                </a:cubicBezTo>
                <a:close/>
                <a:moveTo>
                  <a:pt x="8061184" y="1526844"/>
                </a:moveTo>
                <a:cubicBezTo>
                  <a:pt x="8079881" y="1526844"/>
                  <a:pt x="8095192" y="1536996"/>
                  <a:pt x="8098589" y="1550537"/>
                </a:cubicBezTo>
                <a:cubicBezTo>
                  <a:pt x="8101986" y="1564078"/>
                  <a:pt x="8090096" y="1574230"/>
                  <a:pt x="8073074" y="1574230"/>
                </a:cubicBezTo>
                <a:cubicBezTo>
                  <a:pt x="8056077" y="1574230"/>
                  <a:pt x="8039078" y="1564078"/>
                  <a:pt x="8035682" y="1550537"/>
                </a:cubicBezTo>
                <a:cubicBezTo>
                  <a:pt x="8032284" y="1536996"/>
                  <a:pt x="8044187" y="1526844"/>
                  <a:pt x="8061184" y="1526844"/>
                </a:cubicBezTo>
                <a:close/>
                <a:moveTo>
                  <a:pt x="7343743" y="1526844"/>
                </a:moveTo>
                <a:cubicBezTo>
                  <a:pt x="7362451" y="1526844"/>
                  <a:pt x="7377753" y="1536996"/>
                  <a:pt x="7379450" y="1550537"/>
                </a:cubicBezTo>
                <a:cubicBezTo>
                  <a:pt x="7381150" y="1564078"/>
                  <a:pt x="7369260" y="1574230"/>
                  <a:pt x="7350537" y="1574230"/>
                </a:cubicBezTo>
                <a:cubicBezTo>
                  <a:pt x="7333540" y="1574230"/>
                  <a:pt x="7316542" y="1564078"/>
                  <a:pt x="7314844" y="1550537"/>
                </a:cubicBezTo>
                <a:cubicBezTo>
                  <a:pt x="7313147" y="1536996"/>
                  <a:pt x="7325048" y="1526844"/>
                  <a:pt x="7343743" y="1526844"/>
                </a:cubicBezTo>
                <a:close/>
                <a:moveTo>
                  <a:pt x="7971098" y="1525150"/>
                </a:moveTo>
                <a:cubicBezTo>
                  <a:pt x="7989806" y="1526832"/>
                  <a:pt x="8005106" y="1536997"/>
                  <a:pt x="8008503" y="1548843"/>
                </a:cubicBezTo>
                <a:cubicBezTo>
                  <a:pt x="8011901" y="1562384"/>
                  <a:pt x="7999998" y="1572537"/>
                  <a:pt x="7981301" y="1572537"/>
                </a:cubicBezTo>
                <a:cubicBezTo>
                  <a:pt x="7964304" y="1572537"/>
                  <a:pt x="7947294" y="1562384"/>
                  <a:pt x="7943885" y="1548843"/>
                </a:cubicBezTo>
                <a:cubicBezTo>
                  <a:pt x="7940488" y="1535303"/>
                  <a:pt x="7952390" y="1525150"/>
                  <a:pt x="7971098" y="1525150"/>
                </a:cubicBezTo>
                <a:close/>
                <a:moveTo>
                  <a:pt x="7882688" y="1525150"/>
                </a:moveTo>
                <a:cubicBezTo>
                  <a:pt x="7899686" y="1526832"/>
                  <a:pt x="7916695" y="1536997"/>
                  <a:pt x="7918395" y="1548843"/>
                </a:cubicBezTo>
                <a:cubicBezTo>
                  <a:pt x="7921791" y="1562384"/>
                  <a:pt x="7909890" y="1572537"/>
                  <a:pt x="7891193" y="1572537"/>
                </a:cubicBezTo>
                <a:cubicBezTo>
                  <a:pt x="7874195" y="1572537"/>
                  <a:pt x="7857185" y="1562384"/>
                  <a:pt x="7855487" y="1548843"/>
                </a:cubicBezTo>
                <a:cubicBezTo>
                  <a:pt x="7852090" y="1535303"/>
                  <a:pt x="7863992" y="1525150"/>
                  <a:pt x="7882688" y="1525150"/>
                </a:cubicBezTo>
                <a:close/>
                <a:moveTo>
                  <a:pt x="7792556" y="1525150"/>
                </a:moveTo>
                <a:cubicBezTo>
                  <a:pt x="7809566" y="1525150"/>
                  <a:pt x="7826564" y="1536997"/>
                  <a:pt x="7828262" y="1548843"/>
                </a:cubicBezTo>
                <a:cubicBezTo>
                  <a:pt x="7831660" y="1562384"/>
                  <a:pt x="7818059" y="1572537"/>
                  <a:pt x="7801062" y="1572537"/>
                </a:cubicBezTo>
                <a:cubicBezTo>
                  <a:pt x="7784064" y="1572537"/>
                  <a:pt x="7767065" y="1562384"/>
                  <a:pt x="7765356" y="1548843"/>
                </a:cubicBezTo>
                <a:cubicBezTo>
                  <a:pt x="7763657" y="1535303"/>
                  <a:pt x="7775560" y="1525150"/>
                  <a:pt x="7792556" y="1525150"/>
                </a:cubicBezTo>
                <a:close/>
                <a:moveTo>
                  <a:pt x="7702461" y="1525150"/>
                </a:moveTo>
                <a:cubicBezTo>
                  <a:pt x="7719471" y="1525150"/>
                  <a:pt x="7736468" y="1536997"/>
                  <a:pt x="7738166" y="1548843"/>
                </a:cubicBezTo>
                <a:cubicBezTo>
                  <a:pt x="7739866" y="1562384"/>
                  <a:pt x="7727963" y="1572537"/>
                  <a:pt x="7710965" y="1572537"/>
                </a:cubicBezTo>
                <a:cubicBezTo>
                  <a:pt x="7693955" y="1572537"/>
                  <a:pt x="7676957" y="1562384"/>
                  <a:pt x="7675259" y="1548843"/>
                </a:cubicBezTo>
                <a:cubicBezTo>
                  <a:pt x="7673559" y="1535303"/>
                  <a:pt x="7685463" y="1525150"/>
                  <a:pt x="7702461" y="1525150"/>
                </a:cubicBezTo>
                <a:close/>
                <a:moveTo>
                  <a:pt x="7612363" y="1525150"/>
                </a:moveTo>
                <a:cubicBezTo>
                  <a:pt x="7629361" y="1525150"/>
                  <a:pt x="7644660" y="1535303"/>
                  <a:pt x="7648058" y="1548843"/>
                </a:cubicBezTo>
                <a:cubicBezTo>
                  <a:pt x="7649755" y="1562384"/>
                  <a:pt x="7637865" y="1572537"/>
                  <a:pt x="7620857" y="1572537"/>
                </a:cubicBezTo>
                <a:cubicBezTo>
                  <a:pt x="7603857" y="1572537"/>
                  <a:pt x="7586850" y="1562384"/>
                  <a:pt x="7585153" y="1548843"/>
                </a:cubicBezTo>
                <a:cubicBezTo>
                  <a:pt x="7583455" y="1535303"/>
                  <a:pt x="7595367" y="1525150"/>
                  <a:pt x="7612363" y="1525150"/>
                </a:cubicBezTo>
                <a:close/>
                <a:moveTo>
                  <a:pt x="7520579" y="1525150"/>
                </a:moveTo>
                <a:cubicBezTo>
                  <a:pt x="7539273" y="1525150"/>
                  <a:pt x="7554571" y="1535303"/>
                  <a:pt x="7556268" y="1548843"/>
                </a:cubicBezTo>
                <a:cubicBezTo>
                  <a:pt x="7557965" y="1562384"/>
                  <a:pt x="7546069" y="1572537"/>
                  <a:pt x="7529071" y="1572537"/>
                </a:cubicBezTo>
                <a:cubicBezTo>
                  <a:pt x="7512073" y="1572537"/>
                  <a:pt x="7495073" y="1562384"/>
                  <a:pt x="7493371" y="1548843"/>
                </a:cubicBezTo>
                <a:cubicBezTo>
                  <a:pt x="7491678" y="1535303"/>
                  <a:pt x="7503578" y="1525150"/>
                  <a:pt x="7520579" y="1525150"/>
                </a:cubicBezTo>
                <a:close/>
                <a:moveTo>
                  <a:pt x="7430443" y="1525150"/>
                </a:moveTo>
                <a:cubicBezTo>
                  <a:pt x="7449140" y="1525150"/>
                  <a:pt x="7464440" y="1535303"/>
                  <a:pt x="7466139" y="1548843"/>
                </a:cubicBezTo>
                <a:cubicBezTo>
                  <a:pt x="7467850" y="1562384"/>
                  <a:pt x="7455949" y="1572537"/>
                  <a:pt x="7438952" y="1572537"/>
                </a:cubicBezTo>
                <a:cubicBezTo>
                  <a:pt x="7421940" y="1572537"/>
                  <a:pt x="7404944" y="1562384"/>
                  <a:pt x="7403243" y="1548843"/>
                </a:cubicBezTo>
                <a:cubicBezTo>
                  <a:pt x="7401545" y="1535303"/>
                  <a:pt x="7413448" y="1525150"/>
                  <a:pt x="7430443" y="1525150"/>
                </a:cubicBezTo>
                <a:close/>
                <a:moveTo>
                  <a:pt x="7166918" y="1525150"/>
                </a:moveTo>
                <a:cubicBezTo>
                  <a:pt x="7183916" y="1525150"/>
                  <a:pt x="7199227" y="1536997"/>
                  <a:pt x="7200925" y="1548843"/>
                </a:cubicBezTo>
                <a:cubicBezTo>
                  <a:pt x="7202623" y="1562384"/>
                  <a:pt x="7189025" y="1572537"/>
                  <a:pt x="7172025" y="1572537"/>
                </a:cubicBezTo>
                <a:cubicBezTo>
                  <a:pt x="7155026" y="1572537"/>
                  <a:pt x="7139717" y="1562384"/>
                  <a:pt x="7138018" y="1548843"/>
                </a:cubicBezTo>
                <a:cubicBezTo>
                  <a:pt x="7136317" y="1535303"/>
                  <a:pt x="7149921" y="1525150"/>
                  <a:pt x="7166918" y="1525150"/>
                </a:cubicBezTo>
                <a:close/>
                <a:moveTo>
                  <a:pt x="7076832" y="1525150"/>
                </a:moveTo>
                <a:cubicBezTo>
                  <a:pt x="7093825" y="1525150"/>
                  <a:pt x="7109123" y="1535303"/>
                  <a:pt x="7110822" y="1548843"/>
                </a:cubicBezTo>
                <a:cubicBezTo>
                  <a:pt x="7112520" y="1562384"/>
                  <a:pt x="7098922" y="1572537"/>
                  <a:pt x="7081929" y="1572537"/>
                </a:cubicBezTo>
                <a:cubicBezTo>
                  <a:pt x="7064933" y="1572537"/>
                  <a:pt x="7049637" y="1562384"/>
                  <a:pt x="7047937" y="1548843"/>
                </a:cubicBezTo>
                <a:cubicBezTo>
                  <a:pt x="7046239" y="1535303"/>
                  <a:pt x="7059825" y="1525150"/>
                  <a:pt x="7076832" y="1525150"/>
                </a:cubicBezTo>
                <a:close/>
                <a:moveTo>
                  <a:pt x="6988450" y="1525150"/>
                </a:moveTo>
                <a:cubicBezTo>
                  <a:pt x="7005454" y="1525150"/>
                  <a:pt x="7020753" y="1535303"/>
                  <a:pt x="7022448" y="1548843"/>
                </a:cubicBezTo>
                <a:cubicBezTo>
                  <a:pt x="7024149" y="1562384"/>
                  <a:pt x="7010551" y="1572537"/>
                  <a:pt x="6993542" y="1572537"/>
                </a:cubicBezTo>
                <a:cubicBezTo>
                  <a:pt x="6976551" y="1572537"/>
                  <a:pt x="6961253" y="1562384"/>
                  <a:pt x="6959555" y="1548843"/>
                </a:cubicBezTo>
                <a:cubicBezTo>
                  <a:pt x="6957846" y="1535303"/>
                  <a:pt x="6971444" y="1525150"/>
                  <a:pt x="6988450" y="1525150"/>
                </a:cubicBezTo>
                <a:close/>
                <a:moveTo>
                  <a:pt x="5994079" y="1525150"/>
                </a:moveTo>
                <a:cubicBezTo>
                  <a:pt x="6012768" y="1525150"/>
                  <a:pt x="6026363" y="1535303"/>
                  <a:pt x="6026363" y="1548843"/>
                </a:cubicBezTo>
                <a:cubicBezTo>
                  <a:pt x="6026363" y="1562384"/>
                  <a:pt x="6012768" y="1572537"/>
                  <a:pt x="5994079" y="1572537"/>
                </a:cubicBezTo>
                <a:cubicBezTo>
                  <a:pt x="5977087" y="1572537"/>
                  <a:pt x="5961786" y="1562384"/>
                  <a:pt x="5961786" y="1548843"/>
                </a:cubicBezTo>
                <a:cubicBezTo>
                  <a:pt x="5961786" y="1535303"/>
                  <a:pt x="5975371" y="1525150"/>
                  <a:pt x="5994079" y="1525150"/>
                </a:cubicBezTo>
                <a:close/>
                <a:moveTo>
                  <a:pt x="5905682" y="1525150"/>
                </a:moveTo>
                <a:cubicBezTo>
                  <a:pt x="5922681" y="1525150"/>
                  <a:pt x="5936289" y="1535303"/>
                  <a:pt x="5936289" y="1548843"/>
                </a:cubicBezTo>
                <a:cubicBezTo>
                  <a:pt x="5936289" y="1562384"/>
                  <a:pt x="5922681" y="1572537"/>
                  <a:pt x="5903983" y="1572537"/>
                </a:cubicBezTo>
                <a:cubicBezTo>
                  <a:pt x="5886985" y="1572537"/>
                  <a:pt x="5871679" y="1562384"/>
                  <a:pt x="5873388" y="1548843"/>
                </a:cubicBezTo>
                <a:cubicBezTo>
                  <a:pt x="5873388" y="1535303"/>
                  <a:pt x="5886985" y="1525150"/>
                  <a:pt x="5905682" y="1525150"/>
                </a:cubicBezTo>
                <a:close/>
                <a:moveTo>
                  <a:pt x="11970540" y="1524856"/>
                </a:moveTo>
                <a:cubicBezTo>
                  <a:pt x="11990946" y="1524856"/>
                  <a:pt x="12013123" y="1536703"/>
                  <a:pt x="12021498" y="1548549"/>
                </a:cubicBezTo>
                <a:cubicBezTo>
                  <a:pt x="12030109" y="1562090"/>
                  <a:pt x="12019846" y="1572242"/>
                  <a:pt x="11999440" y="1572242"/>
                </a:cubicBezTo>
                <a:cubicBezTo>
                  <a:pt x="11979150" y="1572242"/>
                  <a:pt x="11956974" y="1562090"/>
                  <a:pt x="11948481" y="1548549"/>
                </a:cubicBezTo>
                <a:cubicBezTo>
                  <a:pt x="11939988" y="1535009"/>
                  <a:pt x="11950133" y="1524856"/>
                  <a:pt x="11970540" y="1524856"/>
                </a:cubicBezTo>
                <a:close/>
                <a:moveTo>
                  <a:pt x="11868504" y="1524856"/>
                </a:moveTo>
                <a:cubicBezTo>
                  <a:pt x="11887260" y="1524856"/>
                  <a:pt x="11909318" y="1535009"/>
                  <a:pt x="11917929" y="1548549"/>
                </a:cubicBezTo>
                <a:cubicBezTo>
                  <a:pt x="11926304" y="1562090"/>
                  <a:pt x="11916160" y="1572242"/>
                  <a:pt x="11895753" y="1572242"/>
                </a:cubicBezTo>
                <a:cubicBezTo>
                  <a:pt x="11875346" y="1572242"/>
                  <a:pt x="11853288" y="1562090"/>
                  <a:pt x="11846446" y="1548549"/>
                </a:cubicBezTo>
                <a:cubicBezTo>
                  <a:pt x="11837953" y="1535009"/>
                  <a:pt x="11848098" y="1524856"/>
                  <a:pt x="11868504" y="1524856"/>
                </a:cubicBezTo>
                <a:close/>
                <a:moveTo>
                  <a:pt x="11764914" y="1524856"/>
                </a:moveTo>
                <a:cubicBezTo>
                  <a:pt x="11783551" y="1524856"/>
                  <a:pt x="11805751" y="1535009"/>
                  <a:pt x="11814126" y="1548549"/>
                </a:cubicBezTo>
                <a:cubicBezTo>
                  <a:pt x="11820968" y="1562090"/>
                  <a:pt x="11812474" y="1572242"/>
                  <a:pt x="11792115" y="1572242"/>
                </a:cubicBezTo>
                <a:cubicBezTo>
                  <a:pt x="11771708" y="1572242"/>
                  <a:pt x="11749555" y="1562090"/>
                  <a:pt x="11742761" y="1548549"/>
                </a:cubicBezTo>
                <a:cubicBezTo>
                  <a:pt x="11735954" y="1535009"/>
                  <a:pt x="11744507" y="1524856"/>
                  <a:pt x="11764914" y="1524856"/>
                </a:cubicBezTo>
                <a:close/>
                <a:moveTo>
                  <a:pt x="11664555" y="1524856"/>
                </a:moveTo>
                <a:cubicBezTo>
                  <a:pt x="11684961" y="1524856"/>
                  <a:pt x="11707115" y="1535009"/>
                  <a:pt x="11713909" y="1548549"/>
                </a:cubicBezTo>
                <a:cubicBezTo>
                  <a:pt x="11720715" y="1562090"/>
                  <a:pt x="11710511" y="1572242"/>
                  <a:pt x="11691756" y="1572242"/>
                </a:cubicBezTo>
                <a:cubicBezTo>
                  <a:pt x="11671361" y="1572242"/>
                  <a:pt x="11649315" y="1562090"/>
                  <a:pt x="11642508" y="1548549"/>
                </a:cubicBezTo>
                <a:cubicBezTo>
                  <a:pt x="11635714" y="1535009"/>
                  <a:pt x="11645917" y="1524856"/>
                  <a:pt x="11664555" y="1524856"/>
                </a:cubicBezTo>
                <a:close/>
                <a:moveTo>
                  <a:pt x="5815459" y="1523456"/>
                </a:moveTo>
                <a:cubicBezTo>
                  <a:pt x="5830776" y="1525138"/>
                  <a:pt x="5846125" y="1535303"/>
                  <a:pt x="5846125" y="1547149"/>
                </a:cubicBezTo>
                <a:cubicBezTo>
                  <a:pt x="5846125" y="1560690"/>
                  <a:pt x="5830776" y="1570842"/>
                  <a:pt x="5813764" y="1570842"/>
                </a:cubicBezTo>
                <a:cubicBezTo>
                  <a:pt x="5796775" y="1570842"/>
                  <a:pt x="5781502" y="1560690"/>
                  <a:pt x="5783199" y="1547149"/>
                </a:cubicBezTo>
                <a:cubicBezTo>
                  <a:pt x="5783199" y="1533609"/>
                  <a:pt x="5798476" y="1523456"/>
                  <a:pt x="5815459" y="1523456"/>
                </a:cubicBezTo>
                <a:close/>
                <a:moveTo>
                  <a:pt x="5723769" y="1523456"/>
                </a:moveTo>
                <a:cubicBezTo>
                  <a:pt x="5740756" y="1525138"/>
                  <a:pt x="5754332" y="1535303"/>
                  <a:pt x="5754332" y="1547149"/>
                </a:cubicBezTo>
                <a:cubicBezTo>
                  <a:pt x="5754332" y="1560690"/>
                  <a:pt x="5739057" y="1570842"/>
                  <a:pt x="5722080" y="1570842"/>
                </a:cubicBezTo>
                <a:cubicBezTo>
                  <a:pt x="5705064" y="1570842"/>
                  <a:pt x="5691457" y="1560690"/>
                  <a:pt x="5691457" y="1547149"/>
                </a:cubicBezTo>
                <a:cubicBezTo>
                  <a:pt x="5691457" y="1533609"/>
                  <a:pt x="5706779" y="1523456"/>
                  <a:pt x="5723769" y="1523456"/>
                </a:cubicBezTo>
                <a:close/>
                <a:moveTo>
                  <a:pt x="5633630" y="1523456"/>
                </a:moveTo>
                <a:cubicBezTo>
                  <a:pt x="5652333" y="1523456"/>
                  <a:pt x="5665935" y="1535303"/>
                  <a:pt x="5664242" y="1547149"/>
                </a:cubicBezTo>
                <a:cubicBezTo>
                  <a:pt x="5664242" y="1560690"/>
                  <a:pt x="5648931" y="1570842"/>
                  <a:pt x="5631930" y="1570842"/>
                </a:cubicBezTo>
                <a:cubicBezTo>
                  <a:pt x="5614924" y="1570842"/>
                  <a:pt x="5601317" y="1560690"/>
                  <a:pt x="5601317" y="1547149"/>
                </a:cubicBezTo>
                <a:cubicBezTo>
                  <a:pt x="5601317" y="1533609"/>
                  <a:pt x="5616628" y="1523456"/>
                  <a:pt x="5633630" y="1523456"/>
                </a:cubicBezTo>
                <a:close/>
                <a:moveTo>
                  <a:pt x="5541798" y="1523456"/>
                </a:moveTo>
                <a:cubicBezTo>
                  <a:pt x="5558802" y="1523456"/>
                  <a:pt x="5572412" y="1533609"/>
                  <a:pt x="5572412" y="1547149"/>
                </a:cubicBezTo>
                <a:cubicBezTo>
                  <a:pt x="5572412" y="1560690"/>
                  <a:pt x="5557102" y="1570842"/>
                  <a:pt x="5540100" y="1570842"/>
                </a:cubicBezTo>
                <a:cubicBezTo>
                  <a:pt x="5523102" y="1570842"/>
                  <a:pt x="5509496" y="1560690"/>
                  <a:pt x="5509496" y="1547149"/>
                </a:cubicBezTo>
                <a:cubicBezTo>
                  <a:pt x="5509496" y="1533609"/>
                  <a:pt x="5524797" y="1523456"/>
                  <a:pt x="5541798" y="1523456"/>
                </a:cubicBezTo>
                <a:close/>
                <a:moveTo>
                  <a:pt x="5449984" y="1523456"/>
                </a:moveTo>
                <a:cubicBezTo>
                  <a:pt x="5468678" y="1523456"/>
                  <a:pt x="5482278" y="1533609"/>
                  <a:pt x="5480586" y="1547149"/>
                </a:cubicBezTo>
                <a:cubicBezTo>
                  <a:pt x="5480586" y="1560690"/>
                  <a:pt x="5465283" y="1570842"/>
                  <a:pt x="5448285" y="1570842"/>
                </a:cubicBezTo>
                <a:cubicBezTo>
                  <a:pt x="5431255" y="1570842"/>
                  <a:pt x="5417655" y="1560690"/>
                  <a:pt x="5417655" y="1547149"/>
                </a:cubicBezTo>
                <a:cubicBezTo>
                  <a:pt x="5417655" y="1533609"/>
                  <a:pt x="5432967" y="1523456"/>
                  <a:pt x="5449984" y="1523456"/>
                </a:cubicBezTo>
                <a:close/>
                <a:moveTo>
                  <a:pt x="5361541" y="1523456"/>
                </a:moveTo>
                <a:cubicBezTo>
                  <a:pt x="5378550" y="1523456"/>
                  <a:pt x="5392154" y="1533609"/>
                  <a:pt x="5392154" y="1547149"/>
                </a:cubicBezTo>
                <a:cubicBezTo>
                  <a:pt x="5392154" y="1560690"/>
                  <a:pt x="5376849" y="1570842"/>
                  <a:pt x="5358150" y="1570842"/>
                </a:cubicBezTo>
                <a:cubicBezTo>
                  <a:pt x="5341136" y="1570842"/>
                  <a:pt x="5327526" y="1560690"/>
                  <a:pt x="5327526" y="1547149"/>
                </a:cubicBezTo>
                <a:cubicBezTo>
                  <a:pt x="5329222" y="1533609"/>
                  <a:pt x="5342835" y="1523456"/>
                  <a:pt x="5361541" y="1523456"/>
                </a:cubicBezTo>
                <a:close/>
                <a:moveTo>
                  <a:pt x="5269731" y="1523456"/>
                </a:moveTo>
                <a:cubicBezTo>
                  <a:pt x="5288423" y="1523456"/>
                  <a:pt x="5302028" y="1533609"/>
                  <a:pt x="5300326" y="1547149"/>
                </a:cubicBezTo>
                <a:cubicBezTo>
                  <a:pt x="5298630" y="1560690"/>
                  <a:pt x="5285028" y="1570842"/>
                  <a:pt x="5266337" y="1570842"/>
                </a:cubicBezTo>
                <a:cubicBezTo>
                  <a:pt x="5247625" y="1570842"/>
                  <a:pt x="5235730" y="1560690"/>
                  <a:pt x="5235730" y="1547149"/>
                </a:cubicBezTo>
                <a:cubicBezTo>
                  <a:pt x="5237430" y="1533609"/>
                  <a:pt x="5251032" y="1523456"/>
                  <a:pt x="5269731" y="1523456"/>
                </a:cubicBezTo>
                <a:close/>
                <a:moveTo>
                  <a:pt x="5182988" y="1523456"/>
                </a:moveTo>
                <a:cubicBezTo>
                  <a:pt x="5198309" y="1523456"/>
                  <a:pt x="5211918" y="1533609"/>
                  <a:pt x="5211918" y="1547149"/>
                </a:cubicBezTo>
                <a:cubicBezTo>
                  <a:pt x="5210214" y="1560690"/>
                  <a:pt x="5194907" y="1570842"/>
                  <a:pt x="5177872" y="1570842"/>
                </a:cubicBezTo>
                <a:cubicBezTo>
                  <a:pt x="5160869" y="1570842"/>
                  <a:pt x="5147256" y="1560690"/>
                  <a:pt x="5148955" y="1547149"/>
                </a:cubicBezTo>
                <a:cubicBezTo>
                  <a:pt x="5150672" y="1533609"/>
                  <a:pt x="5165981" y="1523456"/>
                  <a:pt x="5182988" y="1523456"/>
                </a:cubicBezTo>
                <a:close/>
                <a:moveTo>
                  <a:pt x="5091131" y="1523456"/>
                </a:moveTo>
                <a:cubicBezTo>
                  <a:pt x="5108149" y="1523456"/>
                  <a:pt x="5121757" y="1533609"/>
                  <a:pt x="5120047" y="1547149"/>
                </a:cubicBezTo>
                <a:cubicBezTo>
                  <a:pt x="5118349" y="1560690"/>
                  <a:pt x="5103038" y="1570842"/>
                  <a:pt x="5086023" y="1570842"/>
                </a:cubicBezTo>
                <a:cubicBezTo>
                  <a:pt x="5069017" y="1570842"/>
                  <a:pt x="5055408" y="1560690"/>
                  <a:pt x="5057104" y="1547149"/>
                </a:cubicBezTo>
                <a:cubicBezTo>
                  <a:pt x="5058802" y="1533609"/>
                  <a:pt x="5074110" y="1523456"/>
                  <a:pt x="5091131" y="1523456"/>
                </a:cubicBezTo>
                <a:close/>
                <a:moveTo>
                  <a:pt x="7255331" y="1521762"/>
                </a:moveTo>
                <a:cubicBezTo>
                  <a:pt x="7274031" y="1523456"/>
                  <a:pt x="7289326" y="1533609"/>
                  <a:pt x="7291025" y="1545455"/>
                </a:cubicBezTo>
                <a:cubicBezTo>
                  <a:pt x="7292722" y="1558996"/>
                  <a:pt x="7280834" y="1569148"/>
                  <a:pt x="7262126" y="1569148"/>
                </a:cubicBezTo>
                <a:cubicBezTo>
                  <a:pt x="7245115" y="1569148"/>
                  <a:pt x="7229818" y="1558996"/>
                  <a:pt x="7226421" y="1545455"/>
                </a:cubicBezTo>
                <a:cubicBezTo>
                  <a:pt x="7224719" y="1531915"/>
                  <a:pt x="7236624" y="1521762"/>
                  <a:pt x="7255331" y="1521762"/>
                </a:cubicBezTo>
                <a:close/>
                <a:moveTo>
                  <a:pt x="6356128" y="1520068"/>
                </a:moveTo>
                <a:cubicBezTo>
                  <a:pt x="6373140" y="1520068"/>
                  <a:pt x="6388433" y="1531915"/>
                  <a:pt x="6388433" y="1543761"/>
                </a:cubicBezTo>
                <a:cubicBezTo>
                  <a:pt x="6388433" y="1557302"/>
                  <a:pt x="6374832" y="1567454"/>
                  <a:pt x="6357839" y="1567454"/>
                </a:cubicBezTo>
                <a:cubicBezTo>
                  <a:pt x="6340837" y="1567454"/>
                  <a:pt x="6325541" y="1557302"/>
                  <a:pt x="6325541" y="1543761"/>
                </a:cubicBezTo>
                <a:cubicBezTo>
                  <a:pt x="6325541" y="1530221"/>
                  <a:pt x="6339136" y="1520068"/>
                  <a:pt x="6356128" y="1520068"/>
                </a:cubicBezTo>
                <a:close/>
                <a:moveTo>
                  <a:pt x="6264346" y="1520068"/>
                </a:moveTo>
                <a:cubicBezTo>
                  <a:pt x="6281340" y="1520068"/>
                  <a:pt x="6296651" y="1530221"/>
                  <a:pt x="6296651" y="1543761"/>
                </a:cubicBezTo>
                <a:cubicBezTo>
                  <a:pt x="6296651" y="1557302"/>
                  <a:pt x="6283027" y="1567454"/>
                  <a:pt x="6266044" y="1567454"/>
                </a:cubicBezTo>
                <a:cubicBezTo>
                  <a:pt x="6249051" y="1567454"/>
                  <a:pt x="6233753" y="1557302"/>
                  <a:pt x="6233753" y="1543761"/>
                </a:cubicBezTo>
                <a:cubicBezTo>
                  <a:pt x="6233753" y="1530221"/>
                  <a:pt x="6247354" y="1520068"/>
                  <a:pt x="6264346" y="1520068"/>
                </a:cubicBezTo>
                <a:close/>
                <a:moveTo>
                  <a:pt x="6898344" y="1518374"/>
                </a:moveTo>
                <a:cubicBezTo>
                  <a:pt x="6915340" y="1520068"/>
                  <a:pt x="6930638" y="1530221"/>
                  <a:pt x="6932336" y="1542067"/>
                </a:cubicBezTo>
                <a:cubicBezTo>
                  <a:pt x="6934034" y="1555608"/>
                  <a:pt x="6920434" y="1565760"/>
                  <a:pt x="6903444" y="1565760"/>
                </a:cubicBezTo>
                <a:cubicBezTo>
                  <a:pt x="6886445" y="1565760"/>
                  <a:pt x="6871140" y="1555608"/>
                  <a:pt x="6869443" y="1542067"/>
                </a:cubicBezTo>
                <a:cubicBezTo>
                  <a:pt x="6867743" y="1528527"/>
                  <a:pt x="6881339" y="1518374"/>
                  <a:pt x="6898344" y="1518374"/>
                </a:cubicBezTo>
                <a:close/>
                <a:moveTo>
                  <a:pt x="2212840" y="1518374"/>
                </a:moveTo>
                <a:cubicBezTo>
                  <a:pt x="2229850" y="1518374"/>
                  <a:pt x="2240053" y="1528527"/>
                  <a:pt x="2234946" y="1542067"/>
                </a:cubicBezTo>
                <a:cubicBezTo>
                  <a:pt x="2229850" y="1555608"/>
                  <a:pt x="2211142" y="1565760"/>
                  <a:pt x="2194145" y="1565760"/>
                </a:cubicBezTo>
                <a:cubicBezTo>
                  <a:pt x="2177146" y="1565760"/>
                  <a:pt x="2166944" y="1555608"/>
                  <a:pt x="2172039" y="1542067"/>
                </a:cubicBezTo>
                <a:cubicBezTo>
                  <a:pt x="2177146" y="1528527"/>
                  <a:pt x="2195843" y="1518374"/>
                  <a:pt x="2212840" y="1518374"/>
                </a:cubicBezTo>
                <a:close/>
                <a:moveTo>
                  <a:pt x="2122734" y="1516680"/>
                </a:moveTo>
                <a:cubicBezTo>
                  <a:pt x="2139742" y="1518374"/>
                  <a:pt x="2149946" y="1528527"/>
                  <a:pt x="2144850" y="1540385"/>
                </a:cubicBezTo>
                <a:cubicBezTo>
                  <a:pt x="2139742" y="1553926"/>
                  <a:pt x="2121034" y="1564078"/>
                  <a:pt x="2104037" y="1564078"/>
                </a:cubicBezTo>
                <a:cubicBezTo>
                  <a:pt x="2087039" y="1564078"/>
                  <a:pt x="2076836" y="1553926"/>
                  <a:pt x="2081943" y="1540385"/>
                </a:cubicBezTo>
                <a:cubicBezTo>
                  <a:pt x="2087039" y="1526844"/>
                  <a:pt x="2105736" y="1516680"/>
                  <a:pt x="2122734" y="1516680"/>
                </a:cubicBezTo>
                <a:close/>
                <a:moveTo>
                  <a:pt x="2030939" y="1516680"/>
                </a:moveTo>
                <a:cubicBezTo>
                  <a:pt x="2049635" y="1518374"/>
                  <a:pt x="2058141" y="1528527"/>
                  <a:pt x="2053032" y="1540385"/>
                </a:cubicBezTo>
                <a:cubicBezTo>
                  <a:pt x="2047936" y="1553926"/>
                  <a:pt x="2029241" y="1564078"/>
                  <a:pt x="2010521" y="1564078"/>
                </a:cubicBezTo>
                <a:cubicBezTo>
                  <a:pt x="1993523" y="1564078"/>
                  <a:pt x="1983331" y="1553926"/>
                  <a:pt x="1988427" y="1540385"/>
                </a:cubicBezTo>
                <a:cubicBezTo>
                  <a:pt x="1993523" y="1526844"/>
                  <a:pt x="2012220" y="1516680"/>
                  <a:pt x="2030939" y="1516680"/>
                </a:cubicBezTo>
                <a:close/>
                <a:moveTo>
                  <a:pt x="1942530" y="1516680"/>
                </a:moveTo>
                <a:cubicBezTo>
                  <a:pt x="1957828" y="1518374"/>
                  <a:pt x="1968032" y="1528527"/>
                  <a:pt x="1962935" y="1540385"/>
                </a:cubicBezTo>
                <a:cubicBezTo>
                  <a:pt x="1957828" y="1553926"/>
                  <a:pt x="1939131" y="1564078"/>
                  <a:pt x="1920436" y="1564078"/>
                </a:cubicBezTo>
                <a:cubicBezTo>
                  <a:pt x="1903426" y="1564078"/>
                  <a:pt x="1893235" y="1553926"/>
                  <a:pt x="1900029" y="1540385"/>
                </a:cubicBezTo>
                <a:cubicBezTo>
                  <a:pt x="1905137" y="1526844"/>
                  <a:pt x="1923833" y="1516680"/>
                  <a:pt x="1942530" y="1516680"/>
                </a:cubicBezTo>
                <a:close/>
                <a:moveTo>
                  <a:pt x="1852423" y="1516680"/>
                </a:moveTo>
                <a:cubicBezTo>
                  <a:pt x="1869432" y="1516680"/>
                  <a:pt x="1877937" y="1528527"/>
                  <a:pt x="1872841" y="1540385"/>
                </a:cubicBezTo>
                <a:cubicBezTo>
                  <a:pt x="1867734" y="1553926"/>
                  <a:pt x="1847327" y="1564078"/>
                  <a:pt x="1830329" y="1564078"/>
                </a:cubicBezTo>
                <a:cubicBezTo>
                  <a:pt x="1813331" y="1564078"/>
                  <a:pt x="1803128" y="1553926"/>
                  <a:pt x="1809935" y="1540385"/>
                </a:cubicBezTo>
                <a:cubicBezTo>
                  <a:pt x="1815030" y="1526844"/>
                  <a:pt x="1835425" y="1516680"/>
                  <a:pt x="1852423" y="1516680"/>
                </a:cubicBezTo>
                <a:close/>
                <a:moveTo>
                  <a:pt x="1762310" y="1516680"/>
                </a:moveTo>
                <a:cubicBezTo>
                  <a:pt x="1779308" y="1516680"/>
                  <a:pt x="1787813" y="1526844"/>
                  <a:pt x="1782705" y="1540385"/>
                </a:cubicBezTo>
                <a:cubicBezTo>
                  <a:pt x="1775911" y="1553926"/>
                  <a:pt x="1757203" y="1564078"/>
                  <a:pt x="1740193" y="1564078"/>
                </a:cubicBezTo>
                <a:cubicBezTo>
                  <a:pt x="1723195" y="1564078"/>
                  <a:pt x="1712992" y="1553926"/>
                  <a:pt x="1719798" y="1540385"/>
                </a:cubicBezTo>
                <a:cubicBezTo>
                  <a:pt x="1726593" y="1526844"/>
                  <a:pt x="1745300" y="1516680"/>
                  <a:pt x="1762310" y="1516680"/>
                </a:cubicBezTo>
                <a:close/>
                <a:moveTo>
                  <a:pt x="1672202" y="1516680"/>
                </a:moveTo>
                <a:cubicBezTo>
                  <a:pt x="1689200" y="1516680"/>
                  <a:pt x="1697705" y="1526844"/>
                  <a:pt x="1692609" y="1540385"/>
                </a:cubicBezTo>
                <a:cubicBezTo>
                  <a:pt x="1685803" y="1553926"/>
                  <a:pt x="1667106" y="1564078"/>
                  <a:pt x="1650109" y="1564078"/>
                </a:cubicBezTo>
                <a:cubicBezTo>
                  <a:pt x="1633088" y="1564078"/>
                  <a:pt x="1622896" y="1553926"/>
                  <a:pt x="1629691" y="1540385"/>
                </a:cubicBezTo>
                <a:cubicBezTo>
                  <a:pt x="1636497" y="1526844"/>
                  <a:pt x="1655204" y="1516680"/>
                  <a:pt x="1672202" y="1516680"/>
                </a:cubicBezTo>
                <a:close/>
                <a:moveTo>
                  <a:pt x="1580410" y="1516680"/>
                </a:moveTo>
                <a:cubicBezTo>
                  <a:pt x="1597407" y="1516680"/>
                  <a:pt x="1607610" y="1526844"/>
                  <a:pt x="1600804" y="1540385"/>
                </a:cubicBezTo>
                <a:cubicBezTo>
                  <a:pt x="1594009" y="1553926"/>
                  <a:pt x="1575314" y="1564078"/>
                  <a:pt x="1558304" y="1564078"/>
                </a:cubicBezTo>
                <a:cubicBezTo>
                  <a:pt x="1541305" y="1564078"/>
                  <a:pt x="1531115" y="1553926"/>
                  <a:pt x="1537909" y="1540385"/>
                </a:cubicBezTo>
                <a:cubicBezTo>
                  <a:pt x="1544704" y="1526844"/>
                  <a:pt x="1563411" y="1516680"/>
                  <a:pt x="1580410" y="1516680"/>
                </a:cubicBezTo>
                <a:close/>
                <a:moveTo>
                  <a:pt x="1490277" y="1516680"/>
                </a:moveTo>
                <a:cubicBezTo>
                  <a:pt x="1507288" y="1516680"/>
                  <a:pt x="1517479" y="1526844"/>
                  <a:pt x="1510685" y="1540385"/>
                </a:cubicBezTo>
                <a:cubicBezTo>
                  <a:pt x="1503878" y="1553926"/>
                  <a:pt x="1485183" y="1564078"/>
                  <a:pt x="1468185" y="1564078"/>
                </a:cubicBezTo>
                <a:cubicBezTo>
                  <a:pt x="1451187" y="1564078"/>
                  <a:pt x="1440983" y="1553926"/>
                  <a:pt x="1447778" y="1540385"/>
                </a:cubicBezTo>
                <a:cubicBezTo>
                  <a:pt x="1454584" y="1526844"/>
                  <a:pt x="1473280" y="1516680"/>
                  <a:pt x="1490277" y="1516680"/>
                </a:cubicBezTo>
                <a:close/>
                <a:moveTo>
                  <a:pt x="1400170" y="1516680"/>
                </a:moveTo>
                <a:cubicBezTo>
                  <a:pt x="1418878" y="1516680"/>
                  <a:pt x="1427383" y="1526844"/>
                  <a:pt x="1420588" y="1540385"/>
                </a:cubicBezTo>
                <a:cubicBezTo>
                  <a:pt x="1413782" y="1553926"/>
                  <a:pt x="1395073" y="1564078"/>
                  <a:pt x="1376378" y="1564078"/>
                </a:cubicBezTo>
                <a:cubicBezTo>
                  <a:pt x="1359368" y="1564078"/>
                  <a:pt x="1349177" y="1553926"/>
                  <a:pt x="1355971" y="1540385"/>
                </a:cubicBezTo>
                <a:cubicBezTo>
                  <a:pt x="1362777" y="1526844"/>
                  <a:pt x="1381474" y="1516680"/>
                  <a:pt x="1400170" y="1516680"/>
                </a:cubicBezTo>
                <a:close/>
                <a:moveTo>
                  <a:pt x="1306672" y="1514986"/>
                </a:moveTo>
                <a:cubicBezTo>
                  <a:pt x="1325368" y="1516680"/>
                  <a:pt x="1333873" y="1526833"/>
                  <a:pt x="1327068" y="1538691"/>
                </a:cubicBezTo>
                <a:cubicBezTo>
                  <a:pt x="1320272" y="1552232"/>
                  <a:pt x="1301577" y="1562384"/>
                  <a:pt x="1282868" y="1562384"/>
                </a:cubicBezTo>
                <a:cubicBezTo>
                  <a:pt x="1265859" y="1562384"/>
                  <a:pt x="1257366" y="1552232"/>
                  <a:pt x="1262462" y="1538691"/>
                </a:cubicBezTo>
                <a:cubicBezTo>
                  <a:pt x="1269268" y="1525150"/>
                  <a:pt x="1287976" y="1514986"/>
                  <a:pt x="1306672" y="1514986"/>
                </a:cubicBezTo>
                <a:close/>
                <a:moveTo>
                  <a:pt x="1218264" y="1514986"/>
                </a:moveTo>
                <a:cubicBezTo>
                  <a:pt x="1235261" y="1516680"/>
                  <a:pt x="1243765" y="1526833"/>
                  <a:pt x="1236960" y="1538691"/>
                </a:cubicBezTo>
                <a:cubicBezTo>
                  <a:pt x="1230166" y="1552232"/>
                  <a:pt x="1209770" y="1562384"/>
                  <a:pt x="1192761" y="1562384"/>
                </a:cubicBezTo>
                <a:cubicBezTo>
                  <a:pt x="1175766" y="1562384"/>
                  <a:pt x="1167266" y="1552232"/>
                  <a:pt x="1174067" y="1538691"/>
                </a:cubicBezTo>
                <a:cubicBezTo>
                  <a:pt x="1180871" y="1525150"/>
                  <a:pt x="1201266" y="1514986"/>
                  <a:pt x="1218264" y="1514986"/>
                </a:cubicBezTo>
                <a:close/>
                <a:moveTo>
                  <a:pt x="1128164" y="1514986"/>
                </a:moveTo>
                <a:cubicBezTo>
                  <a:pt x="1145163" y="1516680"/>
                  <a:pt x="1153663" y="1526833"/>
                  <a:pt x="1146863" y="1538691"/>
                </a:cubicBezTo>
                <a:cubicBezTo>
                  <a:pt x="1140064" y="1550538"/>
                  <a:pt x="1119664" y="1562384"/>
                  <a:pt x="1102665" y="1562384"/>
                </a:cubicBezTo>
                <a:cubicBezTo>
                  <a:pt x="1085663" y="1562384"/>
                  <a:pt x="1077163" y="1552232"/>
                  <a:pt x="1083962" y="1538691"/>
                </a:cubicBezTo>
                <a:cubicBezTo>
                  <a:pt x="1090764" y="1525150"/>
                  <a:pt x="1111164" y="1514986"/>
                  <a:pt x="1128164" y="1514986"/>
                </a:cubicBezTo>
                <a:close/>
                <a:moveTo>
                  <a:pt x="1038061" y="1514986"/>
                </a:moveTo>
                <a:cubicBezTo>
                  <a:pt x="1055062" y="1514986"/>
                  <a:pt x="1063564" y="1526833"/>
                  <a:pt x="1056762" y="1538691"/>
                </a:cubicBezTo>
                <a:cubicBezTo>
                  <a:pt x="1049960" y="1550538"/>
                  <a:pt x="1029561" y="1562384"/>
                  <a:pt x="1012558" y="1562384"/>
                </a:cubicBezTo>
                <a:cubicBezTo>
                  <a:pt x="995558" y="1562384"/>
                  <a:pt x="987057" y="1552232"/>
                  <a:pt x="993858" y="1538691"/>
                </a:cubicBezTo>
                <a:cubicBezTo>
                  <a:pt x="1000657" y="1525150"/>
                  <a:pt x="1021059" y="1514986"/>
                  <a:pt x="1038061" y="1514986"/>
                </a:cubicBezTo>
                <a:close/>
                <a:moveTo>
                  <a:pt x="947957" y="1514986"/>
                </a:moveTo>
                <a:cubicBezTo>
                  <a:pt x="964957" y="1514986"/>
                  <a:pt x="973458" y="1525150"/>
                  <a:pt x="966657" y="1538691"/>
                </a:cubicBezTo>
                <a:cubicBezTo>
                  <a:pt x="959858" y="1550538"/>
                  <a:pt x="939456" y="1562384"/>
                  <a:pt x="922455" y="1562384"/>
                </a:cubicBezTo>
                <a:cubicBezTo>
                  <a:pt x="905454" y="1562384"/>
                  <a:pt x="896953" y="1552232"/>
                  <a:pt x="903754" y="1538691"/>
                </a:cubicBezTo>
                <a:cubicBezTo>
                  <a:pt x="910554" y="1525150"/>
                  <a:pt x="930954" y="1514986"/>
                  <a:pt x="947957" y="1514986"/>
                </a:cubicBezTo>
                <a:close/>
                <a:moveTo>
                  <a:pt x="857853" y="1514986"/>
                </a:moveTo>
                <a:cubicBezTo>
                  <a:pt x="876554" y="1514986"/>
                  <a:pt x="883355" y="1525150"/>
                  <a:pt x="876554" y="1538691"/>
                </a:cubicBezTo>
                <a:cubicBezTo>
                  <a:pt x="869752" y="1550538"/>
                  <a:pt x="849351" y="1562384"/>
                  <a:pt x="832350" y="1562384"/>
                </a:cubicBezTo>
                <a:cubicBezTo>
                  <a:pt x="815348" y="1562384"/>
                  <a:pt x="806848" y="1552232"/>
                  <a:pt x="813649" y="1538691"/>
                </a:cubicBezTo>
                <a:cubicBezTo>
                  <a:pt x="820449" y="1525150"/>
                  <a:pt x="840851" y="1514986"/>
                  <a:pt x="857853" y="1514986"/>
                </a:cubicBezTo>
                <a:close/>
                <a:moveTo>
                  <a:pt x="12268032" y="1508104"/>
                </a:moveTo>
                <a:cubicBezTo>
                  <a:pt x="12288439" y="1508104"/>
                  <a:pt x="12312149" y="1518268"/>
                  <a:pt x="12318990" y="1531809"/>
                </a:cubicBezTo>
                <a:cubicBezTo>
                  <a:pt x="12327482" y="1545350"/>
                  <a:pt x="12317220" y="1555502"/>
                  <a:pt x="12296813" y="1555502"/>
                </a:cubicBezTo>
                <a:cubicBezTo>
                  <a:pt x="12276407" y="1555502"/>
                  <a:pt x="12254349" y="1545350"/>
                  <a:pt x="12245856" y="1531809"/>
                </a:cubicBezTo>
                <a:cubicBezTo>
                  <a:pt x="12237363" y="1518268"/>
                  <a:pt x="12247626" y="1508104"/>
                  <a:pt x="12268032" y="1508104"/>
                </a:cubicBezTo>
                <a:close/>
                <a:moveTo>
                  <a:pt x="12164227" y="1508104"/>
                </a:moveTo>
                <a:cubicBezTo>
                  <a:pt x="12184634" y="1508104"/>
                  <a:pt x="12206810" y="1518268"/>
                  <a:pt x="12215186" y="1531809"/>
                </a:cubicBezTo>
                <a:cubicBezTo>
                  <a:pt x="12223797" y="1545350"/>
                  <a:pt x="12213535" y="1555502"/>
                  <a:pt x="12193128" y="1555502"/>
                </a:cubicBezTo>
                <a:cubicBezTo>
                  <a:pt x="12172838" y="1555502"/>
                  <a:pt x="12150662" y="1545350"/>
                  <a:pt x="12142051" y="1531809"/>
                </a:cubicBezTo>
                <a:cubicBezTo>
                  <a:pt x="12133676" y="1518268"/>
                  <a:pt x="12143821" y="1508104"/>
                  <a:pt x="12164227" y="1508104"/>
                </a:cubicBezTo>
                <a:close/>
                <a:moveTo>
                  <a:pt x="12060424" y="1508104"/>
                </a:moveTo>
                <a:cubicBezTo>
                  <a:pt x="12080831" y="1508104"/>
                  <a:pt x="12103008" y="1518268"/>
                  <a:pt x="12109849" y="1531809"/>
                </a:cubicBezTo>
                <a:cubicBezTo>
                  <a:pt x="12116572" y="1545350"/>
                  <a:pt x="12108079" y="1555502"/>
                  <a:pt x="12087672" y="1555502"/>
                </a:cubicBezTo>
                <a:cubicBezTo>
                  <a:pt x="12067266" y="1555502"/>
                  <a:pt x="12045207" y="1545350"/>
                  <a:pt x="12038484" y="1531809"/>
                </a:cubicBezTo>
                <a:cubicBezTo>
                  <a:pt x="12031642" y="1518268"/>
                  <a:pt x="12040017" y="1508104"/>
                  <a:pt x="12060424" y="1508104"/>
                </a:cubicBezTo>
                <a:close/>
                <a:moveTo>
                  <a:pt x="12519165" y="1489693"/>
                </a:moveTo>
                <a:cubicBezTo>
                  <a:pt x="12539573" y="1489693"/>
                  <a:pt x="12561632" y="1501551"/>
                  <a:pt x="12570124" y="1513398"/>
                </a:cubicBezTo>
                <a:cubicBezTo>
                  <a:pt x="12578617" y="1526950"/>
                  <a:pt x="12568355" y="1537103"/>
                  <a:pt x="12547948" y="1537103"/>
                </a:cubicBezTo>
                <a:cubicBezTo>
                  <a:pt x="12527541" y="1537103"/>
                  <a:pt x="12505483" y="1526950"/>
                  <a:pt x="12496989" y="1513398"/>
                </a:cubicBezTo>
                <a:cubicBezTo>
                  <a:pt x="12488496" y="1499857"/>
                  <a:pt x="12498759" y="1489693"/>
                  <a:pt x="12519165" y="1489693"/>
                </a:cubicBezTo>
                <a:close/>
                <a:moveTo>
                  <a:pt x="12417132" y="1489693"/>
                </a:moveTo>
                <a:cubicBezTo>
                  <a:pt x="12435769" y="1489693"/>
                  <a:pt x="12457945" y="1499857"/>
                  <a:pt x="12466438" y="1513398"/>
                </a:cubicBezTo>
                <a:cubicBezTo>
                  <a:pt x="12474931" y="1526950"/>
                  <a:pt x="12464786" y="1537103"/>
                  <a:pt x="12444380" y="1537103"/>
                </a:cubicBezTo>
                <a:cubicBezTo>
                  <a:pt x="12423973" y="1537103"/>
                  <a:pt x="12401797" y="1526950"/>
                  <a:pt x="12394956" y="1513398"/>
                </a:cubicBezTo>
                <a:cubicBezTo>
                  <a:pt x="12386580" y="1499857"/>
                  <a:pt x="12396724" y="1489693"/>
                  <a:pt x="12417132" y="1489693"/>
                </a:cubicBezTo>
                <a:close/>
                <a:moveTo>
                  <a:pt x="12816422" y="1472964"/>
                </a:moveTo>
                <a:cubicBezTo>
                  <a:pt x="12836829" y="1472964"/>
                  <a:pt x="12860657" y="1483128"/>
                  <a:pt x="12867498" y="1496669"/>
                </a:cubicBezTo>
                <a:cubicBezTo>
                  <a:pt x="12875990" y="1510210"/>
                  <a:pt x="12865846" y="1520362"/>
                  <a:pt x="12845440" y="1520362"/>
                </a:cubicBezTo>
                <a:cubicBezTo>
                  <a:pt x="12825033" y="1520362"/>
                  <a:pt x="12802857" y="1510210"/>
                  <a:pt x="12794482" y="1496669"/>
                </a:cubicBezTo>
                <a:cubicBezTo>
                  <a:pt x="12785871" y="1483128"/>
                  <a:pt x="12796134" y="1472964"/>
                  <a:pt x="12816422" y="1472964"/>
                </a:cubicBezTo>
                <a:close/>
                <a:moveTo>
                  <a:pt x="12712854" y="1472964"/>
                </a:moveTo>
                <a:cubicBezTo>
                  <a:pt x="12733261" y="1472964"/>
                  <a:pt x="12755319" y="1483128"/>
                  <a:pt x="12763813" y="1496669"/>
                </a:cubicBezTo>
                <a:cubicBezTo>
                  <a:pt x="12772306" y="1510210"/>
                  <a:pt x="12762044" y="1520362"/>
                  <a:pt x="12741637" y="1520362"/>
                </a:cubicBezTo>
                <a:cubicBezTo>
                  <a:pt x="12721229" y="1520362"/>
                  <a:pt x="12699171" y="1510210"/>
                  <a:pt x="12690678" y="1496669"/>
                </a:cubicBezTo>
                <a:cubicBezTo>
                  <a:pt x="12682185" y="1483128"/>
                  <a:pt x="12692448" y="1472964"/>
                  <a:pt x="12712854" y="1472964"/>
                </a:cubicBezTo>
                <a:close/>
                <a:moveTo>
                  <a:pt x="12609050" y="1472964"/>
                </a:moveTo>
                <a:cubicBezTo>
                  <a:pt x="12629458" y="1472964"/>
                  <a:pt x="12651516" y="1483128"/>
                  <a:pt x="12658475" y="1496669"/>
                </a:cubicBezTo>
                <a:cubicBezTo>
                  <a:pt x="12665198" y="1510210"/>
                  <a:pt x="12656705" y="1520362"/>
                  <a:pt x="12636299" y="1520362"/>
                </a:cubicBezTo>
                <a:cubicBezTo>
                  <a:pt x="12615892" y="1520362"/>
                  <a:pt x="12593716" y="1510210"/>
                  <a:pt x="12586875" y="1496669"/>
                </a:cubicBezTo>
                <a:cubicBezTo>
                  <a:pt x="12580150" y="1483128"/>
                  <a:pt x="12588643" y="1472964"/>
                  <a:pt x="12609050" y="1472964"/>
                </a:cubicBezTo>
                <a:close/>
                <a:moveTo>
                  <a:pt x="10111544" y="1465893"/>
                </a:moveTo>
                <a:cubicBezTo>
                  <a:pt x="10130264" y="1465893"/>
                  <a:pt x="10148960" y="1476046"/>
                  <a:pt x="10154056" y="1489598"/>
                </a:cubicBezTo>
                <a:cubicBezTo>
                  <a:pt x="10160862" y="1503139"/>
                  <a:pt x="10150659" y="1513291"/>
                  <a:pt x="10133661" y="1513291"/>
                </a:cubicBezTo>
                <a:cubicBezTo>
                  <a:pt x="10116651" y="1513291"/>
                  <a:pt x="10097943" y="1503139"/>
                  <a:pt x="10091149" y="1489598"/>
                </a:cubicBezTo>
                <a:cubicBezTo>
                  <a:pt x="10086053" y="1476046"/>
                  <a:pt x="10094545" y="1465893"/>
                  <a:pt x="10111544" y="1465893"/>
                </a:cubicBezTo>
                <a:close/>
                <a:moveTo>
                  <a:pt x="10023145" y="1465893"/>
                </a:moveTo>
                <a:cubicBezTo>
                  <a:pt x="10040143" y="1465893"/>
                  <a:pt x="10058851" y="1476046"/>
                  <a:pt x="10065646" y="1489598"/>
                </a:cubicBezTo>
                <a:cubicBezTo>
                  <a:pt x="10070753" y="1503139"/>
                  <a:pt x="10062248" y="1513291"/>
                  <a:pt x="10045251" y="1513291"/>
                </a:cubicBezTo>
                <a:cubicBezTo>
                  <a:pt x="10028253" y="1513291"/>
                  <a:pt x="10009544" y="1503139"/>
                  <a:pt x="10002750" y="1489598"/>
                </a:cubicBezTo>
                <a:cubicBezTo>
                  <a:pt x="9997643" y="1476046"/>
                  <a:pt x="10006147" y="1465893"/>
                  <a:pt x="10023145" y="1465893"/>
                </a:cubicBezTo>
                <a:close/>
                <a:moveTo>
                  <a:pt x="9933048" y="1465893"/>
                </a:moveTo>
                <a:cubicBezTo>
                  <a:pt x="9950046" y="1465893"/>
                  <a:pt x="9968743" y="1476046"/>
                  <a:pt x="9975537" y="1489598"/>
                </a:cubicBezTo>
                <a:cubicBezTo>
                  <a:pt x="9980645" y="1503139"/>
                  <a:pt x="9972140" y="1513291"/>
                  <a:pt x="9955142" y="1513291"/>
                </a:cubicBezTo>
                <a:cubicBezTo>
                  <a:pt x="9938144" y="1513291"/>
                  <a:pt x="9919447" y="1503139"/>
                  <a:pt x="9912642" y="1489598"/>
                </a:cubicBezTo>
                <a:cubicBezTo>
                  <a:pt x="9907546" y="1476046"/>
                  <a:pt x="9916038" y="1465893"/>
                  <a:pt x="9933048" y="1465893"/>
                </a:cubicBezTo>
                <a:close/>
                <a:moveTo>
                  <a:pt x="9844627" y="1465893"/>
                </a:moveTo>
                <a:cubicBezTo>
                  <a:pt x="9859926" y="1465893"/>
                  <a:pt x="9878622" y="1476046"/>
                  <a:pt x="9885429" y="1489598"/>
                </a:cubicBezTo>
                <a:cubicBezTo>
                  <a:pt x="9890536" y="1503139"/>
                  <a:pt x="9882031" y="1513291"/>
                  <a:pt x="9863323" y="1513291"/>
                </a:cubicBezTo>
                <a:cubicBezTo>
                  <a:pt x="9846325" y="1513291"/>
                  <a:pt x="9827629" y="1503139"/>
                  <a:pt x="9822521" y="1489598"/>
                </a:cubicBezTo>
                <a:cubicBezTo>
                  <a:pt x="9817425" y="1476046"/>
                  <a:pt x="9825930" y="1465893"/>
                  <a:pt x="9844627" y="1465893"/>
                </a:cubicBezTo>
                <a:close/>
                <a:moveTo>
                  <a:pt x="9754530" y="1464199"/>
                </a:moveTo>
                <a:cubicBezTo>
                  <a:pt x="9771528" y="1465893"/>
                  <a:pt x="9790236" y="1476057"/>
                  <a:pt x="9795332" y="1487916"/>
                </a:cubicBezTo>
                <a:cubicBezTo>
                  <a:pt x="9800428" y="1501456"/>
                  <a:pt x="9791934" y="1511609"/>
                  <a:pt x="9773226" y="1511609"/>
                </a:cubicBezTo>
                <a:cubicBezTo>
                  <a:pt x="9756228" y="1511609"/>
                  <a:pt x="9737520" y="1501456"/>
                  <a:pt x="9732424" y="1487916"/>
                </a:cubicBezTo>
                <a:cubicBezTo>
                  <a:pt x="9727317" y="1474363"/>
                  <a:pt x="9737520" y="1464199"/>
                  <a:pt x="9754530" y="1464199"/>
                </a:cubicBezTo>
                <a:close/>
                <a:moveTo>
                  <a:pt x="9666120" y="1464199"/>
                </a:moveTo>
                <a:cubicBezTo>
                  <a:pt x="9683118" y="1465893"/>
                  <a:pt x="9701814" y="1476057"/>
                  <a:pt x="9706922" y="1487916"/>
                </a:cubicBezTo>
                <a:cubicBezTo>
                  <a:pt x="9712018" y="1501456"/>
                  <a:pt x="9701814" y="1511609"/>
                  <a:pt x="9684816" y="1511609"/>
                </a:cubicBezTo>
                <a:cubicBezTo>
                  <a:pt x="9667818" y="1511609"/>
                  <a:pt x="9649122" y="1501456"/>
                  <a:pt x="9644014" y="1487916"/>
                </a:cubicBezTo>
                <a:cubicBezTo>
                  <a:pt x="9638918" y="1474363"/>
                  <a:pt x="9649122" y="1464199"/>
                  <a:pt x="9666120" y="1464199"/>
                </a:cubicBezTo>
                <a:close/>
                <a:moveTo>
                  <a:pt x="9570927" y="1464199"/>
                </a:moveTo>
                <a:cubicBezTo>
                  <a:pt x="9587925" y="1464199"/>
                  <a:pt x="9606621" y="1476057"/>
                  <a:pt x="9611717" y="1487916"/>
                </a:cubicBezTo>
                <a:cubicBezTo>
                  <a:pt x="9616825" y="1501456"/>
                  <a:pt x="9606621" y="1511609"/>
                  <a:pt x="9589623" y="1511609"/>
                </a:cubicBezTo>
                <a:cubicBezTo>
                  <a:pt x="9572625" y="1511609"/>
                  <a:pt x="9553929" y="1501456"/>
                  <a:pt x="9548821" y="1487916"/>
                </a:cubicBezTo>
                <a:cubicBezTo>
                  <a:pt x="9543725" y="1474363"/>
                  <a:pt x="9553917" y="1464199"/>
                  <a:pt x="9570927" y="1464199"/>
                </a:cubicBezTo>
                <a:close/>
                <a:moveTo>
                  <a:pt x="9480795" y="1464199"/>
                </a:moveTo>
                <a:cubicBezTo>
                  <a:pt x="9499491" y="1464199"/>
                  <a:pt x="9516500" y="1476057"/>
                  <a:pt x="9521608" y="1487916"/>
                </a:cubicBezTo>
                <a:cubicBezTo>
                  <a:pt x="9526704" y="1501456"/>
                  <a:pt x="9516500" y="1511609"/>
                  <a:pt x="9499491" y="1511609"/>
                </a:cubicBezTo>
                <a:cubicBezTo>
                  <a:pt x="9482493" y="1511609"/>
                  <a:pt x="9463796" y="1501456"/>
                  <a:pt x="9458700" y="1487916"/>
                </a:cubicBezTo>
                <a:cubicBezTo>
                  <a:pt x="9453593" y="1474363"/>
                  <a:pt x="9463796" y="1464199"/>
                  <a:pt x="9480795" y="1464199"/>
                </a:cubicBezTo>
                <a:close/>
                <a:moveTo>
                  <a:pt x="9392396" y="1464199"/>
                </a:moveTo>
                <a:cubicBezTo>
                  <a:pt x="9409394" y="1464199"/>
                  <a:pt x="9428102" y="1474363"/>
                  <a:pt x="9433209" y="1487916"/>
                </a:cubicBezTo>
                <a:cubicBezTo>
                  <a:pt x="9438305" y="1501456"/>
                  <a:pt x="9428102" y="1511609"/>
                  <a:pt x="9411104" y="1511609"/>
                </a:cubicBezTo>
                <a:cubicBezTo>
                  <a:pt x="9394094" y="1511609"/>
                  <a:pt x="9375398" y="1501456"/>
                  <a:pt x="9370290" y="1487916"/>
                </a:cubicBezTo>
                <a:cubicBezTo>
                  <a:pt x="9365194" y="1474363"/>
                  <a:pt x="9375398" y="1464199"/>
                  <a:pt x="9392396" y="1464199"/>
                </a:cubicBezTo>
                <a:close/>
                <a:moveTo>
                  <a:pt x="9302299" y="1464199"/>
                </a:moveTo>
                <a:cubicBezTo>
                  <a:pt x="9320995" y="1465893"/>
                  <a:pt x="9337993" y="1476057"/>
                  <a:pt x="9343101" y="1487916"/>
                </a:cubicBezTo>
                <a:cubicBezTo>
                  <a:pt x="9348197" y="1501456"/>
                  <a:pt x="9337993" y="1511609"/>
                  <a:pt x="9320995" y="1511609"/>
                </a:cubicBezTo>
                <a:cubicBezTo>
                  <a:pt x="9303998" y="1511609"/>
                  <a:pt x="9285302" y="1501456"/>
                  <a:pt x="9280193" y="1487916"/>
                </a:cubicBezTo>
                <a:cubicBezTo>
                  <a:pt x="9275086" y="1474363"/>
                  <a:pt x="9285302" y="1464199"/>
                  <a:pt x="9302299" y="1464199"/>
                </a:cubicBezTo>
                <a:close/>
                <a:moveTo>
                  <a:pt x="9213877" y="1464199"/>
                </a:moveTo>
                <a:cubicBezTo>
                  <a:pt x="9230876" y="1465893"/>
                  <a:pt x="9247873" y="1476057"/>
                  <a:pt x="9252981" y="1487916"/>
                </a:cubicBezTo>
                <a:cubicBezTo>
                  <a:pt x="9258076" y="1501456"/>
                  <a:pt x="9247873" y="1511609"/>
                  <a:pt x="9229176" y="1511609"/>
                </a:cubicBezTo>
                <a:cubicBezTo>
                  <a:pt x="9212179" y="1511609"/>
                  <a:pt x="9193482" y="1501456"/>
                  <a:pt x="9190073" y="1487916"/>
                </a:cubicBezTo>
                <a:cubicBezTo>
                  <a:pt x="9184978" y="1474363"/>
                  <a:pt x="9195181" y="1464199"/>
                  <a:pt x="9213877" y="1464199"/>
                </a:cubicBezTo>
                <a:close/>
                <a:moveTo>
                  <a:pt x="9123768" y="1464199"/>
                </a:moveTo>
                <a:cubicBezTo>
                  <a:pt x="9140766" y="1464199"/>
                  <a:pt x="9157775" y="1476057"/>
                  <a:pt x="9162883" y="1487916"/>
                </a:cubicBezTo>
                <a:cubicBezTo>
                  <a:pt x="9167979" y="1501456"/>
                  <a:pt x="9157775" y="1511609"/>
                  <a:pt x="9139067" y="1511609"/>
                </a:cubicBezTo>
                <a:cubicBezTo>
                  <a:pt x="9122070" y="1511609"/>
                  <a:pt x="9103373" y="1501456"/>
                  <a:pt x="9099975" y="1487916"/>
                </a:cubicBezTo>
                <a:cubicBezTo>
                  <a:pt x="9094868" y="1474363"/>
                  <a:pt x="9105071" y="1464199"/>
                  <a:pt x="9123768" y="1464199"/>
                </a:cubicBezTo>
                <a:close/>
                <a:moveTo>
                  <a:pt x="9035382" y="1464199"/>
                </a:moveTo>
                <a:cubicBezTo>
                  <a:pt x="9052380" y="1464199"/>
                  <a:pt x="9069378" y="1476057"/>
                  <a:pt x="9074474" y="1487916"/>
                </a:cubicBezTo>
                <a:cubicBezTo>
                  <a:pt x="9079582" y="1501456"/>
                  <a:pt x="9067679" y="1511609"/>
                  <a:pt x="9050682" y="1511609"/>
                </a:cubicBezTo>
                <a:cubicBezTo>
                  <a:pt x="9033683" y="1511609"/>
                  <a:pt x="9014975" y="1501456"/>
                  <a:pt x="9011566" y="1487916"/>
                </a:cubicBezTo>
                <a:cubicBezTo>
                  <a:pt x="9006471" y="1474363"/>
                  <a:pt x="9018373" y="1464199"/>
                  <a:pt x="9035382" y="1464199"/>
                </a:cubicBezTo>
                <a:close/>
                <a:moveTo>
                  <a:pt x="8945250" y="1464199"/>
                </a:moveTo>
                <a:cubicBezTo>
                  <a:pt x="8962259" y="1464199"/>
                  <a:pt x="8979257" y="1474363"/>
                  <a:pt x="8984353" y="1487916"/>
                </a:cubicBezTo>
                <a:cubicBezTo>
                  <a:pt x="8989460" y="1501456"/>
                  <a:pt x="8977558" y="1511609"/>
                  <a:pt x="8960560" y="1511609"/>
                </a:cubicBezTo>
                <a:cubicBezTo>
                  <a:pt x="8943550" y="1511609"/>
                  <a:pt x="8926553" y="1501456"/>
                  <a:pt x="8921457" y="1487916"/>
                </a:cubicBezTo>
                <a:cubicBezTo>
                  <a:pt x="8918059" y="1474363"/>
                  <a:pt x="8928251" y="1464199"/>
                  <a:pt x="8945250" y="1464199"/>
                </a:cubicBezTo>
                <a:close/>
                <a:moveTo>
                  <a:pt x="8855153" y="1464199"/>
                </a:moveTo>
                <a:cubicBezTo>
                  <a:pt x="8873849" y="1464199"/>
                  <a:pt x="8890847" y="1474363"/>
                  <a:pt x="8894244" y="1487916"/>
                </a:cubicBezTo>
                <a:cubicBezTo>
                  <a:pt x="8897653" y="1501456"/>
                  <a:pt x="8887449" y="1511609"/>
                  <a:pt x="8870452" y="1511609"/>
                </a:cubicBezTo>
                <a:cubicBezTo>
                  <a:pt x="8853453" y="1511609"/>
                  <a:pt x="8836444" y="1501456"/>
                  <a:pt x="8831348" y="1487916"/>
                </a:cubicBezTo>
                <a:cubicBezTo>
                  <a:pt x="8827951" y="1474363"/>
                  <a:pt x="8838154" y="1464199"/>
                  <a:pt x="8855153" y="1464199"/>
                </a:cubicBezTo>
                <a:close/>
                <a:moveTo>
                  <a:pt x="8765043" y="1464199"/>
                </a:moveTo>
                <a:cubicBezTo>
                  <a:pt x="8783752" y="1464199"/>
                  <a:pt x="8800750" y="1474363"/>
                  <a:pt x="8804159" y="1487916"/>
                </a:cubicBezTo>
                <a:cubicBezTo>
                  <a:pt x="8807556" y="1501456"/>
                  <a:pt x="8797352" y="1511609"/>
                  <a:pt x="8780355" y="1511609"/>
                </a:cubicBezTo>
                <a:cubicBezTo>
                  <a:pt x="8763345" y="1511609"/>
                  <a:pt x="8746347" y="1501456"/>
                  <a:pt x="8741239" y="1487916"/>
                </a:cubicBezTo>
                <a:cubicBezTo>
                  <a:pt x="8737842" y="1474363"/>
                  <a:pt x="8748046" y="1464199"/>
                  <a:pt x="8765043" y="1464199"/>
                </a:cubicBezTo>
                <a:close/>
                <a:moveTo>
                  <a:pt x="8674935" y="1464199"/>
                </a:moveTo>
                <a:cubicBezTo>
                  <a:pt x="8693655" y="1464199"/>
                  <a:pt x="8710654" y="1474363"/>
                  <a:pt x="8714050" y="1487916"/>
                </a:cubicBezTo>
                <a:cubicBezTo>
                  <a:pt x="8717448" y="1501456"/>
                  <a:pt x="8707256" y="1511609"/>
                  <a:pt x="8690246" y="1511609"/>
                </a:cubicBezTo>
                <a:cubicBezTo>
                  <a:pt x="8673237" y="1511609"/>
                  <a:pt x="8656239" y="1501456"/>
                  <a:pt x="8651143" y="1487916"/>
                </a:cubicBezTo>
                <a:cubicBezTo>
                  <a:pt x="8647746" y="1474363"/>
                  <a:pt x="8657937" y="1464199"/>
                  <a:pt x="8674935" y="1464199"/>
                </a:cubicBezTo>
                <a:close/>
                <a:moveTo>
                  <a:pt x="8588247" y="1464199"/>
                </a:moveTo>
                <a:cubicBezTo>
                  <a:pt x="8603546" y="1464199"/>
                  <a:pt x="8622242" y="1474363"/>
                  <a:pt x="8625651" y="1487916"/>
                </a:cubicBezTo>
                <a:cubicBezTo>
                  <a:pt x="8629049" y="1501456"/>
                  <a:pt x="8618845" y="1511609"/>
                  <a:pt x="8601848" y="1511609"/>
                </a:cubicBezTo>
                <a:cubicBezTo>
                  <a:pt x="8584849" y="1511609"/>
                  <a:pt x="8567852" y="1501456"/>
                  <a:pt x="8564443" y="1487916"/>
                </a:cubicBezTo>
                <a:cubicBezTo>
                  <a:pt x="8561034" y="1474363"/>
                  <a:pt x="8571249" y="1464199"/>
                  <a:pt x="8588247" y="1464199"/>
                </a:cubicBezTo>
                <a:close/>
                <a:moveTo>
                  <a:pt x="8498127" y="1462505"/>
                </a:moveTo>
                <a:cubicBezTo>
                  <a:pt x="8515137" y="1464199"/>
                  <a:pt x="8532134" y="1474363"/>
                  <a:pt x="8535532" y="1486222"/>
                </a:cubicBezTo>
                <a:cubicBezTo>
                  <a:pt x="8538929" y="1499762"/>
                  <a:pt x="8528737" y="1509915"/>
                  <a:pt x="8510028" y="1509915"/>
                </a:cubicBezTo>
                <a:cubicBezTo>
                  <a:pt x="8493031" y="1509915"/>
                  <a:pt x="8476033" y="1499762"/>
                  <a:pt x="8472636" y="1486222"/>
                </a:cubicBezTo>
                <a:cubicBezTo>
                  <a:pt x="8469227" y="1472669"/>
                  <a:pt x="8479430" y="1462505"/>
                  <a:pt x="8498127" y="1462505"/>
                </a:cubicBezTo>
                <a:close/>
                <a:moveTo>
                  <a:pt x="8409717" y="1462505"/>
                </a:moveTo>
                <a:cubicBezTo>
                  <a:pt x="8426714" y="1464199"/>
                  <a:pt x="8443713" y="1474363"/>
                  <a:pt x="8447109" y="1486222"/>
                </a:cubicBezTo>
                <a:cubicBezTo>
                  <a:pt x="8450507" y="1499762"/>
                  <a:pt x="8438617" y="1509915"/>
                  <a:pt x="8421607" y="1509915"/>
                </a:cubicBezTo>
                <a:cubicBezTo>
                  <a:pt x="8404609" y="1509915"/>
                  <a:pt x="8387611" y="1499762"/>
                  <a:pt x="8384214" y="1486222"/>
                </a:cubicBezTo>
                <a:cubicBezTo>
                  <a:pt x="8380817" y="1472669"/>
                  <a:pt x="8392707" y="1462505"/>
                  <a:pt x="8409717" y="1462505"/>
                </a:cubicBezTo>
                <a:close/>
                <a:moveTo>
                  <a:pt x="8317909" y="1462505"/>
                </a:moveTo>
                <a:cubicBezTo>
                  <a:pt x="8334907" y="1462505"/>
                  <a:pt x="8351905" y="1474363"/>
                  <a:pt x="8355314" y="1486222"/>
                </a:cubicBezTo>
                <a:cubicBezTo>
                  <a:pt x="8358711" y="1499762"/>
                  <a:pt x="8346809" y="1509915"/>
                  <a:pt x="8329811" y="1509915"/>
                </a:cubicBezTo>
                <a:cubicBezTo>
                  <a:pt x="8312801" y="1509915"/>
                  <a:pt x="8295804" y="1499762"/>
                  <a:pt x="8292406" y="1486222"/>
                </a:cubicBezTo>
                <a:cubicBezTo>
                  <a:pt x="8288997" y="1472669"/>
                  <a:pt x="8300900" y="1462505"/>
                  <a:pt x="8317909" y="1462505"/>
                </a:cubicBezTo>
                <a:close/>
                <a:moveTo>
                  <a:pt x="8227812" y="1462505"/>
                </a:moveTo>
                <a:cubicBezTo>
                  <a:pt x="8246508" y="1462505"/>
                  <a:pt x="8261808" y="1474363"/>
                  <a:pt x="8265205" y="1486222"/>
                </a:cubicBezTo>
                <a:cubicBezTo>
                  <a:pt x="8268602" y="1499762"/>
                  <a:pt x="8256712" y="1509915"/>
                  <a:pt x="8239702" y="1509915"/>
                </a:cubicBezTo>
                <a:cubicBezTo>
                  <a:pt x="8222704" y="1509915"/>
                  <a:pt x="8205694" y="1499762"/>
                  <a:pt x="8202298" y="1486222"/>
                </a:cubicBezTo>
                <a:cubicBezTo>
                  <a:pt x="8198900" y="1472669"/>
                  <a:pt x="8210803" y="1462505"/>
                  <a:pt x="8227812" y="1462505"/>
                </a:cubicBezTo>
                <a:close/>
                <a:moveTo>
                  <a:pt x="8139402" y="1462505"/>
                </a:moveTo>
                <a:cubicBezTo>
                  <a:pt x="8156400" y="1462505"/>
                  <a:pt x="8173398" y="1472669"/>
                  <a:pt x="8176794" y="1486222"/>
                </a:cubicBezTo>
                <a:cubicBezTo>
                  <a:pt x="8180192" y="1499762"/>
                  <a:pt x="8168302" y="1509915"/>
                  <a:pt x="8151292" y="1509915"/>
                </a:cubicBezTo>
                <a:cubicBezTo>
                  <a:pt x="8134294" y="1509915"/>
                  <a:pt x="8117297" y="1499762"/>
                  <a:pt x="8113899" y="1486222"/>
                </a:cubicBezTo>
                <a:cubicBezTo>
                  <a:pt x="8110502" y="1472669"/>
                  <a:pt x="8122392" y="1462505"/>
                  <a:pt x="8139402" y="1462505"/>
                </a:cubicBezTo>
                <a:close/>
                <a:moveTo>
                  <a:pt x="8045884" y="1462505"/>
                </a:moveTo>
                <a:cubicBezTo>
                  <a:pt x="8064581" y="1462505"/>
                  <a:pt x="8081579" y="1472669"/>
                  <a:pt x="8083277" y="1486222"/>
                </a:cubicBezTo>
                <a:cubicBezTo>
                  <a:pt x="8086686" y="1499762"/>
                  <a:pt x="8074784" y="1509915"/>
                  <a:pt x="8057786" y="1509915"/>
                </a:cubicBezTo>
                <a:cubicBezTo>
                  <a:pt x="8040777" y="1509915"/>
                  <a:pt x="8023778" y="1499762"/>
                  <a:pt x="8020382" y="1486222"/>
                </a:cubicBezTo>
                <a:cubicBezTo>
                  <a:pt x="8016984" y="1472669"/>
                  <a:pt x="8028887" y="1462505"/>
                  <a:pt x="8045884" y="1462505"/>
                </a:cubicBezTo>
                <a:close/>
                <a:moveTo>
                  <a:pt x="7959184" y="1462505"/>
                </a:moveTo>
                <a:cubicBezTo>
                  <a:pt x="7974484" y="1462505"/>
                  <a:pt x="7991493" y="1472669"/>
                  <a:pt x="7994902" y="1486222"/>
                </a:cubicBezTo>
                <a:cubicBezTo>
                  <a:pt x="7998300" y="1499762"/>
                  <a:pt x="7986397" y="1509915"/>
                  <a:pt x="7969388" y="1509915"/>
                </a:cubicBezTo>
                <a:cubicBezTo>
                  <a:pt x="7952390" y="1509915"/>
                  <a:pt x="7935392" y="1499762"/>
                  <a:pt x="7933681" y="1486222"/>
                </a:cubicBezTo>
                <a:cubicBezTo>
                  <a:pt x="7930285" y="1472669"/>
                  <a:pt x="7942186" y="1462505"/>
                  <a:pt x="7959184" y="1462505"/>
                </a:cubicBezTo>
                <a:close/>
                <a:moveTo>
                  <a:pt x="7869076" y="1462505"/>
                </a:moveTo>
                <a:cubicBezTo>
                  <a:pt x="7886074" y="1462505"/>
                  <a:pt x="7903072" y="1472669"/>
                  <a:pt x="7904770" y="1486222"/>
                </a:cubicBezTo>
                <a:cubicBezTo>
                  <a:pt x="7908179" y="1499762"/>
                  <a:pt x="7896278" y="1509915"/>
                  <a:pt x="7877569" y="1509915"/>
                </a:cubicBezTo>
                <a:cubicBezTo>
                  <a:pt x="7860571" y="1509915"/>
                  <a:pt x="7843573" y="1499762"/>
                  <a:pt x="7841875" y="1486222"/>
                </a:cubicBezTo>
                <a:cubicBezTo>
                  <a:pt x="7838478" y="1472669"/>
                  <a:pt x="7850379" y="1462505"/>
                  <a:pt x="7869076" y="1462505"/>
                </a:cubicBezTo>
                <a:close/>
                <a:moveTo>
                  <a:pt x="7778968" y="1462505"/>
                </a:moveTo>
                <a:cubicBezTo>
                  <a:pt x="7795965" y="1462505"/>
                  <a:pt x="7812963" y="1472669"/>
                  <a:pt x="7814662" y="1486222"/>
                </a:cubicBezTo>
                <a:cubicBezTo>
                  <a:pt x="7818071" y="1499762"/>
                  <a:pt x="7804470" y="1509915"/>
                  <a:pt x="7787473" y="1509915"/>
                </a:cubicBezTo>
                <a:cubicBezTo>
                  <a:pt x="7770464" y="1509915"/>
                  <a:pt x="7753465" y="1499762"/>
                  <a:pt x="7751767" y="1486222"/>
                </a:cubicBezTo>
                <a:cubicBezTo>
                  <a:pt x="7750069" y="1472669"/>
                  <a:pt x="7761971" y="1462505"/>
                  <a:pt x="7778968" y="1462505"/>
                </a:cubicBezTo>
                <a:close/>
                <a:moveTo>
                  <a:pt x="7690571" y="1462505"/>
                </a:moveTo>
                <a:cubicBezTo>
                  <a:pt x="7707568" y="1462505"/>
                  <a:pt x="7724578" y="1472669"/>
                  <a:pt x="7726276" y="1486222"/>
                </a:cubicBezTo>
                <a:cubicBezTo>
                  <a:pt x="7727975" y="1499762"/>
                  <a:pt x="7716073" y="1509915"/>
                  <a:pt x="7699063" y="1509915"/>
                </a:cubicBezTo>
                <a:cubicBezTo>
                  <a:pt x="7682065" y="1509915"/>
                  <a:pt x="7665067" y="1499762"/>
                  <a:pt x="7663369" y="1486222"/>
                </a:cubicBezTo>
                <a:cubicBezTo>
                  <a:pt x="7661669" y="1472669"/>
                  <a:pt x="7673573" y="1462505"/>
                  <a:pt x="7690571" y="1462505"/>
                </a:cubicBezTo>
                <a:close/>
                <a:moveTo>
                  <a:pt x="7600472" y="1460811"/>
                </a:moveTo>
                <a:cubicBezTo>
                  <a:pt x="7617471" y="1462505"/>
                  <a:pt x="7632770" y="1472658"/>
                  <a:pt x="7636178" y="1484516"/>
                </a:cubicBezTo>
                <a:cubicBezTo>
                  <a:pt x="7637877" y="1498068"/>
                  <a:pt x="7625976" y="1508221"/>
                  <a:pt x="7608978" y="1508221"/>
                </a:cubicBezTo>
                <a:cubicBezTo>
                  <a:pt x="7591981" y="1508221"/>
                  <a:pt x="7574960" y="1498068"/>
                  <a:pt x="7573266" y="1484516"/>
                </a:cubicBezTo>
                <a:cubicBezTo>
                  <a:pt x="7571570" y="1470975"/>
                  <a:pt x="7583465" y="1460811"/>
                  <a:pt x="7600472" y="1460811"/>
                </a:cubicBezTo>
                <a:close/>
                <a:moveTo>
                  <a:pt x="7510350" y="1460811"/>
                </a:moveTo>
                <a:cubicBezTo>
                  <a:pt x="7527359" y="1462505"/>
                  <a:pt x="7542659" y="1472658"/>
                  <a:pt x="7546055" y="1484516"/>
                </a:cubicBezTo>
                <a:cubicBezTo>
                  <a:pt x="7547756" y="1498068"/>
                  <a:pt x="7535851" y="1508221"/>
                  <a:pt x="7518857" y="1508221"/>
                </a:cubicBezTo>
                <a:cubicBezTo>
                  <a:pt x="7501855" y="1508221"/>
                  <a:pt x="7484847" y="1498068"/>
                  <a:pt x="7483150" y="1484516"/>
                </a:cubicBezTo>
                <a:cubicBezTo>
                  <a:pt x="7481451" y="1470975"/>
                  <a:pt x="7493351" y="1460811"/>
                  <a:pt x="7510350" y="1460811"/>
                </a:cubicBezTo>
                <a:close/>
                <a:moveTo>
                  <a:pt x="7420265" y="1460811"/>
                </a:moveTo>
                <a:cubicBezTo>
                  <a:pt x="7438961" y="1460811"/>
                  <a:pt x="7454261" y="1472658"/>
                  <a:pt x="7455957" y="1484516"/>
                </a:cubicBezTo>
                <a:cubicBezTo>
                  <a:pt x="7457656" y="1498068"/>
                  <a:pt x="7445766" y="1508221"/>
                  <a:pt x="7428761" y="1508221"/>
                </a:cubicBezTo>
                <a:cubicBezTo>
                  <a:pt x="7411760" y="1508221"/>
                  <a:pt x="7396461" y="1498068"/>
                  <a:pt x="7393063" y="1484516"/>
                </a:cubicBezTo>
                <a:cubicBezTo>
                  <a:pt x="7391366" y="1470975"/>
                  <a:pt x="7403268" y="1460811"/>
                  <a:pt x="7420265" y="1460811"/>
                </a:cubicBezTo>
                <a:close/>
                <a:moveTo>
                  <a:pt x="7336949" y="1460811"/>
                </a:moveTo>
                <a:cubicBezTo>
                  <a:pt x="7353957" y="1460811"/>
                  <a:pt x="7369268" y="1472658"/>
                  <a:pt x="7372668" y="1484516"/>
                </a:cubicBezTo>
                <a:cubicBezTo>
                  <a:pt x="7374367" y="1498068"/>
                  <a:pt x="7362466" y="1508221"/>
                  <a:pt x="7345453" y="1508221"/>
                </a:cubicBezTo>
                <a:cubicBezTo>
                  <a:pt x="7328456" y="1508221"/>
                  <a:pt x="7313156" y="1498068"/>
                  <a:pt x="7309745" y="1484516"/>
                </a:cubicBezTo>
                <a:cubicBezTo>
                  <a:pt x="7308048" y="1470975"/>
                  <a:pt x="7319951" y="1460811"/>
                  <a:pt x="7336949" y="1460811"/>
                </a:cubicBezTo>
                <a:close/>
                <a:moveTo>
                  <a:pt x="11827692" y="1457141"/>
                </a:moveTo>
                <a:cubicBezTo>
                  <a:pt x="11846447" y="1457141"/>
                  <a:pt x="11868505" y="1468988"/>
                  <a:pt x="11877116" y="1480834"/>
                </a:cubicBezTo>
                <a:cubicBezTo>
                  <a:pt x="11885491" y="1494387"/>
                  <a:pt x="11875347" y="1504539"/>
                  <a:pt x="11854940" y="1504539"/>
                </a:cubicBezTo>
                <a:cubicBezTo>
                  <a:pt x="11834533" y="1504539"/>
                  <a:pt x="11812474" y="1494387"/>
                  <a:pt x="11805751" y="1480834"/>
                </a:cubicBezTo>
                <a:cubicBezTo>
                  <a:pt x="11797140" y="1467294"/>
                  <a:pt x="11807402" y="1457141"/>
                  <a:pt x="11827692" y="1457141"/>
                </a:cubicBezTo>
                <a:close/>
                <a:moveTo>
                  <a:pt x="11724112" y="1457141"/>
                </a:moveTo>
                <a:cubicBezTo>
                  <a:pt x="11744507" y="1457141"/>
                  <a:pt x="11766553" y="1467294"/>
                  <a:pt x="11773348" y="1480834"/>
                </a:cubicBezTo>
                <a:cubicBezTo>
                  <a:pt x="11780153" y="1494387"/>
                  <a:pt x="11771708" y="1504539"/>
                  <a:pt x="11751312" y="1504539"/>
                </a:cubicBezTo>
                <a:cubicBezTo>
                  <a:pt x="11730906" y="1504539"/>
                  <a:pt x="11708753" y="1494387"/>
                  <a:pt x="11701959" y="1480834"/>
                </a:cubicBezTo>
                <a:cubicBezTo>
                  <a:pt x="11695152" y="1467294"/>
                  <a:pt x="11703705" y="1457141"/>
                  <a:pt x="11724112" y="1457141"/>
                </a:cubicBezTo>
                <a:close/>
                <a:moveTo>
                  <a:pt x="11625498" y="1457141"/>
                </a:moveTo>
                <a:cubicBezTo>
                  <a:pt x="11645905" y="1457141"/>
                  <a:pt x="11667939" y="1467294"/>
                  <a:pt x="11674746" y="1480834"/>
                </a:cubicBezTo>
                <a:cubicBezTo>
                  <a:pt x="11681540" y="1494387"/>
                  <a:pt x="11673094" y="1504539"/>
                  <a:pt x="11652699" y="1504539"/>
                </a:cubicBezTo>
                <a:cubicBezTo>
                  <a:pt x="11632304" y="1504539"/>
                  <a:pt x="11610151" y="1494387"/>
                  <a:pt x="11603346" y="1480834"/>
                </a:cubicBezTo>
                <a:cubicBezTo>
                  <a:pt x="11596551" y="1467294"/>
                  <a:pt x="11606742" y="1457141"/>
                  <a:pt x="11625498" y="1457141"/>
                </a:cubicBezTo>
                <a:close/>
                <a:moveTo>
                  <a:pt x="11521753" y="1457141"/>
                </a:moveTo>
                <a:cubicBezTo>
                  <a:pt x="11542160" y="1457141"/>
                  <a:pt x="11562555" y="1467294"/>
                  <a:pt x="11571001" y="1480834"/>
                </a:cubicBezTo>
                <a:cubicBezTo>
                  <a:pt x="11577807" y="1494387"/>
                  <a:pt x="11567604" y="1504539"/>
                  <a:pt x="11548954" y="1504539"/>
                </a:cubicBezTo>
                <a:cubicBezTo>
                  <a:pt x="11528559" y="1504539"/>
                  <a:pt x="11506407" y="1494387"/>
                  <a:pt x="11499600" y="1480834"/>
                </a:cubicBezTo>
                <a:cubicBezTo>
                  <a:pt x="11492806" y="1467294"/>
                  <a:pt x="11502998" y="1457141"/>
                  <a:pt x="11521753" y="1457141"/>
                </a:cubicBezTo>
                <a:close/>
                <a:moveTo>
                  <a:pt x="7248535" y="1455741"/>
                </a:moveTo>
                <a:cubicBezTo>
                  <a:pt x="7263837" y="1455741"/>
                  <a:pt x="7279136" y="1465894"/>
                  <a:pt x="7282533" y="1479446"/>
                </a:cubicBezTo>
                <a:cubicBezTo>
                  <a:pt x="7284232" y="1492987"/>
                  <a:pt x="7272329" y="1503139"/>
                  <a:pt x="7253632" y="1503139"/>
                </a:cubicBezTo>
                <a:cubicBezTo>
                  <a:pt x="7236624" y="1503139"/>
                  <a:pt x="7221321" y="1492987"/>
                  <a:pt x="7219625" y="1479446"/>
                </a:cubicBezTo>
                <a:cubicBezTo>
                  <a:pt x="7217924" y="1465894"/>
                  <a:pt x="7229828" y="1455741"/>
                  <a:pt x="7248535" y="1455741"/>
                </a:cubicBezTo>
                <a:close/>
                <a:moveTo>
                  <a:pt x="7156737" y="1454047"/>
                </a:moveTo>
                <a:cubicBezTo>
                  <a:pt x="7173734" y="1454047"/>
                  <a:pt x="7189035" y="1464200"/>
                  <a:pt x="7190734" y="1477740"/>
                </a:cubicBezTo>
                <a:cubicBezTo>
                  <a:pt x="7192434" y="1491293"/>
                  <a:pt x="7180530" y="1501457"/>
                  <a:pt x="7161834" y="1501457"/>
                </a:cubicBezTo>
                <a:cubicBezTo>
                  <a:pt x="7144835" y="1501457"/>
                  <a:pt x="7129537" y="1491293"/>
                  <a:pt x="7127840" y="1477740"/>
                </a:cubicBezTo>
                <a:cubicBezTo>
                  <a:pt x="7126131" y="1464200"/>
                  <a:pt x="7138030" y="1454047"/>
                  <a:pt x="7156737" y="1454047"/>
                </a:cubicBezTo>
                <a:close/>
                <a:moveTo>
                  <a:pt x="7068329" y="1454047"/>
                </a:moveTo>
                <a:cubicBezTo>
                  <a:pt x="7085325" y="1454047"/>
                  <a:pt x="7100623" y="1464200"/>
                  <a:pt x="7102318" y="1477740"/>
                </a:cubicBezTo>
                <a:cubicBezTo>
                  <a:pt x="7104016" y="1491293"/>
                  <a:pt x="7090419" y="1501457"/>
                  <a:pt x="7073425" y="1501457"/>
                </a:cubicBezTo>
                <a:cubicBezTo>
                  <a:pt x="7056429" y="1501457"/>
                  <a:pt x="7041131" y="1491293"/>
                  <a:pt x="7039433" y="1477740"/>
                </a:cubicBezTo>
                <a:cubicBezTo>
                  <a:pt x="7037732" y="1464200"/>
                  <a:pt x="7051335" y="1454047"/>
                  <a:pt x="7068329" y="1454047"/>
                </a:cubicBezTo>
                <a:close/>
                <a:moveTo>
                  <a:pt x="5815451" y="1454047"/>
                </a:moveTo>
                <a:cubicBezTo>
                  <a:pt x="5832504" y="1454047"/>
                  <a:pt x="5846121" y="1465894"/>
                  <a:pt x="5846121" y="1477740"/>
                </a:cubicBezTo>
                <a:cubicBezTo>
                  <a:pt x="5846121" y="1491293"/>
                  <a:pt x="5832504" y="1501457"/>
                  <a:pt x="5813764" y="1501457"/>
                </a:cubicBezTo>
                <a:cubicBezTo>
                  <a:pt x="5796769" y="1501457"/>
                  <a:pt x="5783182" y="1491293"/>
                  <a:pt x="5783182" y="1477740"/>
                </a:cubicBezTo>
                <a:cubicBezTo>
                  <a:pt x="5783182" y="1464200"/>
                  <a:pt x="5798467" y="1454047"/>
                  <a:pt x="5815451" y="1454047"/>
                </a:cubicBezTo>
                <a:close/>
                <a:moveTo>
                  <a:pt x="5725462" y="1454047"/>
                </a:moveTo>
                <a:cubicBezTo>
                  <a:pt x="5742432" y="1454047"/>
                  <a:pt x="5757724" y="1464200"/>
                  <a:pt x="5756013" y="1477740"/>
                </a:cubicBezTo>
                <a:cubicBezTo>
                  <a:pt x="5756013" y="1491293"/>
                  <a:pt x="5740735" y="1501457"/>
                  <a:pt x="5723762" y="1501457"/>
                </a:cubicBezTo>
                <a:cubicBezTo>
                  <a:pt x="5706768" y="1501457"/>
                  <a:pt x="5693160" y="1491293"/>
                  <a:pt x="5693160" y="1477740"/>
                </a:cubicBezTo>
                <a:cubicBezTo>
                  <a:pt x="5693160" y="1464200"/>
                  <a:pt x="5708465" y="1454047"/>
                  <a:pt x="5725462" y="1454047"/>
                </a:cubicBezTo>
                <a:close/>
                <a:moveTo>
                  <a:pt x="5637035" y="1454047"/>
                </a:moveTo>
                <a:cubicBezTo>
                  <a:pt x="5654041" y="1454047"/>
                  <a:pt x="5667648" y="1464200"/>
                  <a:pt x="5667648" y="1477740"/>
                </a:cubicBezTo>
                <a:cubicBezTo>
                  <a:pt x="5667648" y="1491293"/>
                  <a:pt x="5652346" y="1501457"/>
                  <a:pt x="5635339" y="1501457"/>
                </a:cubicBezTo>
                <a:cubicBezTo>
                  <a:pt x="5618334" y="1501457"/>
                  <a:pt x="5604728" y="1491293"/>
                  <a:pt x="5604728" y="1477740"/>
                </a:cubicBezTo>
                <a:cubicBezTo>
                  <a:pt x="5604728" y="1464200"/>
                  <a:pt x="5620032" y="1454047"/>
                  <a:pt x="5637035" y="1454047"/>
                </a:cubicBezTo>
                <a:close/>
                <a:moveTo>
                  <a:pt x="5543503" y="1454047"/>
                </a:moveTo>
                <a:cubicBezTo>
                  <a:pt x="5562215" y="1454047"/>
                  <a:pt x="5575831" y="1464200"/>
                  <a:pt x="5574116" y="1477740"/>
                </a:cubicBezTo>
                <a:cubicBezTo>
                  <a:pt x="5574116" y="1491293"/>
                  <a:pt x="5558802" y="1501457"/>
                  <a:pt x="5541798" y="1501457"/>
                </a:cubicBezTo>
                <a:cubicBezTo>
                  <a:pt x="5524797" y="1501457"/>
                  <a:pt x="5511197" y="1491293"/>
                  <a:pt x="5511197" y="1477740"/>
                </a:cubicBezTo>
                <a:cubicBezTo>
                  <a:pt x="5511197" y="1464200"/>
                  <a:pt x="5526498" y="1454047"/>
                  <a:pt x="5543503" y="1454047"/>
                </a:cubicBezTo>
                <a:close/>
                <a:moveTo>
                  <a:pt x="5455072" y="1454047"/>
                </a:moveTo>
                <a:cubicBezTo>
                  <a:pt x="5472091" y="1454047"/>
                  <a:pt x="5485697" y="1464200"/>
                  <a:pt x="5485697" y="1477740"/>
                </a:cubicBezTo>
                <a:cubicBezTo>
                  <a:pt x="5485697" y="1491293"/>
                  <a:pt x="5470394" y="1501457"/>
                  <a:pt x="5453382" y="1501457"/>
                </a:cubicBezTo>
                <a:cubicBezTo>
                  <a:pt x="5436376" y="1501457"/>
                  <a:pt x="5422776" y="1491293"/>
                  <a:pt x="5422776" y="1477740"/>
                </a:cubicBezTo>
                <a:cubicBezTo>
                  <a:pt x="5422776" y="1464200"/>
                  <a:pt x="5438076" y="1454047"/>
                  <a:pt x="5455072" y="1454047"/>
                </a:cubicBezTo>
                <a:close/>
                <a:moveTo>
                  <a:pt x="5364957" y="1454047"/>
                </a:moveTo>
                <a:cubicBezTo>
                  <a:pt x="5383658" y="1454047"/>
                  <a:pt x="5397262" y="1464200"/>
                  <a:pt x="5395568" y="1477740"/>
                </a:cubicBezTo>
                <a:cubicBezTo>
                  <a:pt x="5395568" y="1491293"/>
                  <a:pt x="5380257" y="1501457"/>
                  <a:pt x="5363255" y="1501457"/>
                </a:cubicBezTo>
                <a:cubicBezTo>
                  <a:pt x="5346239" y="1501457"/>
                  <a:pt x="5332639" y="1491293"/>
                  <a:pt x="5332639" y="1477740"/>
                </a:cubicBezTo>
                <a:cubicBezTo>
                  <a:pt x="5334343" y="1464200"/>
                  <a:pt x="5347944" y="1454047"/>
                  <a:pt x="5364957" y="1454047"/>
                </a:cubicBezTo>
                <a:close/>
                <a:moveTo>
                  <a:pt x="5276541" y="1454047"/>
                </a:moveTo>
                <a:cubicBezTo>
                  <a:pt x="5293539" y="1454047"/>
                  <a:pt x="5307130" y="1464200"/>
                  <a:pt x="5305437" y="1477740"/>
                </a:cubicBezTo>
                <a:cubicBezTo>
                  <a:pt x="5303723" y="1491293"/>
                  <a:pt x="5290126" y="1501457"/>
                  <a:pt x="5271426" y="1501457"/>
                </a:cubicBezTo>
                <a:cubicBezTo>
                  <a:pt x="5254430" y="1501457"/>
                  <a:pt x="5240828" y="1491293"/>
                  <a:pt x="5242530" y="1477740"/>
                </a:cubicBezTo>
                <a:cubicBezTo>
                  <a:pt x="5244232" y="1464200"/>
                  <a:pt x="5257832" y="1454047"/>
                  <a:pt x="5276541" y="1454047"/>
                </a:cubicBezTo>
                <a:close/>
                <a:moveTo>
                  <a:pt x="6979947" y="1452353"/>
                </a:moveTo>
                <a:cubicBezTo>
                  <a:pt x="6996951" y="1454047"/>
                  <a:pt x="7012249" y="1464200"/>
                  <a:pt x="7013947" y="1476046"/>
                </a:cubicBezTo>
                <a:cubicBezTo>
                  <a:pt x="7015648" y="1489599"/>
                  <a:pt x="7002048" y="1499763"/>
                  <a:pt x="6985041" y="1499763"/>
                </a:cubicBezTo>
                <a:cubicBezTo>
                  <a:pt x="6968045" y="1499763"/>
                  <a:pt x="6952750" y="1489599"/>
                  <a:pt x="6951052" y="1476046"/>
                </a:cubicBezTo>
                <a:cubicBezTo>
                  <a:pt x="6949354" y="1462506"/>
                  <a:pt x="6962954" y="1452353"/>
                  <a:pt x="6979947" y="1452353"/>
                </a:cubicBezTo>
                <a:close/>
                <a:moveTo>
                  <a:pt x="6891555" y="1452353"/>
                </a:moveTo>
                <a:cubicBezTo>
                  <a:pt x="6908546" y="1452353"/>
                  <a:pt x="6923846" y="1462506"/>
                  <a:pt x="6925542" y="1476046"/>
                </a:cubicBezTo>
                <a:cubicBezTo>
                  <a:pt x="6927240" y="1489599"/>
                  <a:pt x="6913642" y="1499763"/>
                  <a:pt x="6896646" y="1499763"/>
                </a:cubicBezTo>
                <a:cubicBezTo>
                  <a:pt x="6879653" y="1499763"/>
                  <a:pt x="6864350" y="1489599"/>
                  <a:pt x="6862649" y="1476046"/>
                </a:cubicBezTo>
                <a:cubicBezTo>
                  <a:pt x="6860949" y="1462506"/>
                  <a:pt x="6874545" y="1452353"/>
                  <a:pt x="6891555" y="1452353"/>
                </a:cubicBezTo>
                <a:close/>
                <a:moveTo>
                  <a:pt x="5188069" y="1452353"/>
                </a:moveTo>
                <a:cubicBezTo>
                  <a:pt x="5205090" y="1454047"/>
                  <a:pt x="5218698" y="1464200"/>
                  <a:pt x="5216989" y="1476046"/>
                </a:cubicBezTo>
                <a:cubicBezTo>
                  <a:pt x="5215287" y="1489599"/>
                  <a:pt x="5201681" y="1499763"/>
                  <a:pt x="5182974" y="1499763"/>
                </a:cubicBezTo>
                <a:cubicBezTo>
                  <a:pt x="5165970" y="1499763"/>
                  <a:pt x="5152359" y="1489599"/>
                  <a:pt x="5154056" y="1476046"/>
                </a:cubicBezTo>
                <a:cubicBezTo>
                  <a:pt x="5155764" y="1462506"/>
                  <a:pt x="5171063" y="1452353"/>
                  <a:pt x="5188069" y="1452353"/>
                </a:cubicBezTo>
                <a:close/>
                <a:moveTo>
                  <a:pt x="2330143" y="1450659"/>
                </a:moveTo>
                <a:cubicBezTo>
                  <a:pt x="2347151" y="1452353"/>
                  <a:pt x="2357355" y="1462506"/>
                  <a:pt x="2352248" y="1474352"/>
                </a:cubicBezTo>
                <a:cubicBezTo>
                  <a:pt x="2347151" y="1487893"/>
                  <a:pt x="2328444" y="1498057"/>
                  <a:pt x="2311446" y="1498057"/>
                </a:cubicBezTo>
                <a:cubicBezTo>
                  <a:pt x="2294448" y="1498057"/>
                  <a:pt x="2284245" y="1487893"/>
                  <a:pt x="2289352" y="1474352"/>
                </a:cubicBezTo>
                <a:cubicBezTo>
                  <a:pt x="2294448" y="1460812"/>
                  <a:pt x="2313145" y="1450659"/>
                  <a:pt x="2330143" y="1450659"/>
                </a:cubicBezTo>
                <a:close/>
                <a:moveTo>
                  <a:pt x="2240065" y="1450659"/>
                </a:moveTo>
                <a:cubicBezTo>
                  <a:pt x="2257063" y="1452353"/>
                  <a:pt x="2267255" y="1462506"/>
                  <a:pt x="2262159" y="1474352"/>
                </a:cubicBezTo>
                <a:cubicBezTo>
                  <a:pt x="2257063" y="1487893"/>
                  <a:pt x="2238366" y="1498057"/>
                  <a:pt x="2221345" y="1498057"/>
                </a:cubicBezTo>
                <a:cubicBezTo>
                  <a:pt x="2204347" y="1498057"/>
                  <a:pt x="2194155" y="1487893"/>
                  <a:pt x="2199251" y="1474352"/>
                </a:cubicBezTo>
                <a:cubicBezTo>
                  <a:pt x="2204347" y="1460812"/>
                  <a:pt x="2223055" y="1450659"/>
                  <a:pt x="2240065" y="1450659"/>
                </a:cubicBezTo>
                <a:close/>
                <a:moveTo>
                  <a:pt x="2151656" y="1450659"/>
                </a:moveTo>
                <a:cubicBezTo>
                  <a:pt x="2168654" y="1450659"/>
                  <a:pt x="2178846" y="1462506"/>
                  <a:pt x="2173750" y="1474352"/>
                </a:cubicBezTo>
                <a:cubicBezTo>
                  <a:pt x="2168654" y="1487893"/>
                  <a:pt x="2149946" y="1498057"/>
                  <a:pt x="2132948" y="1498057"/>
                </a:cubicBezTo>
                <a:cubicBezTo>
                  <a:pt x="2115951" y="1498057"/>
                  <a:pt x="2105748" y="1487893"/>
                  <a:pt x="2110855" y="1474352"/>
                </a:cubicBezTo>
                <a:cubicBezTo>
                  <a:pt x="2115951" y="1460812"/>
                  <a:pt x="2134647" y="1450659"/>
                  <a:pt x="2151656" y="1450659"/>
                </a:cubicBezTo>
                <a:close/>
                <a:moveTo>
                  <a:pt x="2061526" y="1450659"/>
                </a:moveTo>
                <a:cubicBezTo>
                  <a:pt x="2078535" y="1450659"/>
                  <a:pt x="2087028" y="1460812"/>
                  <a:pt x="2081932" y="1474352"/>
                </a:cubicBezTo>
                <a:cubicBezTo>
                  <a:pt x="2076824" y="1487893"/>
                  <a:pt x="2058128" y="1498057"/>
                  <a:pt x="2041131" y="1498057"/>
                </a:cubicBezTo>
                <a:cubicBezTo>
                  <a:pt x="2024133" y="1498057"/>
                  <a:pt x="2013930" y="1487893"/>
                  <a:pt x="2020736" y="1474352"/>
                </a:cubicBezTo>
                <a:cubicBezTo>
                  <a:pt x="2025831" y="1460812"/>
                  <a:pt x="2044527" y="1450659"/>
                  <a:pt x="2061526" y="1450659"/>
                </a:cubicBezTo>
                <a:close/>
                <a:moveTo>
                  <a:pt x="1971418" y="1450659"/>
                </a:moveTo>
                <a:cubicBezTo>
                  <a:pt x="1988428" y="1450659"/>
                  <a:pt x="1998630" y="1460812"/>
                  <a:pt x="1991837" y="1474352"/>
                </a:cubicBezTo>
                <a:cubicBezTo>
                  <a:pt x="1986716" y="1487893"/>
                  <a:pt x="1968021" y="1498057"/>
                  <a:pt x="1949325" y="1498057"/>
                </a:cubicBezTo>
                <a:cubicBezTo>
                  <a:pt x="1932327" y="1498057"/>
                  <a:pt x="1922123" y="1487893"/>
                  <a:pt x="1928918" y="1474352"/>
                </a:cubicBezTo>
                <a:cubicBezTo>
                  <a:pt x="1934025" y="1460812"/>
                  <a:pt x="1952722" y="1450659"/>
                  <a:pt x="1971418" y="1450659"/>
                </a:cubicBezTo>
                <a:close/>
                <a:moveTo>
                  <a:pt x="1883019" y="1450659"/>
                </a:moveTo>
                <a:cubicBezTo>
                  <a:pt x="1900030" y="1450659"/>
                  <a:pt x="1908535" y="1460812"/>
                  <a:pt x="1903438" y="1474352"/>
                </a:cubicBezTo>
                <a:cubicBezTo>
                  <a:pt x="1898318" y="1487893"/>
                  <a:pt x="1879623" y="1498057"/>
                  <a:pt x="1860927" y="1498057"/>
                </a:cubicBezTo>
                <a:cubicBezTo>
                  <a:pt x="1843929" y="1498057"/>
                  <a:pt x="1833725" y="1487893"/>
                  <a:pt x="1840520" y="1474352"/>
                </a:cubicBezTo>
                <a:cubicBezTo>
                  <a:pt x="1845627" y="1460812"/>
                  <a:pt x="1866022" y="1450659"/>
                  <a:pt x="1883019" y="1450659"/>
                </a:cubicBezTo>
                <a:close/>
                <a:moveTo>
                  <a:pt x="1792920" y="1450659"/>
                </a:moveTo>
                <a:cubicBezTo>
                  <a:pt x="1809918" y="1450659"/>
                  <a:pt x="1820109" y="1460812"/>
                  <a:pt x="1813315" y="1474352"/>
                </a:cubicBezTo>
                <a:cubicBezTo>
                  <a:pt x="1806509" y="1487893"/>
                  <a:pt x="1787813" y="1498057"/>
                  <a:pt x="1770815" y="1498057"/>
                </a:cubicBezTo>
                <a:cubicBezTo>
                  <a:pt x="1753817" y="1498057"/>
                  <a:pt x="1743615" y="1487893"/>
                  <a:pt x="1750420" y="1474352"/>
                </a:cubicBezTo>
                <a:cubicBezTo>
                  <a:pt x="1757214" y="1460812"/>
                  <a:pt x="1775911" y="1450659"/>
                  <a:pt x="1792920" y="1450659"/>
                </a:cubicBezTo>
                <a:close/>
                <a:moveTo>
                  <a:pt x="1704512" y="1450659"/>
                </a:moveTo>
                <a:cubicBezTo>
                  <a:pt x="1721520" y="1450659"/>
                  <a:pt x="1730014" y="1460812"/>
                  <a:pt x="1724918" y="1474352"/>
                </a:cubicBezTo>
                <a:cubicBezTo>
                  <a:pt x="1718112" y="1487893"/>
                  <a:pt x="1699416" y="1498057"/>
                  <a:pt x="1682418" y="1498057"/>
                </a:cubicBezTo>
                <a:cubicBezTo>
                  <a:pt x="1665420" y="1498057"/>
                  <a:pt x="1655218" y="1487893"/>
                  <a:pt x="1662023" y="1474352"/>
                </a:cubicBezTo>
                <a:cubicBezTo>
                  <a:pt x="1668818" y="1460812"/>
                  <a:pt x="1687514" y="1450659"/>
                  <a:pt x="1704512" y="1450659"/>
                </a:cubicBezTo>
                <a:close/>
                <a:moveTo>
                  <a:pt x="1612705" y="1448977"/>
                </a:moveTo>
                <a:cubicBezTo>
                  <a:pt x="1631402" y="1450659"/>
                  <a:pt x="1639918" y="1460824"/>
                  <a:pt x="1633124" y="1472670"/>
                </a:cubicBezTo>
                <a:cubicBezTo>
                  <a:pt x="1626306" y="1486223"/>
                  <a:pt x="1607610" y="1496375"/>
                  <a:pt x="1590612" y="1496375"/>
                </a:cubicBezTo>
                <a:cubicBezTo>
                  <a:pt x="1573615" y="1496375"/>
                  <a:pt x="1563410" y="1486223"/>
                  <a:pt x="1570206" y="1472670"/>
                </a:cubicBezTo>
                <a:cubicBezTo>
                  <a:pt x="1577012" y="1459130"/>
                  <a:pt x="1595707" y="1448977"/>
                  <a:pt x="1612705" y="1448977"/>
                </a:cubicBezTo>
                <a:close/>
                <a:moveTo>
                  <a:pt x="1522598" y="1448977"/>
                </a:moveTo>
                <a:cubicBezTo>
                  <a:pt x="1541306" y="1450659"/>
                  <a:pt x="1549799" y="1460824"/>
                  <a:pt x="1543005" y="1472670"/>
                </a:cubicBezTo>
                <a:cubicBezTo>
                  <a:pt x="1536198" y="1486223"/>
                  <a:pt x="1517491" y="1496375"/>
                  <a:pt x="1500493" y="1496375"/>
                </a:cubicBezTo>
                <a:cubicBezTo>
                  <a:pt x="1483495" y="1496375"/>
                  <a:pt x="1474991" y="1486223"/>
                  <a:pt x="1480086" y="1472670"/>
                </a:cubicBezTo>
                <a:cubicBezTo>
                  <a:pt x="1486893" y="1459130"/>
                  <a:pt x="1505589" y="1448977"/>
                  <a:pt x="1522598" y="1448977"/>
                </a:cubicBezTo>
                <a:close/>
                <a:moveTo>
                  <a:pt x="1434201" y="1448977"/>
                </a:moveTo>
                <a:cubicBezTo>
                  <a:pt x="1451198" y="1448977"/>
                  <a:pt x="1461402" y="1460824"/>
                  <a:pt x="1454595" y="1472670"/>
                </a:cubicBezTo>
                <a:cubicBezTo>
                  <a:pt x="1447800" y="1486223"/>
                  <a:pt x="1429105" y="1496375"/>
                  <a:pt x="1412107" y="1496375"/>
                </a:cubicBezTo>
                <a:cubicBezTo>
                  <a:pt x="1395086" y="1496375"/>
                  <a:pt x="1386593" y="1486223"/>
                  <a:pt x="1391688" y="1472670"/>
                </a:cubicBezTo>
                <a:cubicBezTo>
                  <a:pt x="1398506" y="1459130"/>
                  <a:pt x="1417203" y="1448977"/>
                  <a:pt x="1434201" y="1448977"/>
                </a:cubicBezTo>
                <a:close/>
                <a:moveTo>
                  <a:pt x="1344077" y="1448977"/>
                </a:moveTo>
                <a:cubicBezTo>
                  <a:pt x="1359376" y="1450659"/>
                  <a:pt x="1367881" y="1460824"/>
                  <a:pt x="1362773" y="1472670"/>
                </a:cubicBezTo>
                <a:cubicBezTo>
                  <a:pt x="1355979" y="1486223"/>
                  <a:pt x="1337282" y="1496375"/>
                  <a:pt x="1318575" y="1496375"/>
                </a:cubicBezTo>
                <a:cubicBezTo>
                  <a:pt x="1301577" y="1496375"/>
                  <a:pt x="1293084" y="1486223"/>
                  <a:pt x="1299878" y="1472670"/>
                </a:cubicBezTo>
                <a:cubicBezTo>
                  <a:pt x="1306685" y="1459130"/>
                  <a:pt x="1325381" y="1448977"/>
                  <a:pt x="1344077" y="1448977"/>
                </a:cubicBezTo>
                <a:close/>
                <a:moveTo>
                  <a:pt x="1253981" y="1448977"/>
                </a:moveTo>
                <a:cubicBezTo>
                  <a:pt x="1270978" y="1448977"/>
                  <a:pt x="1279471" y="1459130"/>
                  <a:pt x="1272677" y="1472670"/>
                </a:cubicBezTo>
                <a:cubicBezTo>
                  <a:pt x="1265871" y="1486223"/>
                  <a:pt x="1247175" y="1496375"/>
                  <a:pt x="1228479" y="1496375"/>
                </a:cubicBezTo>
                <a:cubicBezTo>
                  <a:pt x="1211481" y="1496375"/>
                  <a:pt x="1202976" y="1486223"/>
                  <a:pt x="1209782" y="1472670"/>
                </a:cubicBezTo>
                <a:cubicBezTo>
                  <a:pt x="1216577" y="1459130"/>
                  <a:pt x="1236972" y="1448977"/>
                  <a:pt x="1253981" y="1448977"/>
                </a:cubicBezTo>
                <a:close/>
                <a:moveTo>
                  <a:pt x="1163884" y="1448977"/>
                </a:moveTo>
                <a:cubicBezTo>
                  <a:pt x="1180884" y="1448977"/>
                  <a:pt x="1189388" y="1459130"/>
                  <a:pt x="1182583" y="1472670"/>
                </a:cubicBezTo>
                <a:cubicBezTo>
                  <a:pt x="1175784" y="1486223"/>
                  <a:pt x="1155373" y="1496375"/>
                  <a:pt x="1138373" y="1496375"/>
                </a:cubicBezTo>
                <a:cubicBezTo>
                  <a:pt x="1121374" y="1496375"/>
                  <a:pt x="1112874" y="1486223"/>
                  <a:pt x="1119673" y="1472670"/>
                </a:cubicBezTo>
                <a:cubicBezTo>
                  <a:pt x="1126473" y="1459130"/>
                  <a:pt x="1146873" y="1448977"/>
                  <a:pt x="1163884" y="1448977"/>
                </a:cubicBezTo>
                <a:close/>
                <a:moveTo>
                  <a:pt x="1073770" y="1448977"/>
                </a:moveTo>
                <a:cubicBezTo>
                  <a:pt x="1092472" y="1448977"/>
                  <a:pt x="1100972" y="1459130"/>
                  <a:pt x="1092473" y="1472670"/>
                </a:cubicBezTo>
                <a:cubicBezTo>
                  <a:pt x="1085670" y="1486223"/>
                  <a:pt x="1065270" y="1496375"/>
                  <a:pt x="1048269" y="1496375"/>
                </a:cubicBezTo>
                <a:cubicBezTo>
                  <a:pt x="1031267" y="1496375"/>
                  <a:pt x="1022767" y="1486223"/>
                  <a:pt x="1029568" y="1472670"/>
                </a:cubicBezTo>
                <a:cubicBezTo>
                  <a:pt x="1036368" y="1459130"/>
                  <a:pt x="1056769" y="1448977"/>
                  <a:pt x="1073770" y="1448977"/>
                </a:cubicBezTo>
                <a:close/>
                <a:moveTo>
                  <a:pt x="985347" y="1448977"/>
                </a:moveTo>
                <a:cubicBezTo>
                  <a:pt x="1004050" y="1448977"/>
                  <a:pt x="1010849" y="1459130"/>
                  <a:pt x="1004050" y="1472670"/>
                </a:cubicBezTo>
                <a:cubicBezTo>
                  <a:pt x="997248" y="1486223"/>
                  <a:pt x="976847" y="1496375"/>
                  <a:pt x="959846" y="1496375"/>
                </a:cubicBezTo>
                <a:cubicBezTo>
                  <a:pt x="942844" y="1496375"/>
                  <a:pt x="934345" y="1486223"/>
                  <a:pt x="941146" y="1472670"/>
                </a:cubicBezTo>
                <a:cubicBezTo>
                  <a:pt x="947946" y="1459130"/>
                  <a:pt x="968348" y="1448977"/>
                  <a:pt x="985347" y="1448977"/>
                </a:cubicBezTo>
                <a:close/>
                <a:moveTo>
                  <a:pt x="895243" y="1448977"/>
                </a:moveTo>
                <a:cubicBezTo>
                  <a:pt x="913945" y="1448977"/>
                  <a:pt x="922446" y="1459130"/>
                  <a:pt x="913945" y="1472670"/>
                </a:cubicBezTo>
                <a:cubicBezTo>
                  <a:pt x="907145" y="1486223"/>
                  <a:pt x="886744" y="1496375"/>
                  <a:pt x="869742" y="1496375"/>
                </a:cubicBezTo>
                <a:cubicBezTo>
                  <a:pt x="852741" y="1496375"/>
                  <a:pt x="844240" y="1486223"/>
                  <a:pt x="851040" y="1472670"/>
                </a:cubicBezTo>
                <a:cubicBezTo>
                  <a:pt x="857841" y="1459130"/>
                  <a:pt x="878243" y="1448977"/>
                  <a:pt x="895243" y="1448977"/>
                </a:cubicBezTo>
                <a:close/>
                <a:moveTo>
                  <a:pt x="12232291" y="1448859"/>
                </a:moveTo>
                <a:cubicBezTo>
                  <a:pt x="12252579" y="1448859"/>
                  <a:pt x="12274755" y="1460706"/>
                  <a:pt x="12283248" y="1472552"/>
                </a:cubicBezTo>
                <a:cubicBezTo>
                  <a:pt x="12291742" y="1486105"/>
                  <a:pt x="12281598" y="1496269"/>
                  <a:pt x="12261190" y="1496269"/>
                </a:cubicBezTo>
                <a:cubicBezTo>
                  <a:pt x="12240783" y="1496269"/>
                  <a:pt x="12218607" y="1486105"/>
                  <a:pt x="12210232" y="1472552"/>
                </a:cubicBezTo>
                <a:cubicBezTo>
                  <a:pt x="12201622" y="1459012"/>
                  <a:pt x="12211884" y="1448859"/>
                  <a:pt x="12232291" y="1448859"/>
                </a:cubicBezTo>
                <a:close/>
                <a:moveTo>
                  <a:pt x="12130255" y="1448859"/>
                </a:moveTo>
                <a:cubicBezTo>
                  <a:pt x="12148894" y="1448859"/>
                  <a:pt x="12171070" y="1459012"/>
                  <a:pt x="12179563" y="1472552"/>
                </a:cubicBezTo>
                <a:cubicBezTo>
                  <a:pt x="12188055" y="1486105"/>
                  <a:pt x="12177793" y="1496269"/>
                  <a:pt x="12157386" y="1496269"/>
                </a:cubicBezTo>
                <a:cubicBezTo>
                  <a:pt x="12137098" y="1496269"/>
                  <a:pt x="12114921" y="1486105"/>
                  <a:pt x="12108079" y="1472552"/>
                </a:cubicBezTo>
                <a:cubicBezTo>
                  <a:pt x="12099704" y="1459012"/>
                  <a:pt x="12109849" y="1448859"/>
                  <a:pt x="12130255" y="1448859"/>
                </a:cubicBezTo>
                <a:close/>
                <a:moveTo>
                  <a:pt x="12026452" y="1448859"/>
                </a:moveTo>
                <a:cubicBezTo>
                  <a:pt x="12045208" y="1448859"/>
                  <a:pt x="12067266" y="1459012"/>
                  <a:pt x="12075877" y="1472552"/>
                </a:cubicBezTo>
                <a:cubicBezTo>
                  <a:pt x="12082601" y="1486105"/>
                  <a:pt x="12074108" y="1496269"/>
                  <a:pt x="12053700" y="1496269"/>
                </a:cubicBezTo>
                <a:cubicBezTo>
                  <a:pt x="12033294" y="1496269"/>
                  <a:pt x="12011235" y="1486105"/>
                  <a:pt x="12004394" y="1472552"/>
                </a:cubicBezTo>
                <a:cubicBezTo>
                  <a:pt x="11997670" y="1459012"/>
                  <a:pt x="12006045" y="1448859"/>
                  <a:pt x="12026452" y="1448859"/>
                </a:cubicBezTo>
                <a:close/>
                <a:moveTo>
                  <a:pt x="11926305" y="1448859"/>
                </a:moveTo>
                <a:cubicBezTo>
                  <a:pt x="11946594" y="1448859"/>
                  <a:pt x="11968652" y="1459012"/>
                  <a:pt x="11975493" y="1472552"/>
                </a:cubicBezTo>
                <a:cubicBezTo>
                  <a:pt x="11982335" y="1486105"/>
                  <a:pt x="11972073" y="1496269"/>
                  <a:pt x="11953435" y="1496269"/>
                </a:cubicBezTo>
                <a:cubicBezTo>
                  <a:pt x="11933028" y="1496269"/>
                  <a:pt x="11910852" y="1486105"/>
                  <a:pt x="11904128" y="1472552"/>
                </a:cubicBezTo>
                <a:cubicBezTo>
                  <a:pt x="11897286" y="1459012"/>
                  <a:pt x="11907549" y="1448859"/>
                  <a:pt x="11926305" y="1448859"/>
                </a:cubicBezTo>
                <a:close/>
                <a:moveTo>
                  <a:pt x="803433" y="1447271"/>
                </a:moveTo>
                <a:cubicBezTo>
                  <a:pt x="820436" y="1448965"/>
                  <a:pt x="828936" y="1459129"/>
                  <a:pt x="822136" y="1470976"/>
                </a:cubicBezTo>
                <a:cubicBezTo>
                  <a:pt x="815334" y="1484528"/>
                  <a:pt x="794935" y="1494681"/>
                  <a:pt x="777932" y="1494681"/>
                </a:cubicBezTo>
                <a:cubicBezTo>
                  <a:pt x="760932" y="1494681"/>
                  <a:pt x="752431" y="1484528"/>
                  <a:pt x="759231" y="1470976"/>
                </a:cubicBezTo>
                <a:cubicBezTo>
                  <a:pt x="766032" y="1457435"/>
                  <a:pt x="786434" y="1447271"/>
                  <a:pt x="803433" y="1447271"/>
                </a:cubicBezTo>
                <a:close/>
                <a:moveTo>
                  <a:pt x="12780798" y="1413719"/>
                </a:moveTo>
                <a:cubicBezTo>
                  <a:pt x="12801205" y="1413719"/>
                  <a:pt x="12823263" y="1425566"/>
                  <a:pt x="12831874" y="1437412"/>
                </a:cubicBezTo>
                <a:cubicBezTo>
                  <a:pt x="12840250" y="1450953"/>
                  <a:pt x="12830106" y="1461105"/>
                  <a:pt x="12809698" y="1461105"/>
                </a:cubicBezTo>
                <a:cubicBezTo>
                  <a:pt x="12789291" y="1461105"/>
                  <a:pt x="12767233" y="1450953"/>
                  <a:pt x="12758740" y="1437412"/>
                </a:cubicBezTo>
                <a:cubicBezTo>
                  <a:pt x="12750247" y="1423872"/>
                  <a:pt x="12760392" y="1413719"/>
                  <a:pt x="12780798" y="1413719"/>
                </a:cubicBezTo>
                <a:close/>
                <a:moveTo>
                  <a:pt x="12678882" y="1413719"/>
                </a:moveTo>
                <a:cubicBezTo>
                  <a:pt x="12697519" y="1413719"/>
                  <a:pt x="12719696" y="1423872"/>
                  <a:pt x="12728072" y="1437412"/>
                </a:cubicBezTo>
                <a:cubicBezTo>
                  <a:pt x="12736682" y="1450953"/>
                  <a:pt x="12726420" y="1461105"/>
                  <a:pt x="12706013" y="1461105"/>
                </a:cubicBezTo>
                <a:cubicBezTo>
                  <a:pt x="12685607" y="1461105"/>
                  <a:pt x="12663548" y="1450953"/>
                  <a:pt x="12656706" y="1437412"/>
                </a:cubicBezTo>
                <a:cubicBezTo>
                  <a:pt x="12648213" y="1423872"/>
                  <a:pt x="12658476" y="1413719"/>
                  <a:pt x="12678882" y="1413719"/>
                </a:cubicBezTo>
                <a:close/>
                <a:moveTo>
                  <a:pt x="12575079" y="1413719"/>
                </a:moveTo>
                <a:cubicBezTo>
                  <a:pt x="12593716" y="1413719"/>
                  <a:pt x="12615892" y="1423872"/>
                  <a:pt x="12624385" y="1437412"/>
                </a:cubicBezTo>
                <a:cubicBezTo>
                  <a:pt x="12631109" y="1450953"/>
                  <a:pt x="12622733" y="1461105"/>
                  <a:pt x="12602327" y="1461105"/>
                </a:cubicBezTo>
                <a:cubicBezTo>
                  <a:pt x="12581920" y="1461105"/>
                  <a:pt x="12559744" y="1450953"/>
                  <a:pt x="12552903" y="1437412"/>
                </a:cubicBezTo>
                <a:cubicBezTo>
                  <a:pt x="12546178" y="1423872"/>
                  <a:pt x="12554671" y="1413719"/>
                  <a:pt x="12575079" y="1413719"/>
                </a:cubicBezTo>
                <a:close/>
                <a:moveTo>
                  <a:pt x="12474696" y="1413719"/>
                </a:moveTo>
                <a:cubicBezTo>
                  <a:pt x="12495103" y="1413719"/>
                  <a:pt x="12517279" y="1423872"/>
                  <a:pt x="12524121" y="1437412"/>
                </a:cubicBezTo>
                <a:cubicBezTo>
                  <a:pt x="12530845" y="1450953"/>
                  <a:pt x="12520699" y="1461105"/>
                  <a:pt x="12501944" y="1461105"/>
                </a:cubicBezTo>
                <a:cubicBezTo>
                  <a:pt x="12481538" y="1461105"/>
                  <a:pt x="12459479" y="1450953"/>
                  <a:pt x="12452638" y="1437412"/>
                </a:cubicBezTo>
                <a:cubicBezTo>
                  <a:pt x="12445914" y="1423872"/>
                  <a:pt x="12456058" y="1413719"/>
                  <a:pt x="12474696" y="1413719"/>
                </a:cubicBezTo>
                <a:close/>
                <a:moveTo>
                  <a:pt x="12343878" y="1411143"/>
                </a:moveTo>
                <a:cubicBezTo>
                  <a:pt x="12364403" y="1411143"/>
                  <a:pt x="12386461" y="1421296"/>
                  <a:pt x="12393186" y="1434836"/>
                </a:cubicBezTo>
                <a:cubicBezTo>
                  <a:pt x="12400027" y="1448377"/>
                  <a:pt x="12389883" y="1458541"/>
                  <a:pt x="12371246" y="1458541"/>
                </a:cubicBezTo>
                <a:cubicBezTo>
                  <a:pt x="12350721" y="1458541"/>
                  <a:pt x="12328663" y="1448377"/>
                  <a:pt x="12321820" y="1434836"/>
                </a:cubicBezTo>
                <a:cubicBezTo>
                  <a:pt x="12314979" y="1421296"/>
                  <a:pt x="12325241" y="1411143"/>
                  <a:pt x="12343878" y="1411143"/>
                </a:cubicBezTo>
                <a:close/>
                <a:moveTo>
                  <a:pt x="10789913" y="1399884"/>
                </a:moveTo>
                <a:cubicBezTo>
                  <a:pt x="10806923" y="1401578"/>
                  <a:pt x="10827318" y="1411731"/>
                  <a:pt x="10834124" y="1423577"/>
                </a:cubicBezTo>
                <a:cubicBezTo>
                  <a:pt x="10840919" y="1437118"/>
                  <a:pt x="10832426" y="1447282"/>
                  <a:pt x="10815416" y="1447282"/>
                </a:cubicBezTo>
                <a:cubicBezTo>
                  <a:pt x="10798418" y="1447282"/>
                  <a:pt x="10778012" y="1437118"/>
                  <a:pt x="10771217" y="1423577"/>
                </a:cubicBezTo>
                <a:cubicBezTo>
                  <a:pt x="10764411" y="1410037"/>
                  <a:pt x="10772916" y="1399884"/>
                  <a:pt x="10789913" y="1399884"/>
                </a:cubicBezTo>
                <a:close/>
                <a:moveTo>
                  <a:pt x="10710020" y="1399884"/>
                </a:moveTo>
                <a:cubicBezTo>
                  <a:pt x="10727018" y="1401578"/>
                  <a:pt x="10747413" y="1411731"/>
                  <a:pt x="10754219" y="1423577"/>
                </a:cubicBezTo>
                <a:cubicBezTo>
                  <a:pt x="10761013" y="1437118"/>
                  <a:pt x="10752521" y="1447282"/>
                  <a:pt x="10735511" y="1447282"/>
                </a:cubicBezTo>
                <a:cubicBezTo>
                  <a:pt x="10718513" y="1447282"/>
                  <a:pt x="10698118" y="1437118"/>
                  <a:pt x="10691311" y="1423577"/>
                </a:cubicBezTo>
                <a:cubicBezTo>
                  <a:pt x="10684506" y="1410037"/>
                  <a:pt x="10693022" y="1399884"/>
                  <a:pt x="10710020" y="1399884"/>
                </a:cubicBezTo>
                <a:close/>
                <a:moveTo>
                  <a:pt x="10614791" y="1399884"/>
                </a:moveTo>
                <a:cubicBezTo>
                  <a:pt x="10630091" y="1399884"/>
                  <a:pt x="10650498" y="1411731"/>
                  <a:pt x="10657292" y="1423577"/>
                </a:cubicBezTo>
                <a:cubicBezTo>
                  <a:pt x="10664099" y="1437118"/>
                  <a:pt x="10655594" y="1447282"/>
                  <a:pt x="10638596" y="1447282"/>
                </a:cubicBezTo>
                <a:cubicBezTo>
                  <a:pt x="10621598" y="1447282"/>
                  <a:pt x="10601191" y="1437118"/>
                  <a:pt x="10596095" y="1423577"/>
                </a:cubicBezTo>
                <a:cubicBezTo>
                  <a:pt x="10589289" y="1410037"/>
                  <a:pt x="10597794" y="1399884"/>
                  <a:pt x="10614791" y="1399884"/>
                </a:cubicBezTo>
                <a:close/>
                <a:moveTo>
                  <a:pt x="10434586" y="1399884"/>
                </a:moveTo>
                <a:cubicBezTo>
                  <a:pt x="10451584" y="1399884"/>
                  <a:pt x="10470292" y="1410037"/>
                  <a:pt x="10477098" y="1423577"/>
                </a:cubicBezTo>
                <a:cubicBezTo>
                  <a:pt x="10483893" y="1437118"/>
                  <a:pt x="10475388" y="1447282"/>
                  <a:pt x="10458379" y="1447282"/>
                </a:cubicBezTo>
                <a:cubicBezTo>
                  <a:pt x="10441380" y="1447282"/>
                  <a:pt x="10422684" y="1437118"/>
                  <a:pt x="10415878" y="1423577"/>
                </a:cubicBezTo>
                <a:cubicBezTo>
                  <a:pt x="10409083" y="1410037"/>
                  <a:pt x="10417588" y="1399884"/>
                  <a:pt x="10434586" y="1399884"/>
                </a:cubicBezTo>
                <a:close/>
                <a:moveTo>
                  <a:pt x="10344477" y="1399884"/>
                </a:moveTo>
                <a:cubicBezTo>
                  <a:pt x="10361486" y="1399884"/>
                  <a:pt x="10381881" y="1410037"/>
                  <a:pt x="10386989" y="1423577"/>
                </a:cubicBezTo>
                <a:cubicBezTo>
                  <a:pt x="10393784" y="1437118"/>
                  <a:pt x="10385290" y="1447282"/>
                  <a:pt x="10366582" y="1447282"/>
                </a:cubicBezTo>
                <a:cubicBezTo>
                  <a:pt x="10349584" y="1447282"/>
                  <a:pt x="10330876" y="1437118"/>
                  <a:pt x="10324070" y="1423577"/>
                </a:cubicBezTo>
                <a:cubicBezTo>
                  <a:pt x="10317275" y="1410037"/>
                  <a:pt x="10325769" y="1399884"/>
                  <a:pt x="10344477" y="1399884"/>
                </a:cubicBezTo>
                <a:close/>
                <a:moveTo>
                  <a:pt x="10080945" y="1398190"/>
                </a:moveTo>
                <a:cubicBezTo>
                  <a:pt x="10097943" y="1398190"/>
                  <a:pt x="10116639" y="1410037"/>
                  <a:pt x="10123445" y="1421883"/>
                </a:cubicBezTo>
                <a:cubicBezTo>
                  <a:pt x="10130240" y="1435424"/>
                  <a:pt x="10120048" y="1445588"/>
                  <a:pt x="10103039" y="1445588"/>
                </a:cubicBezTo>
                <a:cubicBezTo>
                  <a:pt x="10086041" y="1445588"/>
                  <a:pt x="10067344" y="1435424"/>
                  <a:pt x="10060550" y="1421883"/>
                </a:cubicBezTo>
                <a:cubicBezTo>
                  <a:pt x="10053743" y="1408343"/>
                  <a:pt x="10063947" y="1398190"/>
                  <a:pt x="10080945" y="1398190"/>
                </a:cubicBezTo>
                <a:close/>
                <a:moveTo>
                  <a:pt x="9992536" y="1398190"/>
                </a:moveTo>
                <a:cubicBezTo>
                  <a:pt x="10011244" y="1398190"/>
                  <a:pt x="10028242" y="1408343"/>
                  <a:pt x="10035036" y="1421883"/>
                </a:cubicBezTo>
                <a:cubicBezTo>
                  <a:pt x="10040143" y="1435424"/>
                  <a:pt x="10031639" y="1445588"/>
                  <a:pt x="10014641" y="1445588"/>
                </a:cubicBezTo>
                <a:cubicBezTo>
                  <a:pt x="9997643" y="1445588"/>
                  <a:pt x="9978935" y="1435424"/>
                  <a:pt x="9972129" y="1421883"/>
                </a:cubicBezTo>
                <a:cubicBezTo>
                  <a:pt x="9967033" y="1408343"/>
                  <a:pt x="9975526" y="1398190"/>
                  <a:pt x="9992536" y="1398190"/>
                </a:cubicBezTo>
                <a:close/>
                <a:moveTo>
                  <a:pt x="9904149" y="1398190"/>
                </a:moveTo>
                <a:cubicBezTo>
                  <a:pt x="9921159" y="1398190"/>
                  <a:pt x="9939855" y="1408343"/>
                  <a:pt x="9944951" y="1421883"/>
                </a:cubicBezTo>
                <a:cubicBezTo>
                  <a:pt x="9950059" y="1435424"/>
                  <a:pt x="9941554" y="1445588"/>
                  <a:pt x="9924556" y="1445588"/>
                </a:cubicBezTo>
                <a:cubicBezTo>
                  <a:pt x="9907558" y="1445588"/>
                  <a:pt x="9888850" y="1435424"/>
                  <a:pt x="9883754" y="1421883"/>
                </a:cubicBezTo>
                <a:cubicBezTo>
                  <a:pt x="9878658" y="1408343"/>
                  <a:pt x="9887151" y="1398190"/>
                  <a:pt x="9904149" y="1398190"/>
                </a:cubicBezTo>
                <a:close/>
                <a:moveTo>
                  <a:pt x="9814029" y="1398190"/>
                </a:moveTo>
                <a:cubicBezTo>
                  <a:pt x="9831026" y="1398190"/>
                  <a:pt x="9849723" y="1408343"/>
                  <a:pt x="9854831" y="1421883"/>
                </a:cubicBezTo>
                <a:cubicBezTo>
                  <a:pt x="9859927" y="1435424"/>
                  <a:pt x="9851422" y="1445588"/>
                  <a:pt x="9834423" y="1445588"/>
                </a:cubicBezTo>
                <a:cubicBezTo>
                  <a:pt x="9817426" y="1445588"/>
                  <a:pt x="9798729" y="1435424"/>
                  <a:pt x="9793621" y="1421883"/>
                </a:cubicBezTo>
                <a:cubicBezTo>
                  <a:pt x="9788526" y="1408343"/>
                  <a:pt x="9797030" y="1398190"/>
                  <a:pt x="9814029" y="1398190"/>
                </a:cubicBezTo>
                <a:close/>
                <a:moveTo>
                  <a:pt x="9725630" y="1398190"/>
                </a:moveTo>
                <a:cubicBezTo>
                  <a:pt x="9742627" y="1398190"/>
                  <a:pt x="9761335" y="1408343"/>
                  <a:pt x="9766443" y="1421883"/>
                </a:cubicBezTo>
                <a:cubicBezTo>
                  <a:pt x="9771539" y="1435424"/>
                  <a:pt x="9763046" y="1445588"/>
                  <a:pt x="9744326" y="1445588"/>
                </a:cubicBezTo>
                <a:cubicBezTo>
                  <a:pt x="9727328" y="1445588"/>
                  <a:pt x="9708632" y="1435424"/>
                  <a:pt x="9703536" y="1421883"/>
                </a:cubicBezTo>
                <a:cubicBezTo>
                  <a:pt x="9698428" y="1408343"/>
                  <a:pt x="9706933" y="1398190"/>
                  <a:pt x="9725630" y="1398190"/>
                </a:cubicBezTo>
                <a:close/>
                <a:moveTo>
                  <a:pt x="9638918" y="1398190"/>
                </a:moveTo>
                <a:cubicBezTo>
                  <a:pt x="9655916" y="1398190"/>
                  <a:pt x="9674624" y="1408343"/>
                  <a:pt x="9679720" y="1421883"/>
                </a:cubicBezTo>
                <a:cubicBezTo>
                  <a:pt x="9684828" y="1435424"/>
                  <a:pt x="9674624" y="1445588"/>
                  <a:pt x="9657626" y="1445588"/>
                </a:cubicBezTo>
                <a:cubicBezTo>
                  <a:pt x="9640616" y="1445588"/>
                  <a:pt x="9621908" y="1435424"/>
                  <a:pt x="9616812" y="1421883"/>
                </a:cubicBezTo>
                <a:cubicBezTo>
                  <a:pt x="9611705" y="1408343"/>
                  <a:pt x="9621908" y="1398190"/>
                  <a:pt x="9638918" y="1398190"/>
                </a:cubicBezTo>
                <a:close/>
                <a:moveTo>
                  <a:pt x="9543714" y="1398190"/>
                </a:moveTo>
                <a:cubicBezTo>
                  <a:pt x="9560712" y="1398190"/>
                  <a:pt x="9579409" y="1408343"/>
                  <a:pt x="9584516" y="1421883"/>
                </a:cubicBezTo>
                <a:cubicBezTo>
                  <a:pt x="9589612" y="1435424"/>
                  <a:pt x="9579409" y="1445588"/>
                  <a:pt x="9562410" y="1445588"/>
                </a:cubicBezTo>
                <a:cubicBezTo>
                  <a:pt x="9545413" y="1445588"/>
                  <a:pt x="9526716" y="1435424"/>
                  <a:pt x="9521621" y="1421883"/>
                </a:cubicBezTo>
                <a:cubicBezTo>
                  <a:pt x="9516513" y="1408343"/>
                  <a:pt x="9526716" y="1398190"/>
                  <a:pt x="9543714" y="1398190"/>
                </a:cubicBezTo>
                <a:close/>
                <a:moveTo>
                  <a:pt x="9278495" y="1398190"/>
                </a:moveTo>
                <a:cubicBezTo>
                  <a:pt x="9295493" y="1398190"/>
                  <a:pt x="9314201" y="1408343"/>
                  <a:pt x="9317599" y="1421883"/>
                </a:cubicBezTo>
                <a:cubicBezTo>
                  <a:pt x="9322694" y="1435424"/>
                  <a:pt x="9312503" y="1445588"/>
                  <a:pt x="9295493" y="1445588"/>
                </a:cubicBezTo>
                <a:cubicBezTo>
                  <a:pt x="9278495" y="1445588"/>
                  <a:pt x="9259798" y="1435424"/>
                  <a:pt x="9256389" y="1421883"/>
                </a:cubicBezTo>
                <a:cubicBezTo>
                  <a:pt x="9251282" y="1408343"/>
                  <a:pt x="9261498" y="1398190"/>
                  <a:pt x="9278495" y="1398190"/>
                </a:cubicBezTo>
                <a:close/>
                <a:moveTo>
                  <a:pt x="9190085" y="1398190"/>
                </a:moveTo>
                <a:cubicBezTo>
                  <a:pt x="9205396" y="1398190"/>
                  <a:pt x="9224092" y="1408343"/>
                  <a:pt x="9229188" y="1421883"/>
                </a:cubicBezTo>
                <a:cubicBezTo>
                  <a:pt x="9234284" y="1435424"/>
                  <a:pt x="9224092" y="1445588"/>
                  <a:pt x="9207095" y="1445588"/>
                </a:cubicBezTo>
                <a:cubicBezTo>
                  <a:pt x="9190085" y="1445588"/>
                  <a:pt x="9171388" y="1435424"/>
                  <a:pt x="9167991" y="1421883"/>
                </a:cubicBezTo>
                <a:cubicBezTo>
                  <a:pt x="9162895" y="1408343"/>
                  <a:pt x="9173087" y="1398190"/>
                  <a:pt x="9190085" y="1398190"/>
                </a:cubicBezTo>
                <a:close/>
                <a:moveTo>
                  <a:pt x="9099976" y="1398190"/>
                </a:moveTo>
                <a:cubicBezTo>
                  <a:pt x="9116974" y="1398190"/>
                  <a:pt x="9133972" y="1408343"/>
                  <a:pt x="9139068" y="1421883"/>
                </a:cubicBezTo>
                <a:cubicBezTo>
                  <a:pt x="9144175" y="1435424"/>
                  <a:pt x="9133972" y="1445588"/>
                  <a:pt x="9115276" y="1445588"/>
                </a:cubicBezTo>
                <a:cubicBezTo>
                  <a:pt x="9098277" y="1445588"/>
                  <a:pt x="9081267" y="1435424"/>
                  <a:pt x="9076172" y="1421883"/>
                </a:cubicBezTo>
                <a:cubicBezTo>
                  <a:pt x="9071076" y="1408343"/>
                  <a:pt x="9081267" y="1398190"/>
                  <a:pt x="9099976" y="1398190"/>
                </a:cubicBezTo>
                <a:close/>
                <a:moveTo>
                  <a:pt x="9455316" y="1396496"/>
                </a:moveTo>
                <a:cubicBezTo>
                  <a:pt x="9472313" y="1398190"/>
                  <a:pt x="9491010" y="1408343"/>
                  <a:pt x="9496118" y="1420189"/>
                </a:cubicBezTo>
                <a:cubicBezTo>
                  <a:pt x="9501213" y="1433730"/>
                  <a:pt x="9491010" y="1443894"/>
                  <a:pt x="9474012" y="1443894"/>
                </a:cubicBezTo>
                <a:cubicBezTo>
                  <a:pt x="9457014" y="1443894"/>
                  <a:pt x="9438318" y="1433730"/>
                  <a:pt x="9433210" y="1420189"/>
                </a:cubicBezTo>
                <a:cubicBezTo>
                  <a:pt x="9428115" y="1406649"/>
                  <a:pt x="9438318" y="1396496"/>
                  <a:pt x="9455316" y="1396496"/>
                </a:cubicBezTo>
                <a:close/>
                <a:moveTo>
                  <a:pt x="9366894" y="1396496"/>
                </a:moveTo>
                <a:cubicBezTo>
                  <a:pt x="9383892" y="1398190"/>
                  <a:pt x="9402600" y="1408343"/>
                  <a:pt x="9407696" y="1420189"/>
                </a:cubicBezTo>
                <a:cubicBezTo>
                  <a:pt x="9412803" y="1433730"/>
                  <a:pt x="9402600" y="1443894"/>
                  <a:pt x="9385590" y="1443894"/>
                </a:cubicBezTo>
                <a:cubicBezTo>
                  <a:pt x="9368592" y="1443894"/>
                  <a:pt x="9349896" y="1433730"/>
                  <a:pt x="9344788" y="1420189"/>
                </a:cubicBezTo>
                <a:cubicBezTo>
                  <a:pt x="9339692" y="1406649"/>
                  <a:pt x="9349896" y="1396496"/>
                  <a:pt x="9366894" y="1396496"/>
                </a:cubicBezTo>
                <a:close/>
                <a:moveTo>
                  <a:pt x="9011578" y="1396496"/>
                </a:moveTo>
                <a:cubicBezTo>
                  <a:pt x="9028576" y="1398190"/>
                  <a:pt x="9045586" y="1408343"/>
                  <a:pt x="9050682" y="1420189"/>
                </a:cubicBezTo>
                <a:cubicBezTo>
                  <a:pt x="9055777" y="1433730"/>
                  <a:pt x="9045586" y="1443894"/>
                  <a:pt x="9026877" y="1443894"/>
                </a:cubicBezTo>
                <a:cubicBezTo>
                  <a:pt x="9009868" y="1443894"/>
                  <a:pt x="8992870" y="1433730"/>
                  <a:pt x="8987774" y="1420189"/>
                </a:cubicBezTo>
                <a:cubicBezTo>
                  <a:pt x="8982667" y="1406649"/>
                  <a:pt x="8994568" y="1396496"/>
                  <a:pt x="9011578" y="1396496"/>
                </a:cubicBezTo>
                <a:close/>
                <a:moveTo>
                  <a:pt x="8923156" y="1396496"/>
                </a:moveTo>
                <a:cubicBezTo>
                  <a:pt x="8940166" y="1398190"/>
                  <a:pt x="8957176" y="1408343"/>
                  <a:pt x="8962272" y="1420189"/>
                </a:cubicBezTo>
                <a:cubicBezTo>
                  <a:pt x="8967367" y="1433730"/>
                  <a:pt x="8955465" y="1443894"/>
                  <a:pt x="8938467" y="1443894"/>
                </a:cubicBezTo>
                <a:cubicBezTo>
                  <a:pt x="8921458" y="1443894"/>
                  <a:pt x="8904460" y="1433730"/>
                  <a:pt x="8899364" y="1420189"/>
                </a:cubicBezTo>
                <a:cubicBezTo>
                  <a:pt x="8895966" y="1406649"/>
                  <a:pt x="8906158" y="1396496"/>
                  <a:pt x="8923156" y="1396496"/>
                </a:cubicBezTo>
                <a:close/>
                <a:moveTo>
                  <a:pt x="8834758" y="1396496"/>
                </a:moveTo>
                <a:cubicBezTo>
                  <a:pt x="8851756" y="1396496"/>
                  <a:pt x="8868765" y="1408343"/>
                  <a:pt x="8873861" y="1420189"/>
                </a:cubicBezTo>
                <a:cubicBezTo>
                  <a:pt x="8877258" y="1433730"/>
                  <a:pt x="8867055" y="1443894"/>
                  <a:pt x="8850057" y="1443894"/>
                </a:cubicBezTo>
                <a:cubicBezTo>
                  <a:pt x="8833059" y="1443894"/>
                  <a:pt x="8816061" y="1433730"/>
                  <a:pt x="8810965" y="1420189"/>
                </a:cubicBezTo>
                <a:cubicBezTo>
                  <a:pt x="8807556" y="1406649"/>
                  <a:pt x="8817760" y="1396496"/>
                  <a:pt x="8834758" y="1396496"/>
                </a:cubicBezTo>
                <a:close/>
                <a:moveTo>
                  <a:pt x="8744661" y="1396496"/>
                </a:moveTo>
                <a:cubicBezTo>
                  <a:pt x="8761659" y="1396496"/>
                  <a:pt x="8778656" y="1408343"/>
                  <a:pt x="8783752" y="1420189"/>
                </a:cubicBezTo>
                <a:cubicBezTo>
                  <a:pt x="8787150" y="1433730"/>
                  <a:pt x="8776958" y="1443894"/>
                  <a:pt x="8759960" y="1443894"/>
                </a:cubicBezTo>
                <a:cubicBezTo>
                  <a:pt x="8742950" y="1443894"/>
                  <a:pt x="8725953" y="1433730"/>
                  <a:pt x="8720857" y="1420189"/>
                </a:cubicBezTo>
                <a:cubicBezTo>
                  <a:pt x="8717459" y="1406649"/>
                  <a:pt x="8727651" y="1396496"/>
                  <a:pt x="8744661" y="1396496"/>
                </a:cubicBezTo>
                <a:close/>
                <a:moveTo>
                  <a:pt x="8656227" y="1396496"/>
                </a:moveTo>
                <a:cubicBezTo>
                  <a:pt x="8673249" y="1396496"/>
                  <a:pt x="8690246" y="1406649"/>
                  <a:pt x="8693644" y="1420189"/>
                </a:cubicBezTo>
                <a:cubicBezTo>
                  <a:pt x="8697041" y="1433730"/>
                  <a:pt x="8686850" y="1443894"/>
                  <a:pt x="8669840" y="1443894"/>
                </a:cubicBezTo>
                <a:cubicBezTo>
                  <a:pt x="8652830" y="1443894"/>
                  <a:pt x="8635832" y="1433730"/>
                  <a:pt x="8632435" y="1420189"/>
                </a:cubicBezTo>
                <a:cubicBezTo>
                  <a:pt x="8629038" y="1406649"/>
                  <a:pt x="8639229" y="1396496"/>
                  <a:pt x="8656227" y="1396496"/>
                </a:cubicBezTo>
                <a:close/>
                <a:moveTo>
                  <a:pt x="8567840" y="1396496"/>
                </a:moveTo>
                <a:cubicBezTo>
                  <a:pt x="8584838" y="1396496"/>
                  <a:pt x="8601848" y="1406649"/>
                  <a:pt x="8605245" y="1420189"/>
                </a:cubicBezTo>
                <a:cubicBezTo>
                  <a:pt x="8608642" y="1433730"/>
                  <a:pt x="8598439" y="1443894"/>
                  <a:pt x="8581441" y="1443894"/>
                </a:cubicBezTo>
                <a:cubicBezTo>
                  <a:pt x="8564443" y="1443894"/>
                  <a:pt x="8547433" y="1433730"/>
                  <a:pt x="8544036" y="1420189"/>
                </a:cubicBezTo>
                <a:cubicBezTo>
                  <a:pt x="8540627" y="1406649"/>
                  <a:pt x="8550831" y="1396496"/>
                  <a:pt x="8567840" y="1396496"/>
                </a:cubicBezTo>
                <a:close/>
                <a:moveTo>
                  <a:pt x="8479430" y="1396496"/>
                </a:moveTo>
                <a:cubicBezTo>
                  <a:pt x="8496429" y="1396496"/>
                  <a:pt x="8513438" y="1406649"/>
                  <a:pt x="8516835" y="1420189"/>
                </a:cubicBezTo>
                <a:cubicBezTo>
                  <a:pt x="8520233" y="1433730"/>
                  <a:pt x="8510029" y="1443894"/>
                  <a:pt x="8493031" y="1443894"/>
                </a:cubicBezTo>
                <a:cubicBezTo>
                  <a:pt x="8476033" y="1443894"/>
                  <a:pt x="8459035" y="1433730"/>
                  <a:pt x="8455638" y="1420189"/>
                </a:cubicBezTo>
                <a:cubicBezTo>
                  <a:pt x="8452229" y="1406649"/>
                  <a:pt x="8462433" y="1396496"/>
                  <a:pt x="8479430" y="1396496"/>
                </a:cubicBezTo>
                <a:close/>
                <a:moveTo>
                  <a:pt x="8391032" y="1396496"/>
                </a:moveTo>
                <a:cubicBezTo>
                  <a:pt x="8408030" y="1396496"/>
                  <a:pt x="8425027" y="1406649"/>
                  <a:pt x="8428425" y="1420189"/>
                </a:cubicBezTo>
                <a:cubicBezTo>
                  <a:pt x="8431822" y="1433730"/>
                  <a:pt x="8421631" y="1443894"/>
                  <a:pt x="8402922" y="1443894"/>
                </a:cubicBezTo>
                <a:cubicBezTo>
                  <a:pt x="8385924" y="1443894"/>
                  <a:pt x="8368926" y="1433730"/>
                  <a:pt x="8365529" y="1420189"/>
                </a:cubicBezTo>
                <a:cubicBezTo>
                  <a:pt x="8362132" y="1406649"/>
                  <a:pt x="8374022" y="1396496"/>
                  <a:pt x="8391032" y="1396496"/>
                </a:cubicBezTo>
                <a:close/>
                <a:moveTo>
                  <a:pt x="8300900" y="1396496"/>
                </a:moveTo>
                <a:cubicBezTo>
                  <a:pt x="8317897" y="1396496"/>
                  <a:pt x="8334907" y="1406649"/>
                  <a:pt x="8338304" y="1420189"/>
                </a:cubicBezTo>
                <a:cubicBezTo>
                  <a:pt x="8341713" y="1433730"/>
                  <a:pt x="8329799" y="1443894"/>
                  <a:pt x="8312801" y="1443894"/>
                </a:cubicBezTo>
                <a:cubicBezTo>
                  <a:pt x="8295804" y="1443894"/>
                  <a:pt x="8278794" y="1433730"/>
                  <a:pt x="8275396" y="1420189"/>
                </a:cubicBezTo>
                <a:cubicBezTo>
                  <a:pt x="8272000" y="1406649"/>
                  <a:pt x="8283901" y="1396496"/>
                  <a:pt x="8300900" y="1396496"/>
                </a:cubicBezTo>
                <a:close/>
                <a:moveTo>
                  <a:pt x="8210814" y="1394814"/>
                </a:moveTo>
                <a:cubicBezTo>
                  <a:pt x="8229522" y="1396496"/>
                  <a:pt x="8244822" y="1406661"/>
                  <a:pt x="8248219" y="1418507"/>
                </a:cubicBezTo>
                <a:cubicBezTo>
                  <a:pt x="8251616" y="1432048"/>
                  <a:pt x="8239714" y="1442200"/>
                  <a:pt x="8222716" y="1442200"/>
                </a:cubicBezTo>
                <a:cubicBezTo>
                  <a:pt x="8205718" y="1442200"/>
                  <a:pt x="8188721" y="1432048"/>
                  <a:pt x="8185312" y="1418507"/>
                </a:cubicBezTo>
                <a:cubicBezTo>
                  <a:pt x="8181914" y="1404967"/>
                  <a:pt x="8193817" y="1394814"/>
                  <a:pt x="8210814" y="1394814"/>
                </a:cubicBezTo>
                <a:close/>
                <a:moveTo>
                  <a:pt x="8122392" y="1394814"/>
                </a:moveTo>
                <a:cubicBezTo>
                  <a:pt x="8141089" y="1396496"/>
                  <a:pt x="8156388" y="1406661"/>
                  <a:pt x="8159797" y="1418507"/>
                </a:cubicBezTo>
                <a:cubicBezTo>
                  <a:pt x="8163194" y="1432048"/>
                  <a:pt x="8151292" y="1442200"/>
                  <a:pt x="8134294" y="1442200"/>
                </a:cubicBezTo>
                <a:cubicBezTo>
                  <a:pt x="8117297" y="1442200"/>
                  <a:pt x="8100298" y="1432048"/>
                  <a:pt x="8096889" y="1418507"/>
                </a:cubicBezTo>
                <a:cubicBezTo>
                  <a:pt x="8093493" y="1404967"/>
                  <a:pt x="8105394" y="1394814"/>
                  <a:pt x="8122392" y="1394814"/>
                </a:cubicBezTo>
                <a:close/>
                <a:moveTo>
                  <a:pt x="8032283" y="1394814"/>
                </a:moveTo>
                <a:cubicBezTo>
                  <a:pt x="8049293" y="1396496"/>
                  <a:pt x="8064592" y="1406661"/>
                  <a:pt x="8067989" y="1418507"/>
                </a:cubicBezTo>
                <a:cubicBezTo>
                  <a:pt x="8071387" y="1432048"/>
                  <a:pt x="8059485" y="1442200"/>
                  <a:pt x="8042487" y="1442200"/>
                </a:cubicBezTo>
                <a:cubicBezTo>
                  <a:pt x="8025489" y="1442200"/>
                  <a:pt x="8008491" y="1432048"/>
                  <a:pt x="8006792" y="1418507"/>
                </a:cubicBezTo>
                <a:cubicBezTo>
                  <a:pt x="8003383" y="1404967"/>
                  <a:pt x="8015286" y="1394814"/>
                  <a:pt x="8032283" y="1394814"/>
                </a:cubicBezTo>
                <a:close/>
                <a:moveTo>
                  <a:pt x="7943886" y="1394814"/>
                </a:moveTo>
                <a:cubicBezTo>
                  <a:pt x="7960884" y="1394814"/>
                  <a:pt x="7976183" y="1406661"/>
                  <a:pt x="7979592" y="1418507"/>
                </a:cubicBezTo>
                <a:cubicBezTo>
                  <a:pt x="7983001" y="1432048"/>
                  <a:pt x="7971087" y="1442200"/>
                  <a:pt x="7954090" y="1442200"/>
                </a:cubicBezTo>
                <a:cubicBezTo>
                  <a:pt x="7937091" y="1442200"/>
                  <a:pt x="7920094" y="1432048"/>
                  <a:pt x="7918395" y="1418507"/>
                </a:cubicBezTo>
                <a:cubicBezTo>
                  <a:pt x="7914986" y="1404967"/>
                  <a:pt x="7926888" y="1394814"/>
                  <a:pt x="7943886" y="1394814"/>
                </a:cubicBezTo>
                <a:close/>
                <a:moveTo>
                  <a:pt x="7855475" y="1394814"/>
                </a:moveTo>
                <a:cubicBezTo>
                  <a:pt x="7872474" y="1394814"/>
                  <a:pt x="7887773" y="1406661"/>
                  <a:pt x="7891182" y="1418507"/>
                </a:cubicBezTo>
                <a:cubicBezTo>
                  <a:pt x="7894579" y="1432048"/>
                  <a:pt x="7882677" y="1442200"/>
                  <a:pt x="7865679" y="1442200"/>
                </a:cubicBezTo>
                <a:cubicBezTo>
                  <a:pt x="7848681" y="1442200"/>
                  <a:pt x="7831671" y="1432048"/>
                  <a:pt x="7829961" y="1418507"/>
                </a:cubicBezTo>
                <a:cubicBezTo>
                  <a:pt x="7826564" y="1404967"/>
                  <a:pt x="7838478" y="1394814"/>
                  <a:pt x="7855475" y="1394814"/>
                </a:cubicBezTo>
                <a:close/>
                <a:moveTo>
                  <a:pt x="7765379" y="1394814"/>
                </a:moveTo>
                <a:cubicBezTo>
                  <a:pt x="7782377" y="1394814"/>
                  <a:pt x="7799374" y="1404967"/>
                  <a:pt x="7801073" y="1418507"/>
                </a:cubicBezTo>
                <a:cubicBezTo>
                  <a:pt x="7804470" y="1432048"/>
                  <a:pt x="7792568" y="1442200"/>
                  <a:pt x="7773872" y="1442200"/>
                </a:cubicBezTo>
                <a:cubicBezTo>
                  <a:pt x="7756874" y="1442200"/>
                  <a:pt x="7739877" y="1432048"/>
                  <a:pt x="7738179" y="1418507"/>
                </a:cubicBezTo>
                <a:cubicBezTo>
                  <a:pt x="7736480" y="1404967"/>
                  <a:pt x="7746671" y="1394814"/>
                  <a:pt x="7765379" y="1394814"/>
                </a:cubicBezTo>
                <a:close/>
                <a:moveTo>
                  <a:pt x="7676957" y="1394814"/>
                </a:moveTo>
                <a:cubicBezTo>
                  <a:pt x="7693955" y="1394814"/>
                  <a:pt x="7710953" y="1404967"/>
                  <a:pt x="7712651" y="1418507"/>
                </a:cubicBezTo>
                <a:cubicBezTo>
                  <a:pt x="7714350" y="1432048"/>
                  <a:pt x="7702448" y="1442200"/>
                  <a:pt x="7685449" y="1442200"/>
                </a:cubicBezTo>
                <a:cubicBezTo>
                  <a:pt x="7668454" y="1442200"/>
                  <a:pt x="7651454" y="1432048"/>
                  <a:pt x="7649755" y="1418507"/>
                </a:cubicBezTo>
                <a:cubicBezTo>
                  <a:pt x="7648057" y="1404967"/>
                  <a:pt x="7659946" y="1394814"/>
                  <a:pt x="7676957" y="1394814"/>
                </a:cubicBezTo>
                <a:close/>
                <a:moveTo>
                  <a:pt x="7586850" y="1394814"/>
                </a:moveTo>
                <a:cubicBezTo>
                  <a:pt x="7605557" y="1394814"/>
                  <a:pt x="7620857" y="1404967"/>
                  <a:pt x="7622555" y="1418507"/>
                </a:cubicBezTo>
                <a:cubicBezTo>
                  <a:pt x="7624265" y="1432048"/>
                  <a:pt x="7612363" y="1442200"/>
                  <a:pt x="7595354" y="1442200"/>
                </a:cubicBezTo>
                <a:cubicBezTo>
                  <a:pt x="7578346" y="1442200"/>
                  <a:pt x="7563045" y="1432048"/>
                  <a:pt x="7559654" y="1418507"/>
                </a:cubicBezTo>
                <a:cubicBezTo>
                  <a:pt x="7557953" y="1404967"/>
                  <a:pt x="7569858" y="1394814"/>
                  <a:pt x="7586850" y="1394814"/>
                </a:cubicBezTo>
                <a:close/>
                <a:moveTo>
                  <a:pt x="7498471" y="1394814"/>
                </a:moveTo>
                <a:cubicBezTo>
                  <a:pt x="7515470" y="1394814"/>
                  <a:pt x="7532465" y="1404967"/>
                  <a:pt x="7534163" y="1418507"/>
                </a:cubicBezTo>
                <a:cubicBezTo>
                  <a:pt x="7535863" y="1432048"/>
                  <a:pt x="7523962" y="1442200"/>
                  <a:pt x="7506966" y="1442200"/>
                </a:cubicBezTo>
                <a:cubicBezTo>
                  <a:pt x="7489963" y="1442200"/>
                  <a:pt x="7474655" y="1432048"/>
                  <a:pt x="7471259" y="1418507"/>
                </a:cubicBezTo>
                <a:cubicBezTo>
                  <a:pt x="7469564" y="1404967"/>
                  <a:pt x="7481476" y="1394814"/>
                  <a:pt x="7498471" y="1394814"/>
                </a:cubicBezTo>
                <a:close/>
                <a:moveTo>
                  <a:pt x="7410062" y="1394814"/>
                </a:moveTo>
                <a:cubicBezTo>
                  <a:pt x="7427058" y="1394814"/>
                  <a:pt x="7444056" y="1404967"/>
                  <a:pt x="7445758" y="1418507"/>
                </a:cubicBezTo>
                <a:cubicBezTo>
                  <a:pt x="7447449" y="1432048"/>
                  <a:pt x="7435553" y="1442200"/>
                  <a:pt x="7418555" y="1442200"/>
                </a:cubicBezTo>
                <a:cubicBezTo>
                  <a:pt x="7401556" y="1442200"/>
                  <a:pt x="7386256" y="1432048"/>
                  <a:pt x="7382860" y="1418507"/>
                </a:cubicBezTo>
                <a:cubicBezTo>
                  <a:pt x="7381160" y="1404967"/>
                  <a:pt x="7393052" y="1394814"/>
                  <a:pt x="7410062" y="1394814"/>
                </a:cubicBezTo>
                <a:close/>
                <a:moveTo>
                  <a:pt x="7328456" y="1393108"/>
                </a:moveTo>
                <a:cubicBezTo>
                  <a:pt x="7343757" y="1394802"/>
                  <a:pt x="7359055" y="1404966"/>
                  <a:pt x="7362451" y="1416813"/>
                </a:cubicBezTo>
                <a:cubicBezTo>
                  <a:pt x="7364162" y="1430354"/>
                  <a:pt x="7352246" y="1440506"/>
                  <a:pt x="7335250" y="1440506"/>
                </a:cubicBezTo>
                <a:cubicBezTo>
                  <a:pt x="7318252" y="1440506"/>
                  <a:pt x="7302952" y="1430354"/>
                  <a:pt x="7301253" y="1416813"/>
                </a:cubicBezTo>
                <a:cubicBezTo>
                  <a:pt x="7299555" y="1403272"/>
                  <a:pt x="7311444" y="1393108"/>
                  <a:pt x="7328456" y="1393108"/>
                </a:cubicBezTo>
                <a:close/>
                <a:moveTo>
                  <a:pt x="7238334" y="1391414"/>
                </a:moveTo>
                <a:cubicBezTo>
                  <a:pt x="7255331" y="1391414"/>
                  <a:pt x="7270630" y="1401578"/>
                  <a:pt x="7272328" y="1415119"/>
                </a:cubicBezTo>
                <a:cubicBezTo>
                  <a:pt x="7274031" y="1428660"/>
                  <a:pt x="7262138" y="1438812"/>
                  <a:pt x="7245127" y="1438812"/>
                </a:cubicBezTo>
                <a:cubicBezTo>
                  <a:pt x="7228117" y="1438812"/>
                  <a:pt x="7212817" y="1428660"/>
                  <a:pt x="7211118" y="1415119"/>
                </a:cubicBezTo>
                <a:cubicBezTo>
                  <a:pt x="7209420" y="1401578"/>
                  <a:pt x="7221321" y="1391414"/>
                  <a:pt x="7238334" y="1391414"/>
                </a:cubicBezTo>
                <a:close/>
                <a:moveTo>
                  <a:pt x="7148235" y="1389732"/>
                </a:moveTo>
                <a:cubicBezTo>
                  <a:pt x="7165230" y="1391426"/>
                  <a:pt x="7180530" y="1401579"/>
                  <a:pt x="7182230" y="1413425"/>
                </a:cubicBezTo>
                <a:cubicBezTo>
                  <a:pt x="7183926" y="1426966"/>
                  <a:pt x="7172038" y="1437118"/>
                  <a:pt x="7153332" y="1437118"/>
                </a:cubicBezTo>
                <a:cubicBezTo>
                  <a:pt x="7136331" y="1437118"/>
                  <a:pt x="7121035" y="1426966"/>
                  <a:pt x="7119337" y="1413425"/>
                </a:cubicBezTo>
                <a:cubicBezTo>
                  <a:pt x="7117625" y="1399885"/>
                  <a:pt x="7129537" y="1389732"/>
                  <a:pt x="7148235" y="1389732"/>
                </a:cubicBezTo>
                <a:close/>
                <a:moveTo>
                  <a:pt x="7059825" y="1389732"/>
                </a:moveTo>
                <a:cubicBezTo>
                  <a:pt x="7076821" y="1389732"/>
                  <a:pt x="7093825" y="1401579"/>
                  <a:pt x="7093825" y="1413425"/>
                </a:cubicBezTo>
                <a:cubicBezTo>
                  <a:pt x="7095524" y="1426966"/>
                  <a:pt x="7081929" y="1437118"/>
                  <a:pt x="7064933" y="1437118"/>
                </a:cubicBezTo>
                <a:cubicBezTo>
                  <a:pt x="7047923" y="1437118"/>
                  <a:pt x="7032628" y="1426966"/>
                  <a:pt x="7030932" y="1413425"/>
                </a:cubicBezTo>
                <a:cubicBezTo>
                  <a:pt x="7029232" y="1399885"/>
                  <a:pt x="7042832" y="1389732"/>
                  <a:pt x="7059825" y="1389732"/>
                </a:cubicBezTo>
                <a:close/>
                <a:moveTo>
                  <a:pt x="6973152" y="1389732"/>
                </a:moveTo>
                <a:cubicBezTo>
                  <a:pt x="6990143" y="1389732"/>
                  <a:pt x="7005454" y="1401579"/>
                  <a:pt x="7007152" y="1413425"/>
                </a:cubicBezTo>
                <a:cubicBezTo>
                  <a:pt x="7008856" y="1426966"/>
                  <a:pt x="6995242" y="1437118"/>
                  <a:pt x="6978246" y="1437118"/>
                </a:cubicBezTo>
                <a:cubicBezTo>
                  <a:pt x="6961253" y="1437118"/>
                  <a:pt x="6945958" y="1426966"/>
                  <a:pt x="6944257" y="1413425"/>
                </a:cubicBezTo>
                <a:cubicBezTo>
                  <a:pt x="6942562" y="1399885"/>
                  <a:pt x="6956146" y="1389732"/>
                  <a:pt x="6973152" y="1389732"/>
                </a:cubicBezTo>
                <a:close/>
                <a:moveTo>
                  <a:pt x="6439431" y="1389732"/>
                </a:moveTo>
                <a:cubicBezTo>
                  <a:pt x="6456430" y="1389732"/>
                  <a:pt x="6470028" y="1401579"/>
                  <a:pt x="6471723" y="1413425"/>
                </a:cubicBezTo>
                <a:cubicBezTo>
                  <a:pt x="6471723" y="1426966"/>
                  <a:pt x="6459830" y="1437118"/>
                  <a:pt x="6441129" y="1437118"/>
                </a:cubicBezTo>
                <a:cubicBezTo>
                  <a:pt x="6424136" y="1437118"/>
                  <a:pt x="6408845" y="1426966"/>
                  <a:pt x="6408845" y="1413425"/>
                </a:cubicBezTo>
                <a:cubicBezTo>
                  <a:pt x="6408845" y="1399885"/>
                  <a:pt x="6422440" y="1389732"/>
                  <a:pt x="6439431" y="1389732"/>
                </a:cubicBezTo>
                <a:close/>
                <a:moveTo>
                  <a:pt x="5817138" y="1389732"/>
                </a:moveTo>
                <a:cubicBezTo>
                  <a:pt x="5834182" y="1391426"/>
                  <a:pt x="5847842" y="1401579"/>
                  <a:pt x="5847842" y="1413425"/>
                </a:cubicBezTo>
                <a:cubicBezTo>
                  <a:pt x="5847842" y="1426966"/>
                  <a:pt x="5834182" y="1437118"/>
                  <a:pt x="5815451" y="1437118"/>
                </a:cubicBezTo>
                <a:cubicBezTo>
                  <a:pt x="5796769" y="1437118"/>
                  <a:pt x="5784889" y="1426966"/>
                  <a:pt x="5784889" y="1413425"/>
                </a:cubicBezTo>
                <a:cubicBezTo>
                  <a:pt x="5784889" y="1399885"/>
                  <a:pt x="5800164" y="1389732"/>
                  <a:pt x="5817138" y="1389732"/>
                </a:cubicBezTo>
                <a:close/>
                <a:moveTo>
                  <a:pt x="5727180" y="1389732"/>
                </a:moveTo>
                <a:cubicBezTo>
                  <a:pt x="5744154" y="1391426"/>
                  <a:pt x="5757729" y="1401579"/>
                  <a:pt x="5757729" y="1413425"/>
                </a:cubicBezTo>
                <a:cubicBezTo>
                  <a:pt x="5757729" y="1426966"/>
                  <a:pt x="5742457" y="1437118"/>
                  <a:pt x="5725480" y="1437118"/>
                </a:cubicBezTo>
                <a:cubicBezTo>
                  <a:pt x="5708490" y="1437118"/>
                  <a:pt x="5694866" y="1426966"/>
                  <a:pt x="5694866" y="1413425"/>
                </a:cubicBezTo>
                <a:cubicBezTo>
                  <a:pt x="5694866" y="1399885"/>
                  <a:pt x="5710186" y="1389732"/>
                  <a:pt x="5727180" y="1389732"/>
                </a:cubicBezTo>
                <a:close/>
                <a:moveTo>
                  <a:pt x="5638750" y="1389732"/>
                </a:moveTo>
                <a:cubicBezTo>
                  <a:pt x="5657453" y="1391426"/>
                  <a:pt x="5671059" y="1401579"/>
                  <a:pt x="5669360" y="1413425"/>
                </a:cubicBezTo>
                <a:cubicBezTo>
                  <a:pt x="5669360" y="1426966"/>
                  <a:pt x="5654055" y="1437118"/>
                  <a:pt x="5637046" y="1437118"/>
                </a:cubicBezTo>
                <a:cubicBezTo>
                  <a:pt x="5620032" y="1437118"/>
                  <a:pt x="5606429" y="1426966"/>
                  <a:pt x="5606429" y="1413425"/>
                </a:cubicBezTo>
                <a:cubicBezTo>
                  <a:pt x="5606429" y="1399885"/>
                  <a:pt x="5621737" y="1389732"/>
                  <a:pt x="5638750" y="1389732"/>
                </a:cubicBezTo>
                <a:close/>
                <a:moveTo>
                  <a:pt x="5546920" y="1389732"/>
                </a:moveTo>
                <a:cubicBezTo>
                  <a:pt x="5565631" y="1389732"/>
                  <a:pt x="5579237" y="1401579"/>
                  <a:pt x="5577538" y="1413425"/>
                </a:cubicBezTo>
                <a:cubicBezTo>
                  <a:pt x="5577538" y="1426966"/>
                  <a:pt x="5562224" y="1437118"/>
                  <a:pt x="5545206" y="1437118"/>
                </a:cubicBezTo>
                <a:cubicBezTo>
                  <a:pt x="5528204" y="1437118"/>
                  <a:pt x="5514604" y="1426966"/>
                  <a:pt x="5514604" y="1413425"/>
                </a:cubicBezTo>
                <a:cubicBezTo>
                  <a:pt x="5514604" y="1399885"/>
                  <a:pt x="5529906" y="1389732"/>
                  <a:pt x="5546920" y="1389732"/>
                </a:cubicBezTo>
                <a:close/>
                <a:moveTo>
                  <a:pt x="5458473" y="1389732"/>
                </a:moveTo>
                <a:cubicBezTo>
                  <a:pt x="5475479" y="1389732"/>
                  <a:pt x="5489083" y="1401579"/>
                  <a:pt x="5489083" y="1413425"/>
                </a:cubicBezTo>
                <a:cubicBezTo>
                  <a:pt x="5489083" y="1426966"/>
                  <a:pt x="5473785" y="1437118"/>
                  <a:pt x="5456777" y="1437118"/>
                </a:cubicBezTo>
                <a:cubicBezTo>
                  <a:pt x="5439771" y="1437118"/>
                  <a:pt x="5426167" y="1426966"/>
                  <a:pt x="5426167" y="1413425"/>
                </a:cubicBezTo>
                <a:cubicBezTo>
                  <a:pt x="5426167" y="1399885"/>
                  <a:pt x="5441476" y="1389732"/>
                  <a:pt x="5458473" y="1389732"/>
                </a:cubicBezTo>
                <a:close/>
                <a:moveTo>
                  <a:pt x="11482602" y="1389438"/>
                </a:moveTo>
                <a:cubicBezTo>
                  <a:pt x="11502998" y="1389438"/>
                  <a:pt x="11525150" y="1399591"/>
                  <a:pt x="11531957" y="1413131"/>
                </a:cubicBezTo>
                <a:cubicBezTo>
                  <a:pt x="11538751" y="1426672"/>
                  <a:pt x="11528548" y="1436824"/>
                  <a:pt x="11509792" y="1436824"/>
                </a:cubicBezTo>
                <a:cubicBezTo>
                  <a:pt x="11489397" y="1436824"/>
                  <a:pt x="11469002" y="1426672"/>
                  <a:pt x="11460556" y="1413131"/>
                </a:cubicBezTo>
                <a:cubicBezTo>
                  <a:pt x="11453750" y="1399591"/>
                  <a:pt x="11463953" y="1389438"/>
                  <a:pt x="11482602" y="1389438"/>
                </a:cubicBezTo>
                <a:close/>
                <a:moveTo>
                  <a:pt x="6884750" y="1388038"/>
                </a:moveTo>
                <a:cubicBezTo>
                  <a:pt x="6901754" y="1388038"/>
                  <a:pt x="6917054" y="1398191"/>
                  <a:pt x="6918747" y="1411731"/>
                </a:cubicBezTo>
                <a:cubicBezTo>
                  <a:pt x="6920445" y="1425272"/>
                  <a:pt x="6906850" y="1435424"/>
                  <a:pt x="6889854" y="1435424"/>
                </a:cubicBezTo>
                <a:cubicBezTo>
                  <a:pt x="6872848" y="1435424"/>
                  <a:pt x="6857550" y="1425272"/>
                  <a:pt x="6855853" y="1411731"/>
                </a:cubicBezTo>
                <a:cubicBezTo>
                  <a:pt x="6854145" y="1398191"/>
                  <a:pt x="6867743" y="1388038"/>
                  <a:pt x="6884750" y="1388038"/>
                </a:cubicBezTo>
                <a:close/>
                <a:moveTo>
                  <a:pt x="2442337" y="1388038"/>
                </a:moveTo>
                <a:cubicBezTo>
                  <a:pt x="2459334" y="1388038"/>
                  <a:pt x="2469538" y="1398191"/>
                  <a:pt x="2464443" y="1411731"/>
                </a:cubicBezTo>
                <a:cubicBezTo>
                  <a:pt x="2459334" y="1425272"/>
                  <a:pt x="2440639" y="1435424"/>
                  <a:pt x="2423641" y="1435424"/>
                </a:cubicBezTo>
                <a:cubicBezTo>
                  <a:pt x="2406643" y="1435424"/>
                  <a:pt x="2396440" y="1425272"/>
                  <a:pt x="2401535" y="1411731"/>
                </a:cubicBezTo>
                <a:cubicBezTo>
                  <a:pt x="2406643" y="1398191"/>
                  <a:pt x="2425339" y="1388038"/>
                  <a:pt x="2442337" y="1388038"/>
                </a:cubicBezTo>
                <a:close/>
                <a:moveTo>
                  <a:pt x="2355639" y="1388038"/>
                </a:moveTo>
                <a:cubicBezTo>
                  <a:pt x="2372660" y="1388038"/>
                  <a:pt x="2382852" y="1398191"/>
                  <a:pt x="2377755" y="1411731"/>
                </a:cubicBezTo>
                <a:cubicBezTo>
                  <a:pt x="2372660" y="1425272"/>
                  <a:pt x="2353940" y="1435424"/>
                  <a:pt x="2336942" y="1435424"/>
                </a:cubicBezTo>
                <a:cubicBezTo>
                  <a:pt x="2319944" y="1435424"/>
                  <a:pt x="2309741" y="1425272"/>
                  <a:pt x="2314848" y="1411731"/>
                </a:cubicBezTo>
                <a:cubicBezTo>
                  <a:pt x="2319944" y="1398191"/>
                  <a:pt x="2338641" y="1388038"/>
                  <a:pt x="2355639" y="1388038"/>
                </a:cubicBezTo>
                <a:close/>
                <a:moveTo>
                  <a:pt x="2267234" y="1388038"/>
                </a:moveTo>
                <a:cubicBezTo>
                  <a:pt x="2284231" y="1388038"/>
                  <a:pt x="2294436" y="1398191"/>
                  <a:pt x="2289340" y="1411731"/>
                </a:cubicBezTo>
                <a:cubicBezTo>
                  <a:pt x="2284231" y="1425272"/>
                  <a:pt x="2265536" y="1435424"/>
                  <a:pt x="2248526" y="1435424"/>
                </a:cubicBezTo>
                <a:cubicBezTo>
                  <a:pt x="2231528" y="1435424"/>
                  <a:pt x="2221325" y="1425272"/>
                  <a:pt x="2226432" y="1411731"/>
                </a:cubicBezTo>
                <a:cubicBezTo>
                  <a:pt x="2231528" y="1398191"/>
                  <a:pt x="2250225" y="1388038"/>
                  <a:pt x="2267234" y="1388038"/>
                </a:cubicBezTo>
                <a:close/>
                <a:moveTo>
                  <a:pt x="2178837" y="1388038"/>
                </a:moveTo>
                <a:cubicBezTo>
                  <a:pt x="2195834" y="1388038"/>
                  <a:pt x="2206037" y="1398191"/>
                  <a:pt x="2199232" y="1411731"/>
                </a:cubicBezTo>
                <a:cubicBezTo>
                  <a:pt x="2194136" y="1425272"/>
                  <a:pt x="2175440" y="1435424"/>
                  <a:pt x="2158430" y="1435424"/>
                </a:cubicBezTo>
                <a:cubicBezTo>
                  <a:pt x="2141432" y="1435424"/>
                  <a:pt x="2131241" y="1425272"/>
                  <a:pt x="2138035" y="1411731"/>
                </a:cubicBezTo>
                <a:cubicBezTo>
                  <a:pt x="2143131" y="1398191"/>
                  <a:pt x="2161839" y="1388038"/>
                  <a:pt x="2178837" y="1388038"/>
                </a:cubicBezTo>
                <a:close/>
                <a:moveTo>
                  <a:pt x="2088729" y="1388038"/>
                </a:moveTo>
                <a:cubicBezTo>
                  <a:pt x="2105726" y="1388038"/>
                  <a:pt x="2115930" y="1398191"/>
                  <a:pt x="2109124" y="1411731"/>
                </a:cubicBezTo>
                <a:cubicBezTo>
                  <a:pt x="2104028" y="1425272"/>
                  <a:pt x="2085332" y="1435424"/>
                  <a:pt x="2068334" y="1435424"/>
                </a:cubicBezTo>
                <a:cubicBezTo>
                  <a:pt x="2051336" y="1435424"/>
                  <a:pt x="2041132" y="1425272"/>
                  <a:pt x="2047927" y="1411731"/>
                </a:cubicBezTo>
                <a:cubicBezTo>
                  <a:pt x="2053034" y="1398191"/>
                  <a:pt x="2071731" y="1388038"/>
                  <a:pt x="2088729" y="1388038"/>
                </a:cubicBezTo>
                <a:close/>
                <a:moveTo>
                  <a:pt x="2000308" y="1386344"/>
                </a:moveTo>
                <a:cubicBezTo>
                  <a:pt x="2017318" y="1388038"/>
                  <a:pt x="2025822" y="1398191"/>
                  <a:pt x="2020715" y="1410049"/>
                </a:cubicBezTo>
                <a:cubicBezTo>
                  <a:pt x="2015619" y="1423590"/>
                  <a:pt x="1996911" y="1433742"/>
                  <a:pt x="1979913" y="1433742"/>
                </a:cubicBezTo>
                <a:cubicBezTo>
                  <a:pt x="1962903" y="1433742"/>
                  <a:pt x="1952713" y="1423590"/>
                  <a:pt x="1959507" y="1410049"/>
                </a:cubicBezTo>
                <a:cubicBezTo>
                  <a:pt x="1964614" y="1396508"/>
                  <a:pt x="1983310" y="1386344"/>
                  <a:pt x="2000308" y="1386344"/>
                </a:cubicBezTo>
                <a:close/>
                <a:moveTo>
                  <a:pt x="1911910" y="1386344"/>
                </a:moveTo>
                <a:cubicBezTo>
                  <a:pt x="1928920" y="1388038"/>
                  <a:pt x="1937413" y="1398191"/>
                  <a:pt x="1932317" y="1410049"/>
                </a:cubicBezTo>
                <a:cubicBezTo>
                  <a:pt x="1927209" y="1423590"/>
                  <a:pt x="1908513" y="1433742"/>
                  <a:pt x="1889817" y="1433742"/>
                </a:cubicBezTo>
                <a:cubicBezTo>
                  <a:pt x="1872808" y="1433742"/>
                  <a:pt x="1862604" y="1423590"/>
                  <a:pt x="1869411" y="1410049"/>
                </a:cubicBezTo>
                <a:cubicBezTo>
                  <a:pt x="1874507" y="1396508"/>
                  <a:pt x="1893214" y="1386344"/>
                  <a:pt x="1911910" y="1386344"/>
                </a:cubicBezTo>
                <a:close/>
                <a:moveTo>
                  <a:pt x="1823510" y="1386344"/>
                </a:moveTo>
                <a:cubicBezTo>
                  <a:pt x="1840508" y="1386344"/>
                  <a:pt x="1849013" y="1398191"/>
                  <a:pt x="1843905" y="1410049"/>
                </a:cubicBezTo>
                <a:cubicBezTo>
                  <a:pt x="1837111" y="1423590"/>
                  <a:pt x="1818414" y="1433742"/>
                  <a:pt x="1801405" y="1433742"/>
                </a:cubicBezTo>
                <a:cubicBezTo>
                  <a:pt x="1784407" y="1433742"/>
                  <a:pt x="1775914" y="1423590"/>
                  <a:pt x="1781010" y="1410049"/>
                </a:cubicBezTo>
                <a:cubicBezTo>
                  <a:pt x="1787816" y="1396508"/>
                  <a:pt x="1806512" y="1386344"/>
                  <a:pt x="1823510" y="1386344"/>
                </a:cubicBezTo>
                <a:close/>
                <a:moveTo>
                  <a:pt x="1733403" y="1386344"/>
                </a:moveTo>
                <a:cubicBezTo>
                  <a:pt x="1752111" y="1388038"/>
                  <a:pt x="1760616" y="1398191"/>
                  <a:pt x="1753810" y="1410049"/>
                </a:cubicBezTo>
                <a:cubicBezTo>
                  <a:pt x="1747004" y="1423590"/>
                  <a:pt x="1728307" y="1433742"/>
                  <a:pt x="1711309" y="1433742"/>
                </a:cubicBezTo>
                <a:cubicBezTo>
                  <a:pt x="1694312" y="1433742"/>
                  <a:pt x="1685808" y="1423590"/>
                  <a:pt x="1690902" y="1410049"/>
                </a:cubicBezTo>
                <a:cubicBezTo>
                  <a:pt x="1697710" y="1396508"/>
                  <a:pt x="1716405" y="1386344"/>
                  <a:pt x="1733403" y="1386344"/>
                </a:cubicBezTo>
                <a:close/>
                <a:moveTo>
                  <a:pt x="1644982" y="1386344"/>
                </a:moveTo>
                <a:cubicBezTo>
                  <a:pt x="1661992" y="1386344"/>
                  <a:pt x="1670496" y="1398191"/>
                  <a:pt x="1665401" y="1410049"/>
                </a:cubicBezTo>
                <a:cubicBezTo>
                  <a:pt x="1658595" y="1423590"/>
                  <a:pt x="1639886" y="1433742"/>
                  <a:pt x="1622889" y="1433742"/>
                </a:cubicBezTo>
                <a:cubicBezTo>
                  <a:pt x="1605892" y="1433742"/>
                  <a:pt x="1597387" y="1423590"/>
                  <a:pt x="1602482" y="1410049"/>
                </a:cubicBezTo>
                <a:cubicBezTo>
                  <a:pt x="1609289" y="1396508"/>
                  <a:pt x="1627984" y="1386344"/>
                  <a:pt x="1644982" y="1386344"/>
                </a:cubicBezTo>
                <a:close/>
                <a:moveTo>
                  <a:pt x="1554886" y="1386344"/>
                </a:moveTo>
                <a:cubicBezTo>
                  <a:pt x="1573594" y="1386344"/>
                  <a:pt x="1582087" y="1396508"/>
                  <a:pt x="1575292" y="1410049"/>
                </a:cubicBezTo>
                <a:cubicBezTo>
                  <a:pt x="1568486" y="1423590"/>
                  <a:pt x="1549791" y="1433742"/>
                  <a:pt x="1532793" y="1433742"/>
                </a:cubicBezTo>
                <a:cubicBezTo>
                  <a:pt x="1515783" y="1433742"/>
                  <a:pt x="1507278" y="1423590"/>
                  <a:pt x="1512386" y="1410049"/>
                </a:cubicBezTo>
                <a:cubicBezTo>
                  <a:pt x="1519192" y="1396508"/>
                  <a:pt x="1537889" y="1386344"/>
                  <a:pt x="1554886" y="1386344"/>
                </a:cubicBezTo>
                <a:close/>
                <a:moveTo>
                  <a:pt x="1468187" y="1386344"/>
                </a:moveTo>
                <a:cubicBezTo>
                  <a:pt x="1485185" y="1386344"/>
                  <a:pt x="1493690" y="1396508"/>
                  <a:pt x="1486883" y="1410049"/>
                </a:cubicBezTo>
                <a:cubicBezTo>
                  <a:pt x="1480089" y="1423590"/>
                  <a:pt x="1461394" y="1433742"/>
                  <a:pt x="1444384" y="1433742"/>
                </a:cubicBezTo>
                <a:cubicBezTo>
                  <a:pt x="1427386" y="1433742"/>
                  <a:pt x="1418893" y="1423590"/>
                  <a:pt x="1425687" y="1410049"/>
                </a:cubicBezTo>
                <a:cubicBezTo>
                  <a:pt x="1432494" y="1396508"/>
                  <a:pt x="1451190" y="1386344"/>
                  <a:pt x="1468187" y="1386344"/>
                </a:cubicBezTo>
                <a:close/>
                <a:moveTo>
                  <a:pt x="1376378" y="1386344"/>
                </a:moveTo>
                <a:cubicBezTo>
                  <a:pt x="1393375" y="1386344"/>
                  <a:pt x="1401880" y="1396508"/>
                  <a:pt x="1395073" y="1410049"/>
                </a:cubicBezTo>
                <a:cubicBezTo>
                  <a:pt x="1388279" y="1423590"/>
                  <a:pt x="1369572" y="1433742"/>
                  <a:pt x="1352573" y="1433742"/>
                </a:cubicBezTo>
                <a:cubicBezTo>
                  <a:pt x="1335576" y="1433742"/>
                  <a:pt x="1327083" y="1423590"/>
                  <a:pt x="1333877" y="1410049"/>
                </a:cubicBezTo>
                <a:cubicBezTo>
                  <a:pt x="1340672" y="1396508"/>
                  <a:pt x="1359380" y="1386344"/>
                  <a:pt x="1376378" y="1386344"/>
                </a:cubicBezTo>
                <a:close/>
                <a:moveTo>
                  <a:pt x="1286282" y="1386344"/>
                </a:moveTo>
                <a:cubicBezTo>
                  <a:pt x="1303280" y="1386344"/>
                  <a:pt x="1311773" y="1396508"/>
                  <a:pt x="1304979" y="1410049"/>
                </a:cubicBezTo>
                <a:cubicBezTo>
                  <a:pt x="1298184" y="1423590"/>
                  <a:pt x="1279464" y="1433742"/>
                  <a:pt x="1260768" y="1433742"/>
                </a:cubicBezTo>
                <a:cubicBezTo>
                  <a:pt x="1243770" y="1433742"/>
                  <a:pt x="1235266" y="1423590"/>
                  <a:pt x="1242072" y="1410049"/>
                </a:cubicBezTo>
                <a:cubicBezTo>
                  <a:pt x="1248866" y="1396508"/>
                  <a:pt x="1267574" y="1386344"/>
                  <a:pt x="1286282" y="1386344"/>
                </a:cubicBezTo>
                <a:close/>
                <a:moveTo>
                  <a:pt x="1197862" y="1386344"/>
                </a:moveTo>
                <a:cubicBezTo>
                  <a:pt x="1214860" y="1386344"/>
                  <a:pt x="1223353" y="1396508"/>
                  <a:pt x="1216558" y="1410049"/>
                </a:cubicBezTo>
                <a:cubicBezTo>
                  <a:pt x="1209752" y="1423590"/>
                  <a:pt x="1189357" y="1433742"/>
                  <a:pt x="1172359" y="1433742"/>
                </a:cubicBezTo>
                <a:cubicBezTo>
                  <a:pt x="1155348" y="1433742"/>
                  <a:pt x="1146848" y="1423590"/>
                  <a:pt x="1153648" y="1410049"/>
                </a:cubicBezTo>
                <a:cubicBezTo>
                  <a:pt x="1160459" y="1396508"/>
                  <a:pt x="1180852" y="1386344"/>
                  <a:pt x="1197862" y="1386344"/>
                </a:cubicBezTo>
                <a:close/>
                <a:moveTo>
                  <a:pt x="1109450" y="1384650"/>
                </a:moveTo>
                <a:cubicBezTo>
                  <a:pt x="1126450" y="1386344"/>
                  <a:pt x="1134949" y="1396497"/>
                  <a:pt x="1128150" y="1408343"/>
                </a:cubicBezTo>
                <a:cubicBezTo>
                  <a:pt x="1121350" y="1421884"/>
                  <a:pt x="1100950" y="1432048"/>
                  <a:pt x="1083948" y="1432048"/>
                </a:cubicBezTo>
                <a:cubicBezTo>
                  <a:pt x="1066947" y="1432048"/>
                  <a:pt x="1058445" y="1421884"/>
                  <a:pt x="1065247" y="1408343"/>
                </a:cubicBezTo>
                <a:cubicBezTo>
                  <a:pt x="1072049" y="1394803"/>
                  <a:pt x="1092447" y="1384650"/>
                  <a:pt x="1109450" y="1384650"/>
                </a:cubicBezTo>
                <a:close/>
                <a:moveTo>
                  <a:pt x="1021050" y="1384650"/>
                </a:moveTo>
                <a:cubicBezTo>
                  <a:pt x="1038052" y="1386344"/>
                  <a:pt x="1046552" y="1396497"/>
                  <a:pt x="1039753" y="1408343"/>
                </a:cubicBezTo>
                <a:cubicBezTo>
                  <a:pt x="1032951" y="1421884"/>
                  <a:pt x="1012549" y="1432048"/>
                  <a:pt x="995550" y="1432048"/>
                </a:cubicBezTo>
                <a:cubicBezTo>
                  <a:pt x="978548" y="1432048"/>
                  <a:pt x="970047" y="1421884"/>
                  <a:pt x="976846" y="1408343"/>
                </a:cubicBezTo>
                <a:cubicBezTo>
                  <a:pt x="983648" y="1394803"/>
                  <a:pt x="1004050" y="1384650"/>
                  <a:pt x="1021050" y="1384650"/>
                </a:cubicBezTo>
                <a:close/>
                <a:moveTo>
                  <a:pt x="927464" y="1384650"/>
                </a:moveTo>
                <a:cubicBezTo>
                  <a:pt x="946166" y="1386344"/>
                  <a:pt x="954666" y="1396497"/>
                  <a:pt x="946166" y="1408343"/>
                </a:cubicBezTo>
                <a:cubicBezTo>
                  <a:pt x="939364" y="1421884"/>
                  <a:pt x="918963" y="1432048"/>
                  <a:pt x="901962" y="1432048"/>
                </a:cubicBezTo>
                <a:cubicBezTo>
                  <a:pt x="884961" y="1432048"/>
                  <a:pt x="876460" y="1421884"/>
                  <a:pt x="883260" y="1408343"/>
                </a:cubicBezTo>
                <a:cubicBezTo>
                  <a:pt x="890061" y="1394803"/>
                  <a:pt x="910463" y="1384650"/>
                  <a:pt x="927464" y="1384650"/>
                </a:cubicBezTo>
                <a:close/>
                <a:moveTo>
                  <a:pt x="840765" y="1384650"/>
                </a:moveTo>
                <a:cubicBezTo>
                  <a:pt x="857767" y="1386344"/>
                  <a:pt x="866268" y="1396497"/>
                  <a:pt x="857767" y="1408343"/>
                </a:cubicBezTo>
                <a:cubicBezTo>
                  <a:pt x="850966" y="1421884"/>
                  <a:pt x="830565" y="1432048"/>
                  <a:pt x="813564" y="1432048"/>
                </a:cubicBezTo>
                <a:cubicBezTo>
                  <a:pt x="796562" y="1432048"/>
                  <a:pt x="788062" y="1421884"/>
                  <a:pt x="796562" y="1408343"/>
                </a:cubicBezTo>
                <a:cubicBezTo>
                  <a:pt x="803362" y="1394803"/>
                  <a:pt x="823765" y="1384650"/>
                  <a:pt x="840765" y="1384650"/>
                </a:cubicBezTo>
                <a:close/>
                <a:moveTo>
                  <a:pt x="12089443" y="1381156"/>
                </a:moveTo>
                <a:cubicBezTo>
                  <a:pt x="12108080" y="1381156"/>
                  <a:pt x="12130256" y="1393003"/>
                  <a:pt x="12138632" y="1404861"/>
                </a:cubicBezTo>
                <a:cubicBezTo>
                  <a:pt x="12147243" y="1418402"/>
                  <a:pt x="12137098" y="1428554"/>
                  <a:pt x="12116690" y="1428554"/>
                </a:cubicBezTo>
                <a:cubicBezTo>
                  <a:pt x="12096284" y="1428554"/>
                  <a:pt x="12074108" y="1418402"/>
                  <a:pt x="12067266" y="1404861"/>
                </a:cubicBezTo>
                <a:cubicBezTo>
                  <a:pt x="12058891" y="1391320"/>
                  <a:pt x="12069035" y="1381156"/>
                  <a:pt x="12089443" y="1381156"/>
                </a:cubicBezTo>
                <a:close/>
                <a:moveTo>
                  <a:pt x="11985638" y="1381156"/>
                </a:moveTo>
                <a:cubicBezTo>
                  <a:pt x="12006045" y="1381156"/>
                  <a:pt x="12028221" y="1391320"/>
                  <a:pt x="12035063" y="1404861"/>
                </a:cubicBezTo>
                <a:cubicBezTo>
                  <a:pt x="12041786" y="1418402"/>
                  <a:pt x="12033293" y="1428554"/>
                  <a:pt x="12012887" y="1428554"/>
                </a:cubicBezTo>
                <a:cubicBezTo>
                  <a:pt x="11992479" y="1428554"/>
                  <a:pt x="11970421" y="1418402"/>
                  <a:pt x="11963697" y="1404861"/>
                </a:cubicBezTo>
                <a:cubicBezTo>
                  <a:pt x="11956856" y="1391320"/>
                  <a:pt x="11965231" y="1381156"/>
                  <a:pt x="11985638" y="1381156"/>
                </a:cubicBezTo>
                <a:close/>
                <a:moveTo>
                  <a:pt x="11887142" y="1381156"/>
                </a:moveTo>
                <a:cubicBezTo>
                  <a:pt x="11907431" y="1381156"/>
                  <a:pt x="11929608" y="1391320"/>
                  <a:pt x="11936449" y="1404861"/>
                </a:cubicBezTo>
                <a:cubicBezTo>
                  <a:pt x="11943291" y="1418402"/>
                  <a:pt x="11934680" y="1428554"/>
                  <a:pt x="11914272" y="1428554"/>
                </a:cubicBezTo>
                <a:cubicBezTo>
                  <a:pt x="11893866" y="1428554"/>
                  <a:pt x="11871808" y="1418402"/>
                  <a:pt x="11865084" y="1404861"/>
                </a:cubicBezTo>
                <a:cubicBezTo>
                  <a:pt x="11858242" y="1391320"/>
                  <a:pt x="11868387" y="1381156"/>
                  <a:pt x="11887142" y="1381156"/>
                </a:cubicBezTo>
                <a:close/>
                <a:moveTo>
                  <a:pt x="11783433" y="1381156"/>
                </a:moveTo>
                <a:cubicBezTo>
                  <a:pt x="11803863" y="1381156"/>
                  <a:pt x="11824270" y="1391320"/>
                  <a:pt x="11832645" y="1404861"/>
                </a:cubicBezTo>
                <a:cubicBezTo>
                  <a:pt x="11839487" y="1418402"/>
                  <a:pt x="11829224" y="1428554"/>
                  <a:pt x="11810587" y="1428554"/>
                </a:cubicBezTo>
                <a:cubicBezTo>
                  <a:pt x="11790227" y="1428554"/>
                  <a:pt x="11768074" y="1418402"/>
                  <a:pt x="11761280" y="1404861"/>
                </a:cubicBezTo>
                <a:cubicBezTo>
                  <a:pt x="11754474" y="1391320"/>
                  <a:pt x="11764677" y="1381156"/>
                  <a:pt x="11783433" y="1381156"/>
                </a:cubicBezTo>
                <a:close/>
                <a:moveTo>
                  <a:pt x="12191359" y="1367709"/>
                </a:moveTo>
                <a:cubicBezTo>
                  <a:pt x="12211766" y="1367709"/>
                  <a:pt x="12233824" y="1377873"/>
                  <a:pt x="12240547" y="1391414"/>
                </a:cubicBezTo>
                <a:cubicBezTo>
                  <a:pt x="12247389" y="1404955"/>
                  <a:pt x="12237127" y="1415119"/>
                  <a:pt x="12218489" y="1415119"/>
                </a:cubicBezTo>
                <a:cubicBezTo>
                  <a:pt x="12198082" y="1415119"/>
                  <a:pt x="12176024" y="1404955"/>
                  <a:pt x="12169183" y="1391414"/>
                </a:cubicBezTo>
                <a:cubicBezTo>
                  <a:pt x="12162340" y="1377873"/>
                  <a:pt x="12172602" y="1367709"/>
                  <a:pt x="12191359" y="1367709"/>
                </a:cubicBezTo>
                <a:close/>
                <a:moveTo>
                  <a:pt x="12637951" y="1346004"/>
                </a:moveTo>
                <a:cubicBezTo>
                  <a:pt x="12656706" y="1346004"/>
                  <a:pt x="12678882" y="1357851"/>
                  <a:pt x="12687256" y="1369709"/>
                </a:cubicBezTo>
                <a:cubicBezTo>
                  <a:pt x="12695869" y="1383250"/>
                  <a:pt x="12685606" y="1393402"/>
                  <a:pt x="12665198" y="1393402"/>
                </a:cubicBezTo>
                <a:cubicBezTo>
                  <a:pt x="12644792" y="1393402"/>
                  <a:pt x="12622733" y="1383250"/>
                  <a:pt x="12615892" y="1369709"/>
                </a:cubicBezTo>
                <a:cubicBezTo>
                  <a:pt x="12607282" y="1356157"/>
                  <a:pt x="12617544" y="1346004"/>
                  <a:pt x="12637951" y="1346004"/>
                </a:cubicBezTo>
                <a:close/>
                <a:moveTo>
                  <a:pt x="12534264" y="1346004"/>
                </a:moveTo>
                <a:cubicBezTo>
                  <a:pt x="12554671" y="1346004"/>
                  <a:pt x="12576729" y="1356157"/>
                  <a:pt x="12583572" y="1369709"/>
                </a:cubicBezTo>
                <a:cubicBezTo>
                  <a:pt x="12590295" y="1383250"/>
                  <a:pt x="12581920" y="1393402"/>
                  <a:pt x="12561513" y="1393402"/>
                </a:cubicBezTo>
                <a:cubicBezTo>
                  <a:pt x="12541107" y="1393402"/>
                  <a:pt x="12518930" y="1383250"/>
                  <a:pt x="12512088" y="1369709"/>
                </a:cubicBezTo>
                <a:cubicBezTo>
                  <a:pt x="12505365" y="1356157"/>
                  <a:pt x="12513858" y="1346004"/>
                  <a:pt x="12534264" y="1346004"/>
                </a:cubicBezTo>
                <a:close/>
                <a:moveTo>
                  <a:pt x="12435651" y="1346004"/>
                </a:moveTo>
                <a:cubicBezTo>
                  <a:pt x="12456057" y="1346004"/>
                  <a:pt x="12478116" y="1356157"/>
                  <a:pt x="12484958" y="1369709"/>
                </a:cubicBezTo>
                <a:cubicBezTo>
                  <a:pt x="12491681" y="1383250"/>
                  <a:pt x="12483307" y="1393402"/>
                  <a:pt x="12462900" y="1393402"/>
                </a:cubicBezTo>
                <a:cubicBezTo>
                  <a:pt x="12442492" y="1393402"/>
                  <a:pt x="12420316" y="1383250"/>
                  <a:pt x="12413474" y="1369709"/>
                </a:cubicBezTo>
                <a:cubicBezTo>
                  <a:pt x="12406751" y="1356157"/>
                  <a:pt x="12416896" y="1346004"/>
                  <a:pt x="12435651" y="1346004"/>
                </a:cubicBezTo>
                <a:close/>
                <a:moveTo>
                  <a:pt x="10757604" y="1335557"/>
                </a:moveTo>
                <a:cubicBezTo>
                  <a:pt x="10774614" y="1335557"/>
                  <a:pt x="10793311" y="1347404"/>
                  <a:pt x="10801816" y="1359250"/>
                </a:cubicBezTo>
                <a:cubicBezTo>
                  <a:pt x="10808610" y="1372803"/>
                  <a:pt x="10800105" y="1382955"/>
                  <a:pt x="10783108" y="1382955"/>
                </a:cubicBezTo>
                <a:cubicBezTo>
                  <a:pt x="10766109" y="1382955"/>
                  <a:pt x="10745714" y="1372803"/>
                  <a:pt x="10738908" y="1359250"/>
                </a:cubicBezTo>
                <a:cubicBezTo>
                  <a:pt x="10732114" y="1345710"/>
                  <a:pt x="10740607" y="1335557"/>
                  <a:pt x="10757604" y="1335557"/>
                </a:cubicBezTo>
                <a:close/>
                <a:moveTo>
                  <a:pt x="10315565" y="1335557"/>
                </a:moveTo>
                <a:cubicBezTo>
                  <a:pt x="10332564" y="1335557"/>
                  <a:pt x="10351260" y="1345710"/>
                  <a:pt x="10358066" y="1359250"/>
                </a:cubicBezTo>
                <a:cubicBezTo>
                  <a:pt x="10364873" y="1372803"/>
                  <a:pt x="10356368" y="1382955"/>
                  <a:pt x="10339358" y="1382955"/>
                </a:cubicBezTo>
                <a:cubicBezTo>
                  <a:pt x="10322360" y="1382955"/>
                  <a:pt x="10303664" y="1372803"/>
                  <a:pt x="10296869" y="1359250"/>
                </a:cubicBezTo>
                <a:cubicBezTo>
                  <a:pt x="10290063" y="1345710"/>
                  <a:pt x="10298568" y="1335557"/>
                  <a:pt x="10315565" y="1335557"/>
                </a:cubicBezTo>
                <a:close/>
                <a:moveTo>
                  <a:pt x="10227179" y="1335557"/>
                </a:moveTo>
                <a:cubicBezTo>
                  <a:pt x="10244177" y="1335557"/>
                  <a:pt x="10262874" y="1345710"/>
                  <a:pt x="10269680" y="1359250"/>
                </a:cubicBezTo>
                <a:cubicBezTo>
                  <a:pt x="10276474" y="1372803"/>
                  <a:pt x="10266271" y="1382955"/>
                  <a:pt x="10249273" y="1382955"/>
                </a:cubicBezTo>
                <a:cubicBezTo>
                  <a:pt x="10232275" y="1382955"/>
                  <a:pt x="10213578" y="1372803"/>
                  <a:pt x="10206773" y="1359250"/>
                </a:cubicBezTo>
                <a:cubicBezTo>
                  <a:pt x="10199966" y="1345710"/>
                  <a:pt x="10210182" y="1335557"/>
                  <a:pt x="10227179" y="1335557"/>
                </a:cubicBezTo>
                <a:close/>
                <a:moveTo>
                  <a:pt x="10050358" y="1333863"/>
                </a:moveTo>
                <a:cubicBezTo>
                  <a:pt x="10069055" y="1335557"/>
                  <a:pt x="10087751" y="1345710"/>
                  <a:pt x="10092859" y="1357556"/>
                </a:cubicBezTo>
                <a:cubicBezTo>
                  <a:pt x="10099653" y="1371109"/>
                  <a:pt x="10089462" y="1381261"/>
                  <a:pt x="10072452" y="1381261"/>
                </a:cubicBezTo>
                <a:cubicBezTo>
                  <a:pt x="10055454" y="1381261"/>
                  <a:pt x="10036757" y="1371109"/>
                  <a:pt x="10029951" y="1357556"/>
                </a:cubicBezTo>
                <a:cubicBezTo>
                  <a:pt x="10024856" y="1344016"/>
                  <a:pt x="10033361" y="1333863"/>
                  <a:pt x="10050358" y="1333863"/>
                </a:cubicBezTo>
                <a:close/>
                <a:moveTo>
                  <a:pt x="9965345" y="1333863"/>
                </a:moveTo>
                <a:cubicBezTo>
                  <a:pt x="9980645" y="1335557"/>
                  <a:pt x="9999353" y="1345710"/>
                  <a:pt x="10006159" y="1357556"/>
                </a:cubicBezTo>
                <a:cubicBezTo>
                  <a:pt x="10011255" y="1371109"/>
                  <a:pt x="10002750" y="1381261"/>
                  <a:pt x="9985752" y="1381261"/>
                </a:cubicBezTo>
                <a:cubicBezTo>
                  <a:pt x="9968743" y="1381261"/>
                  <a:pt x="9950046" y="1371109"/>
                  <a:pt x="9944938" y="1357556"/>
                </a:cubicBezTo>
                <a:cubicBezTo>
                  <a:pt x="9939843" y="1344016"/>
                  <a:pt x="9948348" y="1333863"/>
                  <a:pt x="9965345" y="1333863"/>
                </a:cubicBezTo>
                <a:close/>
                <a:moveTo>
                  <a:pt x="9875237" y="1333863"/>
                </a:moveTo>
                <a:cubicBezTo>
                  <a:pt x="9892247" y="1333863"/>
                  <a:pt x="9910955" y="1345710"/>
                  <a:pt x="9916051" y="1357556"/>
                </a:cubicBezTo>
                <a:cubicBezTo>
                  <a:pt x="9921147" y="1371109"/>
                  <a:pt x="9912654" y="1381261"/>
                  <a:pt x="9895656" y="1381261"/>
                </a:cubicBezTo>
                <a:cubicBezTo>
                  <a:pt x="9878635" y="1381261"/>
                  <a:pt x="9859938" y="1371109"/>
                  <a:pt x="9854842" y="1357556"/>
                </a:cubicBezTo>
                <a:cubicBezTo>
                  <a:pt x="9849735" y="1344016"/>
                  <a:pt x="9858239" y="1333863"/>
                  <a:pt x="9875237" y="1333863"/>
                </a:cubicBezTo>
                <a:close/>
                <a:moveTo>
                  <a:pt x="9786838" y="1333863"/>
                </a:moveTo>
                <a:cubicBezTo>
                  <a:pt x="9803836" y="1333863"/>
                  <a:pt x="9822545" y="1345710"/>
                  <a:pt x="9827641" y="1357556"/>
                </a:cubicBezTo>
                <a:cubicBezTo>
                  <a:pt x="9832736" y="1371109"/>
                  <a:pt x="9824243" y="1381261"/>
                  <a:pt x="9807233" y="1381261"/>
                </a:cubicBezTo>
                <a:cubicBezTo>
                  <a:pt x="9790236" y="1381261"/>
                  <a:pt x="9771539" y="1371109"/>
                  <a:pt x="9766443" y="1357556"/>
                </a:cubicBezTo>
                <a:cubicBezTo>
                  <a:pt x="9761336" y="1344016"/>
                  <a:pt x="9769840" y="1333863"/>
                  <a:pt x="9786838" y="1333863"/>
                </a:cubicBezTo>
                <a:close/>
                <a:moveTo>
                  <a:pt x="9698417" y="1333863"/>
                </a:moveTo>
                <a:cubicBezTo>
                  <a:pt x="9717114" y="1333863"/>
                  <a:pt x="9734111" y="1344016"/>
                  <a:pt x="9739219" y="1357556"/>
                </a:cubicBezTo>
                <a:cubicBezTo>
                  <a:pt x="9744315" y="1371109"/>
                  <a:pt x="9735810" y="1381261"/>
                  <a:pt x="9718812" y="1381261"/>
                </a:cubicBezTo>
                <a:cubicBezTo>
                  <a:pt x="9701815" y="1381261"/>
                  <a:pt x="9683118" y="1371109"/>
                  <a:pt x="9678022" y="1357556"/>
                </a:cubicBezTo>
                <a:cubicBezTo>
                  <a:pt x="9672915" y="1344016"/>
                  <a:pt x="9681419" y="1333863"/>
                  <a:pt x="9698417" y="1333863"/>
                </a:cubicBezTo>
                <a:close/>
                <a:moveTo>
                  <a:pt x="9611729" y="1333863"/>
                </a:moveTo>
                <a:cubicBezTo>
                  <a:pt x="9628739" y="1333863"/>
                  <a:pt x="9647435" y="1344016"/>
                  <a:pt x="9652531" y="1357556"/>
                </a:cubicBezTo>
                <a:cubicBezTo>
                  <a:pt x="9657638" y="1371109"/>
                  <a:pt x="9647435" y="1381261"/>
                  <a:pt x="9630426" y="1381261"/>
                </a:cubicBezTo>
                <a:cubicBezTo>
                  <a:pt x="9613427" y="1381261"/>
                  <a:pt x="9594719" y="1371109"/>
                  <a:pt x="9589623" y="1357556"/>
                </a:cubicBezTo>
                <a:cubicBezTo>
                  <a:pt x="9584527" y="1344016"/>
                  <a:pt x="9594731" y="1333863"/>
                  <a:pt x="9611729" y="1333863"/>
                </a:cubicBezTo>
                <a:close/>
                <a:moveTo>
                  <a:pt x="9518211" y="1333863"/>
                </a:moveTo>
                <a:cubicBezTo>
                  <a:pt x="9535209" y="1333863"/>
                  <a:pt x="9553905" y="1344016"/>
                  <a:pt x="9559013" y="1357556"/>
                </a:cubicBezTo>
                <a:cubicBezTo>
                  <a:pt x="9564109" y="1371109"/>
                  <a:pt x="9553905" y="1381261"/>
                  <a:pt x="9536907" y="1381261"/>
                </a:cubicBezTo>
                <a:cubicBezTo>
                  <a:pt x="9519909" y="1381261"/>
                  <a:pt x="9501213" y="1371109"/>
                  <a:pt x="9496105" y="1357556"/>
                </a:cubicBezTo>
                <a:cubicBezTo>
                  <a:pt x="9491009" y="1344016"/>
                  <a:pt x="9501213" y="1333863"/>
                  <a:pt x="9518211" y="1333863"/>
                </a:cubicBezTo>
                <a:close/>
                <a:moveTo>
                  <a:pt x="9429813" y="1333863"/>
                </a:moveTo>
                <a:cubicBezTo>
                  <a:pt x="9446811" y="1333863"/>
                  <a:pt x="9465507" y="1344016"/>
                  <a:pt x="9470615" y="1357556"/>
                </a:cubicBezTo>
                <a:cubicBezTo>
                  <a:pt x="9475711" y="1371109"/>
                  <a:pt x="9465507" y="1381261"/>
                  <a:pt x="9448510" y="1381261"/>
                </a:cubicBezTo>
                <a:cubicBezTo>
                  <a:pt x="9431511" y="1381261"/>
                  <a:pt x="9412815" y="1371109"/>
                  <a:pt x="9407707" y="1357556"/>
                </a:cubicBezTo>
                <a:cubicBezTo>
                  <a:pt x="9402611" y="1344016"/>
                  <a:pt x="9412815" y="1333863"/>
                  <a:pt x="9429813" y="1333863"/>
                </a:cubicBezTo>
                <a:close/>
                <a:moveTo>
                  <a:pt x="9343090" y="1333863"/>
                </a:moveTo>
                <a:cubicBezTo>
                  <a:pt x="9360099" y="1333863"/>
                  <a:pt x="9377097" y="1344016"/>
                  <a:pt x="9382205" y="1357556"/>
                </a:cubicBezTo>
                <a:cubicBezTo>
                  <a:pt x="9387300" y="1371109"/>
                  <a:pt x="9377097" y="1381261"/>
                  <a:pt x="9360099" y="1381261"/>
                </a:cubicBezTo>
                <a:cubicBezTo>
                  <a:pt x="9343090" y="1381261"/>
                  <a:pt x="9324393" y="1371109"/>
                  <a:pt x="9320995" y="1357556"/>
                </a:cubicBezTo>
                <a:cubicBezTo>
                  <a:pt x="9315888" y="1344016"/>
                  <a:pt x="9326091" y="1333863"/>
                  <a:pt x="9343090" y="1333863"/>
                </a:cubicBezTo>
                <a:close/>
                <a:moveTo>
                  <a:pt x="9254691" y="1330475"/>
                </a:moveTo>
                <a:cubicBezTo>
                  <a:pt x="9270002" y="1330475"/>
                  <a:pt x="9288698" y="1340639"/>
                  <a:pt x="9293806" y="1354168"/>
                </a:cubicBezTo>
                <a:cubicBezTo>
                  <a:pt x="9298902" y="1367721"/>
                  <a:pt x="9288698" y="1377885"/>
                  <a:pt x="9271701" y="1377885"/>
                </a:cubicBezTo>
                <a:cubicBezTo>
                  <a:pt x="9254691" y="1377885"/>
                  <a:pt x="9237693" y="1367721"/>
                  <a:pt x="9232597" y="1354168"/>
                </a:cubicBezTo>
                <a:cubicBezTo>
                  <a:pt x="9227490" y="1340639"/>
                  <a:pt x="9237693" y="1330475"/>
                  <a:pt x="9254691" y="1330475"/>
                </a:cubicBezTo>
                <a:close/>
                <a:moveTo>
                  <a:pt x="9164570" y="1330475"/>
                </a:moveTo>
                <a:cubicBezTo>
                  <a:pt x="9181580" y="1330475"/>
                  <a:pt x="9198578" y="1340639"/>
                  <a:pt x="9203674" y="1354168"/>
                </a:cubicBezTo>
                <a:cubicBezTo>
                  <a:pt x="9208770" y="1367721"/>
                  <a:pt x="9198578" y="1377885"/>
                  <a:pt x="9181580" y="1377885"/>
                </a:cubicBezTo>
                <a:cubicBezTo>
                  <a:pt x="9164570" y="1377885"/>
                  <a:pt x="9147561" y="1367721"/>
                  <a:pt x="9142465" y="1354168"/>
                </a:cubicBezTo>
                <a:cubicBezTo>
                  <a:pt x="9137369" y="1340639"/>
                  <a:pt x="9147561" y="1330475"/>
                  <a:pt x="9164570" y="1330475"/>
                </a:cubicBezTo>
                <a:close/>
                <a:moveTo>
                  <a:pt x="9076160" y="1330475"/>
                </a:moveTo>
                <a:cubicBezTo>
                  <a:pt x="9093158" y="1330475"/>
                  <a:pt x="9110167" y="1340639"/>
                  <a:pt x="9115263" y="1354168"/>
                </a:cubicBezTo>
                <a:cubicBezTo>
                  <a:pt x="9120359" y="1367721"/>
                  <a:pt x="9110167" y="1377885"/>
                  <a:pt x="9093170" y="1377885"/>
                </a:cubicBezTo>
                <a:cubicBezTo>
                  <a:pt x="9076160" y="1377885"/>
                  <a:pt x="9059162" y="1367721"/>
                  <a:pt x="9054066" y="1354168"/>
                </a:cubicBezTo>
                <a:cubicBezTo>
                  <a:pt x="9048959" y="1340639"/>
                  <a:pt x="9059162" y="1330475"/>
                  <a:pt x="9076160" y="1330475"/>
                </a:cubicBezTo>
                <a:close/>
                <a:moveTo>
                  <a:pt x="8989448" y="1330475"/>
                </a:moveTo>
                <a:cubicBezTo>
                  <a:pt x="9006458" y="1330475"/>
                  <a:pt x="9023455" y="1340639"/>
                  <a:pt x="9026853" y="1354168"/>
                </a:cubicBezTo>
                <a:cubicBezTo>
                  <a:pt x="9031949" y="1367721"/>
                  <a:pt x="9021757" y="1377885"/>
                  <a:pt x="9004747" y="1377885"/>
                </a:cubicBezTo>
                <a:cubicBezTo>
                  <a:pt x="8987750" y="1377885"/>
                  <a:pt x="8970752" y="1367721"/>
                  <a:pt x="8965656" y="1354168"/>
                </a:cubicBezTo>
                <a:cubicBezTo>
                  <a:pt x="8960549" y="1340639"/>
                  <a:pt x="8972450" y="1330475"/>
                  <a:pt x="8989448" y="1330475"/>
                </a:cubicBezTo>
                <a:close/>
                <a:moveTo>
                  <a:pt x="8899364" y="1330475"/>
                </a:moveTo>
                <a:cubicBezTo>
                  <a:pt x="8918072" y="1330475"/>
                  <a:pt x="8935069" y="1340639"/>
                  <a:pt x="8938467" y="1354168"/>
                </a:cubicBezTo>
                <a:cubicBezTo>
                  <a:pt x="8943574" y="1367721"/>
                  <a:pt x="8931673" y="1377885"/>
                  <a:pt x="8914663" y="1377885"/>
                </a:cubicBezTo>
                <a:cubicBezTo>
                  <a:pt x="8897665" y="1377885"/>
                  <a:pt x="8880667" y="1367721"/>
                  <a:pt x="8875559" y="1354168"/>
                </a:cubicBezTo>
                <a:cubicBezTo>
                  <a:pt x="8872162" y="1340639"/>
                  <a:pt x="8882365" y="1330475"/>
                  <a:pt x="8899364" y="1330475"/>
                </a:cubicBezTo>
                <a:close/>
                <a:moveTo>
                  <a:pt x="8812652" y="1330475"/>
                </a:moveTo>
                <a:cubicBezTo>
                  <a:pt x="8829650" y="1330475"/>
                  <a:pt x="8846659" y="1340639"/>
                  <a:pt x="8851755" y="1354168"/>
                </a:cubicBezTo>
                <a:cubicBezTo>
                  <a:pt x="8855153" y="1367721"/>
                  <a:pt x="8844961" y="1377885"/>
                  <a:pt x="8827951" y="1377885"/>
                </a:cubicBezTo>
                <a:cubicBezTo>
                  <a:pt x="8810954" y="1377885"/>
                  <a:pt x="8793955" y="1367721"/>
                  <a:pt x="8788848" y="1354168"/>
                </a:cubicBezTo>
                <a:cubicBezTo>
                  <a:pt x="8785439" y="1340639"/>
                  <a:pt x="8795654" y="1330475"/>
                  <a:pt x="8812652" y="1330475"/>
                </a:cubicBezTo>
                <a:close/>
                <a:moveTo>
                  <a:pt x="8724242" y="1328781"/>
                </a:moveTo>
                <a:cubicBezTo>
                  <a:pt x="8741239" y="1330475"/>
                  <a:pt x="8758238" y="1340628"/>
                  <a:pt x="8761647" y="1352474"/>
                </a:cubicBezTo>
                <a:cubicBezTo>
                  <a:pt x="8765043" y="1366027"/>
                  <a:pt x="8754840" y="1376191"/>
                  <a:pt x="8737842" y="1376191"/>
                </a:cubicBezTo>
                <a:cubicBezTo>
                  <a:pt x="8720844" y="1376191"/>
                  <a:pt x="8703846" y="1366027"/>
                  <a:pt x="8700437" y="1352474"/>
                </a:cubicBezTo>
                <a:cubicBezTo>
                  <a:pt x="8697040" y="1338934"/>
                  <a:pt x="8707244" y="1328781"/>
                  <a:pt x="8724242" y="1328781"/>
                </a:cubicBezTo>
                <a:close/>
                <a:moveTo>
                  <a:pt x="8635843" y="1328781"/>
                </a:moveTo>
                <a:cubicBezTo>
                  <a:pt x="8652842" y="1330475"/>
                  <a:pt x="8669839" y="1340628"/>
                  <a:pt x="8673248" y="1352474"/>
                </a:cubicBezTo>
                <a:cubicBezTo>
                  <a:pt x="8676645" y="1366027"/>
                  <a:pt x="8666442" y="1376191"/>
                  <a:pt x="8649444" y="1376191"/>
                </a:cubicBezTo>
                <a:cubicBezTo>
                  <a:pt x="8632447" y="1376191"/>
                  <a:pt x="8615448" y="1366027"/>
                  <a:pt x="8612039" y="1352474"/>
                </a:cubicBezTo>
                <a:cubicBezTo>
                  <a:pt x="8608642" y="1338934"/>
                  <a:pt x="8618846" y="1328781"/>
                  <a:pt x="8635843" y="1328781"/>
                </a:cubicBezTo>
                <a:close/>
                <a:moveTo>
                  <a:pt x="8549120" y="1328781"/>
                </a:moveTo>
                <a:cubicBezTo>
                  <a:pt x="8564419" y="1328781"/>
                  <a:pt x="8581440" y="1340628"/>
                  <a:pt x="8586536" y="1352474"/>
                </a:cubicBezTo>
                <a:cubicBezTo>
                  <a:pt x="8589934" y="1366027"/>
                  <a:pt x="8579731" y="1376191"/>
                  <a:pt x="8562721" y="1376191"/>
                </a:cubicBezTo>
                <a:cubicBezTo>
                  <a:pt x="8545722" y="1376191"/>
                  <a:pt x="8528725" y="1366027"/>
                  <a:pt x="8525328" y="1352474"/>
                </a:cubicBezTo>
                <a:cubicBezTo>
                  <a:pt x="8521930" y="1338934"/>
                  <a:pt x="8532122" y="1328781"/>
                  <a:pt x="8549120" y="1328781"/>
                </a:cubicBezTo>
                <a:close/>
                <a:moveTo>
                  <a:pt x="8460721" y="1328781"/>
                </a:moveTo>
                <a:cubicBezTo>
                  <a:pt x="8477720" y="1328781"/>
                  <a:pt x="8493030" y="1340628"/>
                  <a:pt x="8498126" y="1352474"/>
                </a:cubicBezTo>
                <a:cubicBezTo>
                  <a:pt x="8501524" y="1366027"/>
                  <a:pt x="8491320" y="1376191"/>
                  <a:pt x="8474322" y="1376191"/>
                </a:cubicBezTo>
                <a:cubicBezTo>
                  <a:pt x="8457324" y="1376191"/>
                  <a:pt x="8440326" y="1366027"/>
                  <a:pt x="8436929" y="1352474"/>
                </a:cubicBezTo>
                <a:cubicBezTo>
                  <a:pt x="8433520" y="1338934"/>
                  <a:pt x="8443724" y="1328781"/>
                  <a:pt x="8460721" y="1328781"/>
                </a:cubicBezTo>
                <a:close/>
                <a:moveTo>
                  <a:pt x="8372324" y="1328781"/>
                </a:moveTo>
                <a:cubicBezTo>
                  <a:pt x="8389321" y="1328781"/>
                  <a:pt x="8406319" y="1338934"/>
                  <a:pt x="8409728" y="1352474"/>
                </a:cubicBezTo>
                <a:cubicBezTo>
                  <a:pt x="8413125" y="1366027"/>
                  <a:pt x="8402922" y="1376191"/>
                  <a:pt x="8385924" y="1376191"/>
                </a:cubicBezTo>
                <a:cubicBezTo>
                  <a:pt x="8368926" y="1376191"/>
                  <a:pt x="8351928" y="1366027"/>
                  <a:pt x="8348519" y="1352474"/>
                </a:cubicBezTo>
                <a:cubicBezTo>
                  <a:pt x="8345122" y="1338934"/>
                  <a:pt x="8355325" y="1328781"/>
                  <a:pt x="8372324" y="1328781"/>
                </a:cubicBezTo>
                <a:close/>
                <a:moveTo>
                  <a:pt x="8282215" y="1328781"/>
                </a:moveTo>
                <a:cubicBezTo>
                  <a:pt x="8300912" y="1328781"/>
                  <a:pt x="8316211" y="1338934"/>
                  <a:pt x="8319620" y="1352474"/>
                </a:cubicBezTo>
                <a:cubicBezTo>
                  <a:pt x="8323017" y="1366027"/>
                  <a:pt x="8311115" y="1376191"/>
                  <a:pt x="8294117" y="1376191"/>
                </a:cubicBezTo>
                <a:cubicBezTo>
                  <a:pt x="8277119" y="1376191"/>
                  <a:pt x="8260110" y="1366027"/>
                  <a:pt x="8256712" y="1352474"/>
                </a:cubicBezTo>
                <a:cubicBezTo>
                  <a:pt x="8253316" y="1338934"/>
                  <a:pt x="8265217" y="1328781"/>
                  <a:pt x="8282215" y="1328781"/>
                </a:cubicBezTo>
                <a:close/>
                <a:moveTo>
                  <a:pt x="8193793" y="1328781"/>
                </a:moveTo>
                <a:cubicBezTo>
                  <a:pt x="8212501" y="1328781"/>
                  <a:pt x="8227801" y="1338934"/>
                  <a:pt x="8231198" y="1352474"/>
                </a:cubicBezTo>
                <a:cubicBezTo>
                  <a:pt x="8234607" y="1366027"/>
                  <a:pt x="8222705" y="1376191"/>
                  <a:pt x="8205707" y="1376191"/>
                </a:cubicBezTo>
                <a:cubicBezTo>
                  <a:pt x="8188697" y="1376191"/>
                  <a:pt x="8171687" y="1366027"/>
                  <a:pt x="8168291" y="1352474"/>
                </a:cubicBezTo>
                <a:cubicBezTo>
                  <a:pt x="8164893" y="1338934"/>
                  <a:pt x="8176795" y="1328781"/>
                  <a:pt x="8193793" y="1328781"/>
                </a:cubicBezTo>
                <a:close/>
                <a:moveTo>
                  <a:pt x="8108803" y="1328781"/>
                </a:moveTo>
                <a:cubicBezTo>
                  <a:pt x="8124102" y="1328781"/>
                  <a:pt x="8141101" y="1338934"/>
                  <a:pt x="8144498" y="1352474"/>
                </a:cubicBezTo>
                <a:cubicBezTo>
                  <a:pt x="8147895" y="1366027"/>
                  <a:pt x="8136005" y="1376191"/>
                  <a:pt x="8118995" y="1376191"/>
                </a:cubicBezTo>
                <a:cubicBezTo>
                  <a:pt x="8101997" y="1376191"/>
                  <a:pt x="8084999" y="1366027"/>
                  <a:pt x="8083301" y="1352474"/>
                </a:cubicBezTo>
                <a:cubicBezTo>
                  <a:pt x="8079903" y="1338934"/>
                  <a:pt x="8091806" y="1328781"/>
                  <a:pt x="8108803" y="1328781"/>
                </a:cubicBezTo>
                <a:close/>
                <a:moveTo>
                  <a:pt x="8016996" y="1328781"/>
                </a:moveTo>
                <a:cubicBezTo>
                  <a:pt x="8033995" y="1328781"/>
                  <a:pt x="8049294" y="1338934"/>
                  <a:pt x="8052691" y="1352474"/>
                </a:cubicBezTo>
                <a:cubicBezTo>
                  <a:pt x="8056088" y="1366027"/>
                  <a:pt x="8044187" y="1376191"/>
                  <a:pt x="8027188" y="1376191"/>
                </a:cubicBezTo>
                <a:cubicBezTo>
                  <a:pt x="8010191" y="1376191"/>
                  <a:pt x="7993193" y="1366027"/>
                  <a:pt x="7991494" y="1352474"/>
                </a:cubicBezTo>
                <a:cubicBezTo>
                  <a:pt x="7988097" y="1338934"/>
                  <a:pt x="7999987" y="1328781"/>
                  <a:pt x="8016996" y="1328781"/>
                </a:cubicBezTo>
                <a:close/>
                <a:moveTo>
                  <a:pt x="7928586" y="1328781"/>
                </a:moveTo>
                <a:cubicBezTo>
                  <a:pt x="7945595" y="1328781"/>
                  <a:pt x="7960895" y="1338934"/>
                  <a:pt x="7964304" y="1352474"/>
                </a:cubicBezTo>
                <a:cubicBezTo>
                  <a:pt x="7967701" y="1366027"/>
                  <a:pt x="7955787" y="1376191"/>
                  <a:pt x="7938790" y="1376191"/>
                </a:cubicBezTo>
                <a:cubicBezTo>
                  <a:pt x="7921791" y="1376191"/>
                  <a:pt x="7904794" y="1366027"/>
                  <a:pt x="7903095" y="1352474"/>
                </a:cubicBezTo>
                <a:cubicBezTo>
                  <a:pt x="7899686" y="1338934"/>
                  <a:pt x="7911588" y="1328781"/>
                  <a:pt x="7928586" y="1328781"/>
                </a:cubicBezTo>
                <a:close/>
                <a:moveTo>
                  <a:pt x="7840164" y="1327099"/>
                </a:moveTo>
                <a:cubicBezTo>
                  <a:pt x="7857174" y="1328793"/>
                  <a:pt x="7874183" y="1338946"/>
                  <a:pt x="7875882" y="1350792"/>
                </a:cubicBezTo>
                <a:cubicBezTo>
                  <a:pt x="7879279" y="1364345"/>
                  <a:pt x="7867377" y="1374497"/>
                  <a:pt x="7850379" y="1374497"/>
                </a:cubicBezTo>
                <a:cubicBezTo>
                  <a:pt x="7833370" y="1374497"/>
                  <a:pt x="7816372" y="1364345"/>
                  <a:pt x="7814673" y="1350792"/>
                </a:cubicBezTo>
                <a:cubicBezTo>
                  <a:pt x="7811264" y="1337252"/>
                  <a:pt x="7823167" y="1327099"/>
                  <a:pt x="7840164" y="1327099"/>
                </a:cubicBezTo>
                <a:close/>
                <a:moveTo>
                  <a:pt x="7751779" y="1327099"/>
                </a:moveTo>
                <a:cubicBezTo>
                  <a:pt x="7768777" y="1328793"/>
                  <a:pt x="7785775" y="1338946"/>
                  <a:pt x="7787473" y="1350792"/>
                </a:cubicBezTo>
                <a:cubicBezTo>
                  <a:pt x="7790870" y="1364345"/>
                  <a:pt x="7778968" y="1374497"/>
                  <a:pt x="7761971" y="1374497"/>
                </a:cubicBezTo>
                <a:cubicBezTo>
                  <a:pt x="7744972" y="1374497"/>
                  <a:pt x="7729662" y="1364345"/>
                  <a:pt x="7726265" y="1350792"/>
                </a:cubicBezTo>
                <a:cubicBezTo>
                  <a:pt x="7724566" y="1337252"/>
                  <a:pt x="7734771" y="1327099"/>
                  <a:pt x="7751779" y="1327099"/>
                </a:cubicBezTo>
                <a:close/>
                <a:moveTo>
                  <a:pt x="7665067" y="1327099"/>
                </a:moveTo>
                <a:cubicBezTo>
                  <a:pt x="7682063" y="1328793"/>
                  <a:pt x="7697363" y="1338946"/>
                  <a:pt x="7700760" y="1350792"/>
                </a:cubicBezTo>
                <a:cubicBezTo>
                  <a:pt x="7702461" y="1364345"/>
                  <a:pt x="7692268" y="1374497"/>
                  <a:pt x="7673559" y="1374497"/>
                </a:cubicBezTo>
                <a:cubicBezTo>
                  <a:pt x="7656562" y="1374497"/>
                  <a:pt x="7641263" y="1364345"/>
                  <a:pt x="7637865" y="1350792"/>
                </a:cubicBezTo>
                <a:cubicBezTo>
                  <a:pt x="7636167" y="1337252"/>
                  <a:pt x="7648070" y="1327099"/>
                  <a:pt x="7665067" y="1327099"/>
                </a:cubicBezTo>
                <a:close/>
                <a:moveTo>
                  <a:pt x="7574960" y="1327099"/>
                </a:moveTo>
                <a:cubicBezTo>
                  <a:pt x="7591958" y="1327099"/>
                  <a:pt x="7608967" y="1338946"/>
                  <a:pt x="7610675" y="1350792"/>
                </a:cubicBezTo>
                <a:cubicBezTo>
                  <a:pt x="7612376" y="1364345"/>
                  <a:pt x="7600472" y="1374497"/>
                  <a:pt x="7583465" y="1374497"/>
                </a:cubicBezTo>
                <a:cubicBezTo>
                  <a:pt x="7566472" y="1374497"/>
                  <a:pt x="7551162" y="1364345"/>
                  <a:pt x="7547766" y="1350792"/>
                </a:cubicBezTo>
                <a:cubicBezTo>
                  <a:pt x="7546069" y="1337252"/>
                  <a:pt x="7557965" y="1327099"/>
                  <a:pt x="7574960" y="1327099"/>
                </a:cubicBezTo>
                <a:close/>
                <a:moveTo>
                  <a:pt x="7486561" y="1327099"/>
                </a:moveTo>
                <a:cubicBezTo>
                  <a:pt x="7503557" y="1327099"/>
                  <a:pt x="7520555" y="1338946"/>
                  <a:pt x="7522254" y="1350792"/>
                </a:cubicBezTo>
                <a:cubicBezTo>
                  <a:pt x="7523953" y="1364345"/>
                  <a:pt x="7512062" y="1374497"/>
                  <a:pt x="7495050" y="1374497"/>
                </a:cubicBezTo>
                <a:cubicBezTo>
                  <a:pt x="7478050" y="1374497"/>
                  <a:pt x="7462750" y="1364345"/>
                  <a:pt x="7459347" y="1350792"/>
                </a:cubicBezTo>
                <a:cubicBezTo>
                  <a:pt x="7457647" y="1337252"/>
                  <a:pt x="7469564" y="1327099"/>
                  <a:pt x="7486561" y="1327099"/>
                </a:cubicBezTo>
                <a:close/>
                <a:moveTo>
                  <a:pt x="7399847" y="1327099"/>
                </a:moveTo>
                <a:cubicBezTo>
                  <a:pt x="7416857" y="1327099"/>
                  <a:pt x="7432158" y="1337252"/>
                  <a:pt x="7433856" y="1350792"/>
                </a:cubicBezTo>
                <a:cubicBezTo>
                  <a:pt x="7435553" y="1364345"/>
                  <a:pt x="7423651" y="1374497"/>
                  <a:pt x="7406652" y="1374497"/>
                </a:cubicBezTo>
                <a:cubicBezTo>
                  <a:pt x="7389655" y="1374497"/>
                  <a:pt x="7374355" y="1364345"/>
                  <a:pt x="7372653" y="1350792"/>
                </a:cubicBezTo>
                <a:cubicBezTo>
                  <a:pt x="7370946" y="1337252"/>
                  <a:pt x="7382847" y="1327099"/>
                  <a:pt x="7399847" y="1327099"/>
                </a:cubicBezTo>
                <a:close/>
                <a:moveTo>
                  <a:pt x="7316542" y="1327099"/>
                </a:moveTo>
                <a:cubicBezTo>
                  <a:pt x="7333540" y="1327099"/>
                  <a:pt x="7348840" y="1337252"/>
                  <a:pt x="7350537" y="1350792"/>
                </a:cubicBezTo>
                <a:cubicBezTo>
                  <a:pt x="7352237" y="1364345"/>
                  <a:pt x="7340333" y="1374497"/>
                  <a:pt x="7323335" y="1374497"/>
                </a:cubicBezTo>
                <a:cubicBezTo>
                  <a:pt x="7306339" y="1374497"/>
                  <a:pt x="7291037" y="1364345"/>
                  <a:pt x="7289339" y="1350792"/>
                </a:cubicBezTo>
                <a:cubicBezTo>
                  <a:pt x="7287642" y="1337252"/>
                  <a:pt x="7299546" y="1327099"/>
                  <a:pt x="7316542" y="1327099"/>
                </a:cubicBezTo>
                <a:close/>
                <a:moveTo>
                  <a:pt x="7228142" y="1327099"/>
                </a:moveTo>
                <a:cubicBezTo>
                  <a:pt x="7245137" y="1327099"/>
                  <a:pt x="7260450" y="1337252"/>
                  <a:pt x="7262149" y="1350792"/>
                </a:cubicBezTo>
                <a:cubicBezTo>
                  <a:pt x="7263848" y="1364345"/>
                  <a:pt x="7251946" y="1374497"/>
                  <a:pt x="7234938" y="1374497"/>
                </a:cubicBezTo>
                <a:cubicBezTo>
                  <a:pt x="7217936" y="1374497"/>
                  <a:pt x="7202637" y="1364345"/>
                  <a:pt x="7200938" y="1350792"/>
                </a:cubicBezTo>
                <a:cubicBezTo>
                  <a:pt x="7199239" y="1337252"/>
                  <a:pt x="7211142" y="1327099"/>
                  <a:pt x="7228142" y="1327099"/>
                </a:cubicBezTo>
                <a:close/>
                <a:moveTo>
                  <a:pt x="5987253" y="1327099"/>
                </a:moveTo>
                <a:cubicBezTo>
                  <a:pt x="6004248" y="1327099"/>
                  <a:pt x="6017851" y="1337252"/>
                  <a:pt x="6017851" y="1350792"/>
                </a:cubicBezTo>
                <a:cubicBezTo>
                  <a:pt x="6017851" y="1364345"/>
                  <a:pt x="6004248" y="1374497"/>
                  <a:pt x="5987253" y="1374497"/>
                </a:cubicBezTo>
                <a:cubicBezTo>
                  <a:pt x="5970272" y="1374497"/>
                  <a:pt x="5956671" y="1364345"/>
                  <a:pt x="5956671" y="1350792"/>
                </a:cubicBezTo>
                <a:cubicBezTo>
                  <a:pt x="5956671" y="1337252"/>
                  <a:pt x="5970272" y="1327099"/>
                  <a:pt x="5987253" y="1327099"/>
                </a:cubicBezTo>
                <a:close/>
                <a:moveTo>
                  <a:pt x="6877954" y="1325405"/>
                </a:moveTo>
                <a:cubicBezTo>
                  <a:pt x="6894948" y="1325405"/>
                  <a:pt x="6910244" y="1335558"/>
                  <a:pt x="6911955" y="1349098"/>
                </a:cubicBezTo>
                <a:cubicBezTo>
                  <a:pt x="6913653" y="1362639"/>
                  <a:pt x="6900053" y="1372803"/>
                  <a:pt x="6883060" y="1372803"/>
                </a:cubicBezTo>
                <a:cubicBezTo>
                  <a:pt x="6866058" y="1372803"/>
                  <a:pt x="6850747" y="1362639"/>
                  <a:pt x="6849049" y="1349098"/>
                </a:cubicBezTo>
                <a:cubicBezTo>
                  <a:pt x="6847354" y="1335558"/>
                  <a:pt x="6860949" y="1325405"/>
                  <a:pt x="6877954" y="1325405"/>
                </a:cubicBezTo>
                <a:close/>
                <a:moveTo>
                  <a:pt x="7139728" y="1323711"/>
                </a:moveTo>
                <a:cubicBezTo>
                  <a:pt x="7156727" y="1323711"/>
                  <a:pt x="7172025" y="1333864"/>
                  <a:pt x="7173724" y="1347404"/>
                </a:cubicBezTo>
                <a:cubicBezTo>
                  <a:pt x="7175424" y="1360945"/>
                  <a:pt x="7163521" y="1371109"/>
                  <a:pt x="7146524" y="1371109"/>
                </a:cubicBezTo>
                <a:cubicBezTo>
                  <a:pt x="7129525" y="1371109"/>
                  <a:pt x="7114216" y="1360945"/>
                  <a:pt x="7112520" y="1347404"/>
                </a:cubicBezTo>
                <a:cubicBezTo>
                  <a:pt x="7110819" y="1333864"/>
                  <a:pt x="7122709" y="1323711"/>
                  <a:pt x="7139728" y="1323711"/>
                </a:cubicBezTo>
                <a:close/>
                <a:moveTo>
                  <a:pt x="7053033" y="1323711"/>
                </a:moveTo>
                <a:cubicBezTo>
                  <a:pt x="7070027" y="1323711"/>
                  <a:pt x="7085325" y="1333864"/>
                  <a:pt x="7087023" y="1347404"/>
                </a:cubicBezTo>
                <a:cubicBezTo>
                  <a:pt x="7088721" y="1360945"/>
                  <a:pt x="7076832" y="1371109"/>
                  <a:pt x="7058127" y="1371109"/>
                </a:cubicBezTo>
                <a:cubicBezTo>
                  <a:pt x="7039433" y="1371109"/>
                  <a:pt x="7025838" y="1360945"/>
                  <a:pt x="7024138" y="1347404"/>
                </a:cubicBezTo>
                <a:cubicBezTo>
                  <a:pt x="7022437" y="1333864"/>
                  <a:pt x="7036034" y="1323711"/>
                  <a:pt x="7053033" y="1323711"/>
                </a:cubicBezTo>
                <a:close/>
                <a:moveTo>
                  <a:pt x="6964649" y="1323711"/>
                </a:moveTo>
                <a:cubicBezTo>
                  <a:pt x="6983343" y="1323711"/>
                  <a:pt x="6996943" y="1333864"/>
                  <a:pt x="6998638" y="1347404"/>
                </a:cubicBezTo>
                <a:cubicBezTo>
                  <a:pt x="7000336" y="1360945"/>
                  <a:pt x="6986742" y="1371109"/>
                  <a:pt x="6969746" y="1371109"/>
                </a:cubicBezTo>
                <a:cubicBezTo>
                  <a:pt x="6952750" y="1371109"/>
                  <a:pt x="6937454" y="1360945"/>
                  <a:pt x="6935756" y="1347404"/>
                </a:cubicBezTo>
                <a:cubicBezTo>
                  <a:pt x="6934056" y="1333864"/>
                  <a:pt x="6947656" y="1323711"/>
                  <a:pt x="6964649" y="1323711"/>
                </a:cubicBezTo>
                <a:close/>
                <a:moveTo>
                  <a:pt x="6789605" y="1323711"/>
                </a:moveTo>
                <a:cubicBezTo>
                  <a:pt x="6804871" y="1323711"/>
                  <a:pt x="6820165" y="1333864"/>
                  <a:pt x="6821862" y="1347404"/>
                </a:cubicBezTo>
                <a:cubicBezTo>
                  <a:pt x="6823560" y="1360945"/>
                  <a:pt x="6809977" y="1371109"/>
                  <a:pt x="6792971" y="1371109"/>
                </a:cubicBezTo>
                <a:cubicBezTo>
                  <a:pt x="6776005" y="1371109"/>
                  <a:pt x="6760696" y="1360945"/>
                  <a:pt x="6760696" y="1347404"/>
                </a:cubicBezTo>
                <a:cubicBezTo>
                  <a:pt x="6759005" y="1333864"/>
                  <a:pt x="6772611" y="1323711"/>
                  <a:pt x="6789605" y="1323711"/>
                </a:cubicBezTo>
                <a:close/>
                <a:moveTo>
                  <a:pt x="6699520" y="1323711"/>
                </a:moveTo>
                <a:cubicBezTo>
                  <a:pt x="6716506" y="1323711"/>
                  <a:pt x="6730111" y="1333864"/>
                  <a:pt x="6731810" y="1347404"/>
                </a:cubicBezTo>
                <a:cubicBezTo>
                  <a:pt x="6733510" y="1360945"/>
                  <a:pt x="6719907" y="1371109"/>
                  <a:pt x="6702908" y="1371109"/>
                </a:cubicBezTo>
                <a:cubicBezTo>
                  <a:pt x="6685918" y="1371109"/>
                  <a:pt x="6670624" y="1360945"/>
                  <a:pt x="6670624" y="1347404"/>
                </a:cubicBezTo>
                <a:cubicBezTo>
                  <a:pt x="6668910" y="1333864"/>
                  <a:pt x="6682511" y="1323711"/>
                  <a:pt x="6699520" y="1323711"/>
                </a:cubicBezTo>
                <a:close/>
                <a:moveTo>
                  <a:pt x="6611099" y="1323711"/>
                </a:moveTo>
                <a:cubicBezTo>
                  <a:pt x="6628096" y="1323711"/>
                  <a:pt x="6641691" y="1333864"/>
                  <a:pt x="6643402" y="1347404"/>
                </a:cubicBezTo>
                <a:cubicBezTo>
                  <a:pt x="6645095" y="1360945"/>
                  <a:pt x="6631501" y="1371109"/>
                  <a:pt x="6614503" y="1371109"/>
                </a:cubicBezTo>
                <a:cubicBezTo>
                  <a:pt x="6597499" y="1371109"/>
                  <a:pt x="6582206" y="1360945"/>
                  <a:pt x="6582206" y="1347404"/>
                </a:cubicBezTo>
                <a:cubicBezTo>
                  <a:pt x="6580500" y="1333864"/>
                  <a:pt x="6594097" y="1323711"/>
                  <a:pt x="6611099" y="1323711"/>
                </a:cubicBezTo>
                <a:close/>
                <a:moveTo>
                  <a:pt x="6522715" y="1323711"/>
                </a:moveTo>
                <a:cubicBezTo>
                  <a:pt x="6539718" y="1323711"/>
                  <a:pt x="6555018" y="1333864"/>
                  <a:pt x="6555018" y="1347404"/>
                </a:cubicBezTo>
                <a:cubicBezTo>
                  <a:pt x="6555018" y="1360945"/>
                  <a:pt x="6543116" y="1371109"/>
                  <a:pt x="6526113" y="1371109"/>
                </a:cubicBezTo>
                <a:cubicBezTo>
                  <a:pt x="6509113" y="1371109"/>
                  <a:pt x="6493818" y="1360945"/>
                  <a:pt x="6493818" y="1347404"/>
                </a:cubicBezTo>
                <a:cubicBezTo>
                  <a:pt x="6493818" y="1333864"/>
                  <a:pt x="6505715" y="1323711"/>
                  <a:pt x="6522715" y="1323711"/>
                </a:cubicBezTo>
                <a:close/>
                <a:moveTo>
                  <a:pt x="6347644" y="1323711"/>
                </a:moveTo>
                <a:cubicBezTo>
                  <a:pt x="6364636" y="1323711"/>
                  <a:pt x="6378236" y="1333864"/>
                  <a:pt x="6379934" y="1347404"/>
                </a:cubicBezTo>
                <a:cubicBezTo>
                  <a:pt x="6379934" y="1360945"/>
                  <a:pt x="6366334" y="1371109"/>
                  <a:pt x="6349347" y="1371109"/>
                </a:cubicBezTo>
                <a:cubicBezTo>
                  <a:pt x="6332349" y="1371109"/>
                  <a:pt x="6318747" y="1360945"/>
                  <a:pt x="6317053" y="1347404"/>
                </a:cubicBezTo>
                <a:cubicBezTo>
                  <a:pt x="6317053" y="1333864"/>
                  <a:pt x="6330652" y="1323711"/>
                  <a:pt x="6347644" y="1323711"/>
                </a:cubicBezTo>
                <a:close/>
                <a:moveTo>
                  <a:pt x="2467851" y="1322017"/>
                </a:moveTo>
                <a:cubicBezTo>
                  <a:pt x="2484848" y="1322017"/>
                  <a:pt x="2495051" y="1332170"/>
                  <a:pt x="2489956" y="1345710"/>
                </a:cubicBezTo>
                <a:cubicBezTo>
                  <a:pt x="2484848" y="1359251"/>
                  <a:pt x="2466141" y="1369415"/>
                  <a:pt x="2449143" y="1369415"/>
                </a:cubicBezTo>
                <a:cubicBezTo>
                  <a:pt x="2432145" y="1369415"/>
                  <a:pt x="2421941" y="1359251"/>
                  <a:pt x="2427037" y="1345710"/>
                </a:cubicBezTo>
                <a:cubicBezTo>
                  <a:pt x="2432145" y="1332170"/>
                  <a:pt x="2450841" y="1322017"/>
                  <a:pt x="2467851" y="1322017"/>
                </a:cubicBezTo>
                <a:close/>
                <a:moveTo>
                  <a:pt x="2382839" y="1322017"/>
                </a:moveTo>
                <a:cubicBezTo>
                  <a:pt x="2399837" y="1322017"/>
                  <a:pt x="2410040" y="1332170"/>
                  <a:pt x="2404945" y="1345710"/>
                </a:cubicBezTo>
                <a:cubicBezTo>
                  <a:pt x="2399837" y="1359251"/>
                  <a:pt x="2381140" y="1369415"/>
                  <a:pt x="2364131" y="1369415"/>
                </a:cubicBezTo>
                <a:cubicBezTo>
                  <a:pt x="2347133" y="1369415"/>
                  <a:pt x="2336929" y="1359251"/>
                  <a:pt x="2342025" y="1345710"/>
                </a:cubicBezTo>
                <a:cubicBezTo>
                  <a:pt x="2347133" y="1332170"/>
                  <a:pt x="2365829" y="1322017"/>
                  <a:pt x="2382839" y="1322017"/>
                </a:cubicBezTo>
                <a:close/>
                <a:moveTo>
                  <a:pt x="5375153" y="1320323"/>
                </a:moveTo>
                <a:cubicBezTo>
                  <a:pt x="5392162" y="1320323"/>
                  <a:pt x="5405767" y="1330476"/>
                  <a:pt x="5404071" y="1344016"/>
                </a:cubicBezTo>
                <a:cubicBezTo>
                  <a:pt x="5404071" y="1357557"/>
                  <a:pt x="5388767" y="1367721"/>
                  <a:pt x="5371759" y="1367721"/>
                </a:cubicBezTo>
                <a:cubicBezTo>
                  <a:pt x="5354761" y="1367721"/>
                  <a:pt x="5341153" y="1357557"/>
                  <a:pt x="5342857" y="1344016"/>
                </a:cubicBezTo>
                <a:cubicBezTo>
                  <a:pt x="5344552" y="1330476"/>
                  <a:pt x="5358159" y="1320323"/>
                  <a:pt x="5375153" y="1320323"/>
                </a:cubicBezTo>
                <a:close/>
                <a:moveTo>
                  <a:pt x="5286720" y="1320323"/>
                </a:moveTo>
                <a:cubicBezTo>
                  <a:pt x="5303714" y="1320323"/>
                  <a:pt x="5317322" y="1330476"/>
                  <a:pt x="5315625" y="1344016"/>
                </a:cubicBezTo>
                <a:cubicBezTo>
                  <a:pt x="5313921" y="1357557"/>
                  <a:pt x="5300318" y="1367721"/>
                  <a:pt x="5283315" y="1367721"/>
                </a:cubicBezTo>
                <a:cubicBezTo>
                  <a:pt x="5266318" y="1367721"/>
                  <a:pt x="5252714" y="1357557"/>
                  <a:pt x="5254422" y="1344016"/>
                </a:cubicBezTo>
                <a:cubicBezTo>
                  <a:pt x="5256117" y="1330476"/>
                  <a:pt x="5269716" y="1320323"/>
                  <a:pt x="5286720" y="1320323"/>
                </a:cubicBezTo>
                <a:close/>
                <a:moveTo>
                  <a:pt x="5200008" y="1320323"/>
                </a:moveTo>
                <a:cubicBezTo>
                  <a:pt x="5217026" y="1320323"/>
                  <a:pt x="5228922" y="1330476"/>
                  <a:pt x="5228922" y="1344016"/>
                </a:cubicBezTo>
                <a:cubicBezTo>
                  <a:pt x="5227218" y="1357557"/>
                  <a:pt x="5213605" y="1367721"/>
                  <a:pt x="5196599" y="1367721"/>
                </a:cubicBezTo>
                <a:cubicBezTo>
                  <a:pt x="5179590" y="1367721"/>
                  <a:pt x="5165981" y="1357557"/>
                  <a:pt x="5167683" y="1344016"/>
                </a:cubicBezTo>
                <a:cubicBezTo>
                  <a:pt x="5169393" y="1330476"/>
                  <a:pt x="5182991" y="1320323"/>
                  <a:pt x="5200008" y="1320323"/>
                </a:cubicBezTo>
                <a:close/>
                <a:moveTo>
                  <a:pt x="2296146" y="1320323"/>
                </a:moveTo>
                <a:cubicBezTo>
                  <a:pt x="2311445" y="1322017"/>
                  <a:pt x="2321647" y="1332170"/>
                  <a:pt x="2316552" y="1344016"/>
                </a:cubicBezTo>
                <a:cubicBezTo>
                  <a:pt x="2311445" y="1357557"/>
                  <a:pt x="2292748" y="1367721"/>
                  <a:pt x="2275751" y="1367721"/>
                </a:cubicBezTo>
                <a:cubicBezTo>
                  <a:pt x="2258753" y="1367721"/>
                  <a:pt x="2248538" y="1357557"/>
                  <a:pt x="2255355" y="1344016"/>
                </a:cubicBezTo>
                <a:cubicBezTo>
                  <a:pt x="2260451" y="1330476"/>
                  <a:pt x="2279148" y="1320323"/>
                  <a:pt x="2296146" y="1320323"/>
                </a:cubicBezTo>
                <a:close/>
                <a:moveTo>
                  <a:pt x="2207725" y="1320323"/>
                </a:moveTo>
                <a:cubicBezTo>
                  <a:pt x="2224734" y="1322017"/>
                  <a:pt x="2233238" y="1332170"/>
                  <a:pt x="2228131" y="1344016"/>
                </a:cubicBezTo>
                <a:cubicBezTo>
                  <a:pt x="2223023" y="1357557"/>
                  <a:pt x="2204328" y="1367721"/>
                  <a:pt x="2187330" y="1367721"/>
                </a:cubicBezTo>
                <a:cubicBezTo>
                  <a:pt x="2170320" y="1367721"/>
                  <a:pt x="2160129" y="1357557"/>
                  <a:pt x="2166923" y="1344016"/>
                </a:cubicBezTo>
                <a:cubicBezTo>
                  <a:pt x="2172031" y="1330476"/>
                  <a:pt x="2190727" y="1320323"/>
                  <a:pt x="2207725" y="1320323"/>
                </a:cubicBezTo>
                <a:close/>
                <a:moveTo>
                  <a:pt x="2119339" y="1320323"/>
                </a:moveTo>
                <a:cubicBezTo>
                  <a:pt x="2134638" y="1322017"/>
                  <a:pt x="2144842" y="1332170"/>
                  <a:pt x="2139734" y="1344016"/>
                </a:cubicBezTo>
                <a:cubicBezTo>
                  <a:pt x="2134638" y="1357557"/>
                  <a:pt x="2115930" y="1367721"/>
                  <a:pt x="2098920" y="1367721"/>
                </a:cubicBezTo>
                <a:cubicBezTo>
                  <a:pt x="2081922" y="1367721"/>
                  <a:pt x="2071731" y="1357557"/>
                  <a:pt x="2078525" y="1344016"/>
                </a:cubicBezTo>
                <a:cubicBezTo>
                  <a:pt x="2083621" y="1330476"/>
                  <a:pt x="2102329" y="1320323"/>
                  <a:pt x="2119339" y="1320323"/>
                </a:cubicBezTo>
                <a:close/>
                <a:moveTo>
                  <a:pt x="2030918" y="1320323"/>
                </a:moveTo>
                <a:cubicBezTo>
                  <a:pt x="2046217" y="1322017"/>
                  <a:pt x="2056421" y="1332170"/>
                  <a:pt x="2051325" y="1344016"/>
                </a:cubicBezTo>
                <a:cubicBezTo>
                  <a:pt x="2046217" y="1357557"/>
                  <a:pt x="2027521" y="1367721"/>
                  <a:pt x="2010523" y="1367721"/>
                </a:cubicBezTo>
                <a:cubicBezTo>
                  <a:pt x="1993513" y="1367721"/>
                  <a:pt x="1985008" y="1357557"/>
                  <a:pt x="1990116" y="1344016"/>
                </a:cubicBezTo>
                <a:cubicBezTo>
                  <a:pt x="1995212" y="1330476"/>
                  <a:pt x="2013920" y="1320323"/>
                  <a:pt x="2030918" y="1320323"/>
                </a:cubicBezTo>
                <a:close/>
                <a:moveTo>
                  <a:pt x="1942509" y="1320323"/>
                </a:moveTo>
                <a:cubicBezTo>
                  <a:pt x="1959507" y="1320323"/>
                  <a:pt x="1968012" y="1332170"/>
                  <a:pt x="1962916" y="1344016"/>
                </a:cubicBezTo>
                <a:cubicBezTo>
                  <a:pt x="1957809" y="1357557"/>
                  <a:pt x="1939112" y="1367721"/>
                  <a:pt x="1922114" y="1367721"/>
                </a:cubicBezTo>
                <a:cubicBezTo>
                  <a:pt x="1905116" y="1367721"/>
                  <a:pt x="1896612" y="1357557"/>
                  <a:pt x="1901720" y="1344016"/>
                </a:cubicBezTo>
                <a:cubicBezTo>
                  <a:pt x="1906816" y="1330476"/>
                  <a:pt x="1925512" y="1320323"/>
                  <a:pt x="1942509" y="1320323"/>
                </a:cubicBezTo>
                <a:close/>
                <a:moveTo>
                  <a:pt x="1854109" y="1320323"/>
                </a:moveTo>
                <a:cubicBezTo>
                  <a:pt x="1871106" y="1320323"/>
                  <a:pt x="1879611" y="1330476"/>
                  <a:pt x="1874504" y="1344016"/>
                </a:cubicBezTo>
                <a:cubicBezTo>
                  <a:pt x="1867709" y="1357557"/>
                  <a:pt x="1849001" y="1367721"/>
                  <a:pt x="1832003" y="1367721"/>
                </a:cubicBezTo>
                <a:cubicBezTo>
                  <a:pt x="1815005" y="1367721"/>
                  <a:pt x="1806500" y="1357557"/>
                  <a:pt x="1811608" y="1344016"/>
                </a:cubicBezTo>
                <a:cubicBezTo>
                  <a:pt x="1818402" y="1330476"/>
                  <a:pt x="1837111" y="1320323"/>
                  <a:pt x="1854109" y="1320323"/>
                </a:cubicBezTo>
                <a:close/>
                <a:moveTo>
                  <a:pt x="1765723" y="1320323"/>
                </a:moveTo>
                <a:cubicBezTo>
                  <a:pt x="1784420" y="1320323"/>
                  <a:pt x="1792913" y="1330476"/>
                  <a:pt x="1786118" y="1344016"/>
                </a:cubicBezTo>
                <a:cubicBezTo>
                  <a:pt x="1779312" y="1357557"/>
                  <a:pt x="1760604" y="1367721"/>
                  <a:pt x="1743606" y="1367721"/>
                </a:cubicBezTo>
                <a:cubicBezTo>
                  <a:pt x="1726608" y="1367721"/>
                  <a:pt x="1718104" y="1357557"/>
                  <a:pt x="1723211" y="1344016"/>
                </a:cubicBezTo>
                <a:cubicBezTo>
                  <a:pt x="1730006" y="1330476"/>
                  <a:pt x="1748702" y="1320323"/>
                  <a:pt x="1765723" y="1320323"/>
                </a:cubicBezTo>
                <a:close/>
                <a:moveTo>
                  <a:pt x="1677291" y="1320323"/>
                </a:moveTo>
                <a:cubicBezTo>
                  <a:pt x="1694300" y="1320323"/>
                  <a:pt x="1702793" y="1330476"/>
                  <a:pt x="1697698" y="1344016"/>
                </a:cubicBezTo>
                <a:cubicBezTo>
                  <a:pt x="1690891" y="1357557"/>
                  <a:pt x="1672195" y="1367721"/>
                  <a:pt x="1655185" y="1367721"/>
                </a:cubicBezTo>
                <a:cubicBezTo>
                  <a:pt x="1638188" y="1367721"/>
                  <a:pt x="1629683" y="1357557"/>
                  <a:pt x="1634791" y="1344016"/>
                </a:cubicBezTo>
                <a:cubicBezTo>
                  <a:pt x="1641585" y="1330476"/>
                  <a:pt x="1660293" y="1320323"/>
                  <a:pt x="1677291" y="1320323"/>
                </a:cubicBezTo>
                <a:close/>
                <a:moveTo>
                  <a:pt x="1590592" y="1320323"/>
                </a:moveTo>
                <a:cubicBezTo>
                  <a:pt x="1605891" y="1320323"/>
                  <a:pt x="1614396" y="1330476"/>
                  <a:pt x="1609288" y="1344016"/>
                </a:cubicBezTo>
                <a:cubicBezTo>
                  <a:pt x="1602494" y="1357557"/>
                  <a:pt x="1583798" y="1367721"/>
                  <a:pt x="1566789" y="1367721"/>
                </a:cubicBezTo>
                <a:cubicBezTo>
                  <a:pt x="1549791" y="1367721"/>
                  <a:pt x="1541298" y="1357557"/>
                  <a:pt x="1548092" y="1344016"/>
                </a:cubicBezTo>
                <a:cubicBezTo>
                  <a:pt x="1554898" y="1330476"/>
                  <a:pt x="1573594" y="1320323"/>
                  <a:pt x="1590592" y="1320323"/>
                </a:cubicBezTo>
                <a:close/>
                <a:moveTo>
                  <a:pt x="1502196" y="1320323"/>
                </a:moveTo>
                <a:cubicBezTo>
                  <a:pt x="1519193" y="1320323"/>
                  <a:pt x="1527709" y="1330476"/>
                  <a:pt x="1520891" y="1344016"/>
                </a:cubicBezTo>
                <a:cubicBezTo>
                  <a:pt x="1514097" y="1357557"/>
                  <a:pt x="1495390" y="1367721"/>
                  <a:pt x="1478392" y="1367721"/>
                </a:cubicBezTo>
                <a:cubicBezTo>
                  <a:pt x="1461394" y="1367721"/>
                  <a:pt x="1452901" y="1357557"/>
                  <a:pt x="1459695" y="1344016"/>
                </a:cubicBezTo>
                <a:cubicBezTo>
                  <a:pt x="1466490" y="1330476"/>
                  <a:pt x="1485197" y="1320323"/>
                  <a:pt x="1502196" y="1320323"/>
                </a:cubicBezTo>
                <a:close/>
                <a:moveTo>
                  <a:pt x="1410396" y="1318629"/>
                </a:moveTo>
                <a:cubicBezTo>
                  <a:pt x="1427393" y="1320323"/>
                  <a:pt x="1435886" y="1330476"/>
                  <a:pt x="1429092" y="1342322"/>
                </a:cubicBezTo>
                <a:cubicBezTo>
                  <a:pt x="1422286" y="1355863"/>
                  <a:pt x="1403578" y="1366015"/>
                  <a:pt x="1386581" y="1366015"/>
                </a:cubicBezTo>
                <a:cubicBezTo>
                  <a:pt x="1369583" y="1366015"/>
                  <a:pt x="1361078" y="1355863"/>
                  <a:pt x="1367884" y="1342322"/>
                </a:cubicBezTo>
                <a:cubicBezTo>
                  <a:pt x="1374679" y="1330476"/>
                  <a:pt x="1393386" y="1318629"/>
                  <a:pt x="1410396" y="1318629"/>
                </a:cubicBezTo>
                <a:close/>
                <a:moveTo>
                  <a:pt x="1321989" y="1318629"/>
                </a:moveTo>
                <a:cubicBezTo>
                  <a:pt x="1338987" y="1320323"/>
                  <a:pt x="1347480" y="1330476"/>
                  <a:pt x="1340685" y="1342322"/>
                </a:cubicBezTo>
                <a:cubicBezTo>
                  <a:pt x="1333879" y="1355863"/>
                  <a:pt x="1315183" y="1366015"/>
                  <a:pt x="1298185" y="1366015"/>
                </a:cubicBezTo>
                <a:cubicBezTo>
                  <a:pt x="1281187" y="1366015"/>
                  <a:pt x="1272682" y="1355863"/>
                  <a:pt x="1279488" y="1342322"/>
                </a:cubicBezTo>
                <a:cubicBezTo>
                  <a:pt x="1286283" y="1330476"/>
                  <a:pt x="1304979" y="1318629"/>
                  <a:pt x="1321989" y="1318629"/>
                </a:cubicBezTo>
                <a:close/>
                <a:moveTo>
                  <a:pt x="1233557" y="1318629"/>
                </a:moveTo>
                <a:cubicBezTo>
                  <a:pt x="1252253" y="1320323"/>
                  <a:pt x="1260758" y="1330476"/>
                  <a:pt x="1252253" y="1342322"/>
                </a:cubicBezTo>
                <a:cubicBezTo>
                  <a:pt x="1245459" y="1355863"/>
                  <a:pt x="1226762" y="1366015"/>
                  <a:pt x="1208054" y="1366015"/>
                </a:cubicBezTo>
                <a:cubicBezTo>
                  <a:pt x="1191057" y="1366015"/>
                  <a:pt x="1182563" y="1355863"/>
                  <a:pt x="1189357" y="1342322"/>
                </a:cubicBezTo>
                <a:cubicBezTo>
                  <a:pt x="1196165" y="1330476"/>
                  <a:pt x="1216559" y="1318629"/>
                  <a:pt x="1233557" y="1318629"/>
                </a:cubicBezTo>
                <a:close/>
                <a:moveTo>
                  <a:pt x="1145156" y="1318629"/>
                </a:moveTo>
                <a:cubicBezTo>
                  <a:pt x="1163866" y="1320323"/>
                  <a:pt x="1172365" y="1330476"/>
                  <a:pt x="1163866" y="1342322"/>
                </a:cubicBezTo>
                <a:cubicBezTo>
                  <a:pt x="1157055" y="1355863"/>
                  <a:pt x="1136656" y="1366015"/>
                  <a:pt x="1119655" y="1366015"/>
                </a:cubicBezTo>
                <a:cubicBezTo>
                  <a:pt x="1102656" y="1366015"/>
                  <a:pt x="1094155" y="1355863"/>
                  <a:pt x="1100955" y="1342322"/>
                </a:cubicBezTo>
                <a:cubicBezTo>
                  <a:pt x="1107756" y="1330476"/>
                  <a:pt x="1128155" y="1318629"/>
                  <a:pt x="1145156" y="1318629"/>
                </a:cubicBezTo>
                <a:close/>
                <a:moveTo>
                  <a:pt x="1058442" y="1318629"/>
                </a:moveTo>
                <a:cubicBezTo>
                  <a:pt x="1075443" y="1318629"/>
                  <a:pt x="1083943" y="1330476"/>
                  <a:pt x="1077144" y="1342322"/>
                </a:cubicBezTo>
                <a:cubicBezTo>
                  <a:pt x="1070343" y="1355863"/>
                  <a:pt x="1049942" y="1366015"/>
                  <a:pt x="1032940" y="1366015"/>
                </a:cubicBezTo>
                <a:cubicBezTo>
                  <a:pt x="1015940" y="1366015"/>
                  <a:pt x="1007439" y="1355863"/>
                  <a:pt x="1014239" y="1342322"/>
                </a:cubicBezTo>
                <a:cubicBezTo>
                  <a:pt x="1021038" y="1330476"/>
                  <a:pt x="1041440" y="1318629"/>
                  <a:pt x="1058442" y="1318629"/>
                </a:cubicBezTo>
                <a:close/>
                <a:moveTo>
                  <a:pt x="968263" y="1318629"/>
                </a:moveTo>
                <a:cubicBezTo>
                  <a:pt x="983565" y="1318629"/>
                  <a:pt x="992065" y="1328782"/>
                  <a:pt x="985264" y="1342322"/>
                </a:cubicBezTo>
                <a:cubicBezTo>
                  <a:pt x="978463" y="1355863"/>
                  <a:pt x="958062" y="1366015"/>
                  <a:pt x="941061" y="1366015"/>
                </a:cubicBezTo>
                <a:cubicBezTo>
                  <a:pt x="924059" y="1366015"/>
                  <a:pt x="915558" y="1355863"/>
                  <a:pt x="924059" y="1342322"/>
                </a:cubicBezTo>
                <a:cubicBezTo>
                  <a:pt x="930859" y="1330476"/>
                  <a:pt x="951262" y="1318629"/>
                  <a:pt x="968263" y="1318629"/>
                </a:cubicBezTo>
                <a:close/>
                <a:moveTo>
                  <a:pt x="879863" y="1318629"/>
                </a:moveTo>
                <a:cubicBezTo>
                  <a:pt x="896864" y="1318629"/>
                  <a:pt x="903665" y="1328782"/>
                  <a:pt x="896864" y="1342322"/>
                </a:cubicBezTo>
                <a:cubicBezTo>
                  <a:pt x="890065" y="1355863"/>
                  <a:pt x="869663" y="1366015"/>
                  <a:pt x="852661" y="1366015"/>
                </a:cubicBezTo>
                <a:cubicBezTo>
                  <a:pt x="835660" y="1366015"/>
                  <a:pt x="827160" y="1355863"/>
                  <a:pt x="835660" y="1342322"/>
                </a:cubicBezTo>
                <a:cubicBezTo>
                  <a:pt x="842459" y="1330476"/>
                  <a:pt x="862862" y="1318629"/>
                  <a:pt x="879863" y="1318629"/>
                </a:cubicBezTo>
                <a:close/>
                <a:moveTo>
                  <a:pt x="12224034" y="1313452"/>
                </a:moveTo>
                <a:cubicBezTo>
                  <a:pt x="12244440" y="1313452"/>
                  <a:pt x="12266617" y="1323605"/>
                  <a:pt x="12273340" y="1337145"/>
                </a:cubicBezTo>
                <a:cubicBezTo>
                  <a:pt x="12280182" y="1350686"/>
                  <a:pt x="12269918" y="1360850"/>
                  <a:pt x="12251163" y="1360850"/>
                </a:cubicBezTo>
                <a:cubicBezTo>
                  <a:pt x="12230757" y="1360850"/>
                  <a:pt x="12208816" y="1350686"/>
                  <a:pt x="12201975" y="1337145"/>
                </a:cubicBezTo>
                <a:cubicBezTo>
                  <a:pt x="12195015" y="1323605"/>
                  <a:pt x="12205395" y="1313452"/>
                  <a:pt x="12224034" y="1313452"/>
                </a:cubicBezTo>
                <a:close/>
                <a:moveTo>
                  <a:pt x="11744295" y="1313452"/>
                </a:moveTo>
                <a:cubicBezTo>
                  <a:pt x="11764690" y="1313452"/>
                  <a:pt x="11786843" y="1323605"/>
                  <a:pt x="11793649" y="1337145"/>
                </a:cubicBezTo>
                <a:cubicBezTo>
                  <a:pt x="11800443" y="1350686"/>
                  <a:pt x="11790252" y="1360850"/>
                  <a:pt x="11771496" y="1360850"/>
                </a:cubicBezTo>
                <a:cubicBezTo>
                  <a:pt x="11751101" y="1360850"/>
                  <a:pt x="11730694" y="1350686"/>
                  <a:pt x="11722248" y="1337145"/>
                </a:cubicBezTo>
                <a:cubicBezTo>
                  <a:pt x="11715454" y="1323605"/>
                  <a:pt x="11725646" y="1313452"/>
                  <a:pt x="11744295" y="1313452"/>
                </a:cubicBezTo>
                <a:close/>
                <a:moveTo>
                  <a:pt x="12333027" y="1302594"/>
                </a:moveTo>
                <a:cubicBezTo>
                  <a:pt x="12353434" y="1302594"/>
                  <a:pt x="12375610" y="1312747"/>
                  <a:pt x="12382333" y="1326287"/>
                </a:cubicBezTo>
                <a:cubicBezTo>
                  <a:pt x="12389176" y="1339828"/>
                  <a:pt x="12380681" y="1349992"/>
                  <a:pt x="12360275" y="1349992"/>
                </a:cubicBezTo>
                <a:cubicBezTo>
                  <a:pt x="12339868" y="1349992"/>
                  <a:pt x="12317810" y="1339828"/>
                  <a:pt x="12310969" y="1326287"/>
                </a:cubicBezTo>
                <a:cubicBezTo>
                  <a:pt x="12304126" y="1312747"/>
                  <a:pt x="12314389" y="1302594"/>
                  <a:pt x="12333027" y="1302594"/>
                </a:cubicBezTo>
                <a:close/>
                <a:moveTo>
                  <a:pt x="12071630" y="1291018"/>
                </a:moveTo>
                <a:cubicBezTo>
                  <a:pt x="12092037" y="1291018"/>
                  <a:pt x="12115865" y="1301171"/>
                  <a:pt x="12122706" y="1314711"/>
                </a:cubicBezTo>
                <a:cubicBezTo>
                  <a:pt x="12131200" y="1328252"/>
                  <a:pt x="12121054" y="1338404"/>
                  <a:pt x="12100648" y="1338404"/>
                </a:cubicBezTo>
                <a:cubicBezTo>
                  <a:pt x="12080241" y="1338404"/>
                  <a:pt x="12058065" y="1328252"/>
                  <a:pt x="12049690" y="1314711"/>
                </a:cubicBezTo>
                <a:cubicBezTo>
                  <a:pt x="12041079" y="1301171"/>
                  <a:pt x="12051224" y="1291018"/>
                  <a:pt x="12071630" y="1291018"/>
                </a:cubicBezTo>
                <a:close/>
                <a:moveTo>
                  <a:pt x="11968062" y="1291018"/>
                </a:moveTo>
                <a:cubicBezTo>
                  <a:pt x="11988470" y="1291018"/>
                  <a:pt x="12010528" y="1301171"/>
                  <a:pt x="12019021" y="1314711"/>
                </a:cubicBezTo>
                <a:cubicBezTo>
                  <a:pt x="12027514" y="1328252"/>
                  <a:pt x="12017252" y="1338404"/>
                  <a:pt x="11996844" y="1338404"/>
                </a:cubicBezTo>
                <a:cubicBezTo>
                  <a:pt x="11976438" y="1338404"/>
                  <a:pt x="11954379" y="1328252"/>
                  <a:pt x="11945886" y="1314711"/>
                </a:cubicBezTo>
                <a:cubicBezTo>
                  <a:pt x="11937393" y="1301171"/>
                  <a:pt x="11947656" y="1291018"/>
                  <a:pt x="11968062" y="1291018"/>
                </a:cubicBezTo>
                <a:close/>
                <a:moveTo>
                  <a:pt x="11864259" y="1291018"/>
                </a:moveTo>
                <a:cubicBezTo>
                  <a:pt x="11884666" y="1291018"/>
                  <a:pt x="11906842" y="1301171"/>
                  <a:pt x="11913684" y="1314711"/>
                </a:cubicBezTo>
                <a:cubicBezTo>
                  <a:pt x="11920407" y="1328252"/>
                  <a:pt x="11911915" y="1338404"/>
                  <a:pt x="11891507" y="1338404"/>
                </a:cubicBezTo>
                <a:cubicBezTo>
                  <a:pt x="11871101" y="1338404"/>
                  <a:pt x="11849042" y="1328252"/>
                  <a:pt x="11842201" y="1314711"/>
                </a:cubicBezTo>
                <a:cubicBezTo>
                  <a:pt x="11835477" y="1301171"/>
                  <a:pt x="11843852" y="1291018"/>
                  <a:pt x="11864259" y="1291018"/>
                </a:cubicBezTo>
                <a:close/>
                <a:moveTo>
                  <a:pt x="10194870" y="1267854"/>
                </a:moveTo>
                <a:cubicBezTo>
                  <a:pt x="10211868" y="1267854"/>
                  <a:pt x="10230564" y="1278007"/>
                  <a:pt x="10237382" y="1291547"/>
                </a:cubicBezTo>
                <a:cubicBezTo>
                  <a:pt x="10244177" y="1305088"/>
                  <a:pt x="10235684" y="1315240"/>
                  <a:pt x="10218674" y="1315240"/>
                </a:cubicBezTo>
                <a:cubicBezTo>
                  <a:pt x="10201665" y="1315240"/>
                  <a:pt x="10182968" y="1305088"/>
                  <a:pt x="10176174" y="1291547"/>
                </a:cubicBezTo>
                <a:cubicBezTo>
                  <a:pt x="10169367" y="1278007"/>
                  <a:pt x="10179571" y="1267854"/>
                  <a:pt x="10194870" y="1267854"/>
                </a:cubicBezTo>
                <a:close/>
                <a:moveTo>
                  <a:pt x="10021447" y="1267854"/>
                </a:moveTo>
                <a:cubicBezTo>
                  <a:pt x="10038444" y="1267854"/>
                  <a:pt x="10057141" y="1278007"/>
                  <a:pt x="10062248" y="1291547"/>
                </a:cubicBezTo>
                <a:cubicBezTo>
                  <a:pt x="10069043" y="1305088"/>
                  <a:pt x="10058839" y="1315240"/>
                  <a:pt x="10041842" y="1315240"/>
                </a:cubicBezTo>
                <a:cubicBezTo>
                  <a:pt x="10024843" y="1315240"/>
                  <a:pt x="10006147" y="1305088"/>
                  <a:pt x="10001039" y="1291547"/>
                </a:cubicBezTo>
                <a:cubicBezTo>
                  <a:pt x="9995944" y="1278007"/>
                  <a:pt x="10004448" y="1267854"/>
                  <a:pt x="10021447" y="1267854"/>
                </a:cubicBezTo>
                <a:close/>
                <a:moveTo>
                  <a:pt x="9934747" y="1267854"/>
                </a:moveTo>
                <a:cubicBezTo>
                  <a:pt x="9951745" y="1267854"/>
                  <a:pt x="9968743" y="1278007"/>
                  <a:pt x="9975550" y="1291547"/>
                </a:cubicBezTo>
                <a:cubicBezTo>
                  <a:pt x="9980657" y="1305088"/>
                  <a:pt x="9972152" y="1315240"/>
                  <a:pt x="9955154" y="1315240"/>
                </a:cubicBezTo>
                <a:cubicBezTo>
                  <a:pt x="9938145" y="1315240"/>
                  <a:pt x="9919448" y="1305088"/>
                  <a:pt x="9914352" y="1291547"/>
                </a:cubicBezTo>
                <a:cubicBezTo>
                  <a:pt x="9909245" y="1278007"/>
                  <a:pt x="9917749" y="1267854"/>
                  <a:pt x="9934747" y="1267854"/>
                </a:cubicBezTo>
                <a:close/>
                <a:moveTo>
                  <a:pt x="9846325" y="1267854"/>
                </a:moveTo>
                <a:cubicBezTo>
                  <a:pt x="9863335" y="1267854"/>
                  <a:pt x="9880333" y="1278007"/>
                  <a:pt x="9887139" y="1291547"/>
                </a:cubicBezTo>
                <a:cubicBezTo>
                  <a:pt x="9892234" y="1305088"/>
                  <a:pt x="9883742" y="1315240"/>
                  <a:pt x="9866732" y="1315240"/>
                </a:cubicBezTo>
                <a:cubicBezTo>
                  <a:pt x="9849723" y="1315240"/>
                  <a:pt x="9831026" y="1305088"/>
                  <a:pt x="9825930" y="1291547"/>
                </a:cubicBezTo>
                <a:cubicBezTo>
                  <a:pt x="9820823" y="1278007"/>
                  <a:pt x="9829327" y="1267854"/>
                  <a:pt x="9846325" y="1267854"/>
                </a:cubicBezTo>
                <a:close/>
                <a:moveTo>
                  <a:pt x="9757927" y="1266160"/>
                </a:moveTo>
                <a:cubicBezTo>
                  <a:pt x="9774925" y="1267854"/>
                  <a:pt x="9793634" y="1278007"/>
                  <a:pt x="9798729" y="1289853"/>
                </a:cubicBezTo>
                <a:cubicBezTo>
                  <a:pt x="9803825" y="1303394"/>
                  <a:pt x="9795332" y="1313546"/>
                  <a:pt x="9778335" y="1313546"/>
                </a:cubicBezTo>
                <a:cubicBezTo>
                  <a:pt x="9761325" y="1313546"/>
                  <a:pt x="9742628" y="1303394"/>
                  <a:pt x="9737532" y="1289853"/>
                </a:cubicBezTo>
                <a:cubicBezTo>
                  <a:pt x="9732425" y="1276313"/>
                  <a:pt x="9740918" y="1266160"/>
                  <a:pt x="9757927" y="1266160"/>
                </a:cubicBezTo>
                <a:close/>
                <a:moveTo>
                  <a:pt x="9671227" y="1266160"/>
                </a:moveTo>
                <a:cubicBezTo>
                  <a:pt x="9688224" y="1267854"/>
                  <a:pt x="9706933" y="1278007"/>
                  <a:pt x="9712029" y="1289853"/>
                </a:cubicBezTo>
                <a:cubicBezTo>
                  <a:pt x="9717136" y="1303394"/>
                  <a:pt x="9708632" y="1313546"/>
                  <a:pt x="9691633" y="1313546"/>
                </a:cubicBezTo>
                <a:cubicBezTo>
                  <a:pt x="9674636" y="1313546"/>
                  <a:pt x="9655928" y="1303394"/>
                  <a:pt x="9650832" y="1289853"/>
                </a:cubicBezTo>
                <a:cubicBezTo>
                  <a:pt x="9645736" y="1276313"/>
                  <a:pt x="9654228" y="1266160"/>
                  <a:pt x="9671227" y="1266160"/>
                </a:cubicBezTo>
                <a:close/>
                <a:moveTo>
                  <a:pt x="9584515" y="1266160"/>
                </a:moveTo>
                <a:cubicBezTo>
                  <a:pt x="9601513" y="1266160"/>
                  <a:pt x="9620209" y="1278007"/>
                  <a:pt x="9625317" y="1289853"/>
                </a:cubicBezTo>
                <a:cubicBezTo>
                  <a:pt x="9630413" y="1303394"/>
                  <a:pt x="9621908" y="1313546"/>
                  <a:pt x="9604910" y="1313546"/>
                </a:cubicBezTo>
                <a:cubicBezTo>
                  <a:pt x="9587913" y="1313546"/>
                  <a:pt x="9569216" y="1303394"/>
                  <a:pt x="9564108" y="1289853"/>
                </a:cubicBezTo>
                <a:cubicBezTo>
                  <a:pt x="9559013" y="1276313"/>
                  <a:pt x="9567518" y="1266160"/>
                  <a:pt x="9584515" y="1266160"/>
                </a:cubicBezTo>
                <a:close/>
                <a:moveTo>
                  <a:pt x="9490998" y="1266160"/>
                </a:moveTo>
                <a:cubicBezTo>
                  <a:pt x="9507995" y="1266160"/>
                  <a:pt x="9526715" y="1278007"/>
                  <a:pt x="9531811" y="1289853"/>
                </a:cubicBezTo>
                <a:cubicBezTo>
                  <a:pt x="9536907" y="1303394"/>
                  <a:pt x="9526715" y="1313546"/>
                  <a:pt x="9509706" y="1313546"/>
                </a:cubicBezTo>
                <a:cubicBezTo>
                  <a:pt x="9492696" y="1313546"/>
                  <a:pt x="9473999" y="1303394"/>
                  <a:pt x="9468903" y="1289853"/>
                </a:cubicBezTo>
                <a:cubicBezTo>
                  <a:pt x="9463796" y="1276313"/>
                  <a:pt x="9473999" y="1266160"/>
                  <a:pt x="9490998" y="1266160"/>
                </a:cubicBezTo>
                <a:close/>
                <a:moveTo>
                  <a:pt x="9404297" y="1266160"/>
                </a:moveTo>
                <a:cubicBezTo>
                  <a:pt x="9421296" y="1266160"/>
                  <a:pt x="9438293" y="1276313"/>
                  <a:pt x="9443389" y="1289853"/>
                </a:cubicBezTo>
                <a:cubicBezTo>
                  <a:pt x="9448497" y="1303394"/>
                  <a:pt x="9438293" y="1313546"/>
                  <a:pt x="9421296" y="1313546"/>
                </a:cubicBezTo>
                <a:cubicBezTo>
                  <a:pt x="9404297" y="1313546"/>
                  <a:pt x="9387288" y="1303394"/>
                  <a:pt x="9382180" y="1289853"/>
                </a:cubicBezTo>
                <a:cubicBezTo>
                  <a:pt x="9377084" y="1276313"/>
                  <a:pt x="9387288" y="1266160"/>
                  <a:pt x="9404297" y="1266160"/>
                </a:cubicBezTo>
                <a:close/>
                <a:moveTo>
                  <a:pt x="9317587" y="1266160"/>
                </a:moveTo>
                <a:cubicBezTo>
                  <a:pt x="9334584" y="1266160"/>
                  <a:pt x="9351582" y="1276313"/>
                  <a:pt x="9356689" y="1289853"/>
                </a:cubicBezTo>
                <a:cubicBezTo>
                  <a:pt x="9361785" y="1303394"/>
                  <a:pt x="9351582" y="1313546"/>
                  <a:pt x="9334584" y="1313546"/>
                </a:cubicBezTo>
                <a:cubicBezTo>
                  <a:pt x="9317587" y="1313546"/>
                  <a:pt x="9300588" y="1303394"/>
                  <a:pt x="9295492" y="1289853"/>
                </a:cubicBezTo>
                <a:cubicBezTo>
                  <a:pt x="9290385" y="1276313"/>
                  <a:pt x="9300588" y="1266160"/>
                  <a:pt x="9317587" y="1266160"/>
                </a:cubicBezTo>
                <a:close/>
                <a:moveTo>
                  <a:pt x="9229188" y="1262772"/>
                </a:moveTo>
                <a:cubicBezTo>
                  <a:pt x="9246186" y="1264466"/>
                  <a:pt x="9263184" y="1274619"/>
                  <a:pt x="9268291" y="1286477"/>
                </a:cubicBezTo>
                <a:cubicBezTo>
                  <a:pt x="9273387" y="1300018"/>
                  <a:pt x="9263184" y="1310170"/>
                  <a:pt x="9246186" y="1310170"/>
                </a:cubicBezTo>
                <a:cubicBezTo>
                  <a:pt x="9229188" y="1310170"/>
                  <a:pt x="9212190" y="1300018"/>
                  <a:pt x="9207082" y="1286477"/>
                </a:cubicBezTo>
                <a:cubicBezTo>
                  <a:pt x="9201986" y="1272936"/>
                  <a:pt x="9212190" y="1262772"/>
                  <a:pt x="9229188" y="1262772"/>
                </a:cubicBezTo>
                <a:close/>
                <a:moveTo>
                  <a:pt x="9140766" y="1262772"/>
                </a:moveTo>
                <a:cubicBezTo>
                  <a:pt x="9157765" y="1262772"/>
                  <a:pt x="9174774" y="1274619"/>
                  <a:pt x="9179882" y="1286477"/>
                </a:cubicBezTo>
                <a:cubicBezTo>
                  <a:pt x="9184978" y="1300018"/>
                  <a:pt x="9174774" y="1310170"/>
                  <a:pt x="9157765" y="1310170"/>
                </a:cubicBezTo>
                <a:cubicBezTo>
                  <a:pt x="9140766" y="1310170"/>
                  <a:pt x="9123769" y="1300018"/>
                  <a:pt x="9118661" y="1286477"/>
                </a:cubicBezTo>
                <a:cubicBezTo>
                  <a:pt x="9113565" y="1272936"/>
                  <a:pt x="9123769" y="1262772"/>
                  <a:pt x="9140766" y="1262772"/>
                </a:cubicBezTo>
                <a:close/>
                <a:moveTo>
                  <a:pt x="9052368" y="1262772"/>
                </a:moveTo>
                <a:cubicBezTo>
                  <a:pt x="9069366" y="1262772"/>
                  <a:pt x="9086363" y="1274619"/>
                  <a:pt x="9091459" y="1286477"/>
                </a:cubicBezTo>
                <a:cubicBezTo>
                  <a:pt x="9096567" y="1300018"/>
                  <a:pt x="9086363" y="1310170"/>
                  <a:pt x="9069366" y="1310170"/>
                </a:cubicBezTo>
                <a:cubicBezTo>
                  <a:pt x="9052368" y="1310170"/>
                  <a:pt x="9035370" y="1300018"/>
                  <a:pt x="9030262" y="1286477"/>
                </a:cubicBezTo>
                <a:cubicBezTo>
                  <a:pt x="9025166" y="1272936"/>
                  <a:pt x="9035370" y="1262772"/>
                  <a:pt x="9052368" y="1262772"/>
                </a:cubicBezTo>
                <a:close/>
                <a:moveTo>
                  <a:pt x="8965668" y="1262772"/>
                </a:moveTo>
                <a:cubicBezTo>
                  <a:pt x="8982666" y="1262772"/>
                  <a:pt x="8999664" y="1272936"/>
                  <a:pt x="9004771" y="1286477"/>
                </a:cubicBezTo>
                <a:cubicBezTo>
                  <a:pt x="9009867" y="1300018"/>
                  <a:pt x="8999664" y="1310170"/>
                  <a:pt x="8982666" y="1310170"/>
                </a:cubicBezTo>
                <a:cubicBezTo>
                  <a:pt x="8965668" y="1310170"/>
                  <a:pt x="8948670" y="1300018"/>
                  <a:pt x="8943574" y="1286477"/>
                </a:cubicBezTo>
                <a:cubicBezTo>
                  <a:pt x="8938467" y="1272936"/>
                  <a:pt x="8948670" y="1262772"/>
                  <a:pt x="8965668" y="1262772"/>
                </a:cubicBezTo>
                <a:close/>
                <a:moveTo>
                  <a:pt x="8877271" y="1262772"/>
                </a:moveTo>
                <a:cubicBezTo>
                  <a:pt x="8895967" y="1262772"/>
                  <a:pt x="8912976" y="1272936"/>
                  <a:pt x="8916374" y="1286477"/>
                </a:cubicBezTo>
                <a:cubicBezTo>
                  <a:pt x="8921481" y="1300018"/>
                  <a:pt x="8909579" y="1310170"/>
                  <a:pt x="8892570" y="1310170"/>
                </a:cubicBezTo>
                <a:cubicBezTo>
                  <a:pt x="8875571" y="1310170"/>
                  <a:pt x="8858562" y="1300018"/>
                  <a:pt x="8853466" y="1286477"/>
                </a:cubicBezTo>
                <a:cubicBezTo>
                  <a:pt x="8850069" y="1272936"/>
                  <a:pt x="8860272" y="1262772"/>
                  <a:pt x="8877271" y="1262772"/>
                </a:cubicBezTo>
                <a:close/>
                <a:moveTo>
                  <a:pt x="8792269" y="1262772"/>
                </a:moveTo>
                <a:cubicBezTo>
                  <a:pt x="8807569" y="1262772"/>
                  <a:pt x="8826265" y="1272936"/>
                  <a:pt x="8829662" y="1286477"/>
                </a:cubicBezTo>
                <a:cubicBezTo>
                  <a:pt x="8833059" y="1300018"/>
                  <a:pt x="8822868" y="1310170"/>
                  <a:pt x="8805870" y="1310170"/>
                </a:cubicBezTo>
                <a:cubicBezTo>
                  <a:pt x="8788860" y="1310170"/>
                  <a:pt x="8771851" y="1300018"/>
                  <a:pt x="8768453" y="1286477"/>
                </a:cubicBezTo>
                <a:cubicBezTo>
                  <a:pt x="8765056" y="1272936"/>
                  <a:pt x="8775260" y="1262772"/>
                  <a:pt x="8792269" y="1262772"/>
                </a:cubicBezTo>
                <a:close/>
                <a:moveTo>
                  <a:pt x="8703847" y="1262772"/>
                </a:moveTo>
                <a:cubicBezTo>
                  <a:pt x="8719146" y="1262772"/>
                  <a:pt x="8736144" y="1272936"/>
                  <a:pt x="8741240" y="1286477"/>
                </a:cubicBezTo>
                <a:cubicBezTo>
                  <a:pt x="8744637" y="1300018"/>
                  <a:pt x="8734446" y="1310170"/>
                  <a:pt x="8717436" y="1310170"/>
                </a:cubicBezTo>
                <a:cubicBezTo>
                  <a:pt x="8700438" y="1310170"/>
                  <a:pt x="8683428" y="1300018"/>
                  <a:pt x="8680031" y="1286477"/>
                </a:cubicBezTo>
                <a:cubicBezTo>
                  <a:pt x="8676634" y="1272936"/>
                  <a:pt x="8686837" y="1262772"/>
                  <a:pt x="8703847" y="1262772"/>
                </a:cubicBezTo>
                <a:close/>
                <a:moveTo>
                  <a:pt x="8615426" y="1262772"/>
                </a:moveTo>
                <a:cubicBezTo>
                  <a:pt x="8632435" y="1262772"/>
                  <a:pt x="8649433" y="1272936"/>
                  <a:pt x="8652830" y="1286477"/>
                </a:cubicBezTo>
                <a:cubicBezTo>
                  <a:pt x="8656227" y="1300018"/>
                  <a:pt x="8646036" y="1310170"/>
                  <a:pt x="8629026" y="1310170"/>
                </a:cubicBezTo>
                <a:cubicBezTo>
                  <a:pt x="8612028" y="1310170"/>
                  <a:pt x="8595030" y="1300018"/>
                  <a:pt x="8591633" y="1286477"/>
                </a:cubicBezTo>
                <a:cubicBezTo>
                  <a:pt x="8588235" y="1272936"/>
                  <a:pt x="8598427" y="1262772"/>
                  <a:pt x="8615426" y="1262772"/>
                </a:cubicBezTo>
                <a:close/>
                <a:moveTo>
                  <a:pt x="8528738" y="1262772"/>
                </a:moveTo>
                <a:cubicBezTo>
                  <a:pt x="8545735" y="1262772"/>
                  <a:pt x="8562745" y="1272936"/>
                  <a:pt x="8566142" y="1286477"/>
                </a:cubicBezTo>
                <a:cubicBezTo>
                  <a:pt x="8569551" y="1300018"/>
                  <a:pt x="8559348" y="1310170"/>
                  <a:pt x="8542338" y="1310170"/>
                </a:cubicBezTo>
                <a:cubicBezTo>
                  <a:pt x="8525340" y="1310170"/>
                  <a:pt x="8508330" y="1300018"/>
                  <a:pt x="8504933" y="1286477"/>
                </a:cubicBezTo>
                <a:cubicBezTo>
                  <a:pt x="8501536" y="1272936"/>
                  <a:pt x="8511739" y="1262772"/>
                  <a:pt x="8528738" y="1262772"/>
                </a:cubicBezTo>
                <a:close/>
                <a:moveTo>
                  <a:pt x="7219635" y="1262772"/>
                </a:moveTo>
                <a:cubicBezTo>
                  <a:pt x="7236647" y="1262772"/>
                  <a:pt x="7251946" y="1272936"/>
                  <a:pt x="7253643" y="1286477"/>
                </a:cubicBezTo>
                <a:cubicBezTo>
                  <a:pt x="7255353" y="1300018"/>
                  <a:pt x="7243451" y="1310170"/>
                  <a:pt x="7226443" y="1310170"/>
                </a:cubicBezTo>
                <a:cubicBezTo>
                  <a:pt x="7209431" y="1310170"/>
                  <a:pt x="7194132" y="1300018"/>
                  <a:pt x="7192434" y="1286477"/>
                </a:cubicBezTo>
                <a:cubicBezTo>
                  <a:pt x="7190734" y="1272936"/>
                  <a:pt x="7202637" y="1262772"/>
                  <a:pt x="7219635" y="1262772"/>
                </a:cubicBezTo>
                <a:close/>
                <a:moveTo>
                  <a:pt x="10718513" y="1261078"/>
                </a:moveTo>
                <a:cubicBezTo>
                  <a:pt x="10733812" y="1261078"/>
                  <a:pt x="10754219" y="1271242"/>
                  <a:pt x="10761013" y="1284783"/>
                </a:cubicBezTo>
                <a:cubicBezTo>
                  <a:pt x="10767808" y="1298324"/>
                  <a:pt x="10759314" y="1308476"/>
                  <a:pt x="10742317" y="1308476"/>
                </a:cubicBezTo>
                <a:cubicBezTo>
                  <a:pt x="10725319" y="1308476"/>
                  <a:pt x="10706610" y="1298324"/>
                  <a:pt x="10699816" y="1284783"/>
                </a:cubicBezTo>
                <a:cubicBezTo>
                  <a:pt x="10693010" y="1271242"/>
                  <a:pt x="10701515" y="1261078"/>
                  <a:pt x="10718513" y="1261078"/>
                </a:cubicBezTo>
                <a:close/>
                <a:moveTo>
                  <a:pt x="8440315" y="1261078"/>
                </a:moveTo>
                <a:cubicBezTo>
                  <a:pt x="8457325" y="1262772"/>
                  <a:pt x="8474323" y="1272925"/>
                  <a:pt x="8477720" y="1284783"/>
                </a:cubicBezTo>
                <a:cubicBezTo>
                  <a:pt x="8481129" y="1298324"/>
                  <a:pt x="8470926" y="1308476"/>
                  <a:pt x="8453928" y="1308476"/>
                </a:cubicBezTo>
                <a:cubicBezTo>
                  <a:pt x="8436918" y="1308476"/>
                  <a:pt x="8419909" y="1298324"/>
                  <a:pt x="8416511" y="1284783"/>
                </a:cubicBezTo>
                <a:cubicBezTo>
                  <a:pt x="8413114" y="1271242"/>
                  <a:pt x="8423318" y="1261078"/>
                  <a:pt x="8440315" y="1261078"/>
                </a:cubicBezTo>
                <a:close/>
                <a:moveTo>
                  <a:pt x="8353616" y="1261078"/>
                </a:moveTo>
                <a:cubicBezTo>
                  <a:pt x="8370614" y="1261078"/>
                  <a:pt x="8387623" y="1272925"/>
                  <a:pt x="8391020" y="1284783"/>
                </a:cubicBezTo>
                <a:cubicBezTo>
                  <a:pt x="8394418" y="1298324"/>
                  <a:pt x="8384214" y="1308476"/>
                  <a:pt x="8367216" y="1308476"/>
                </a:cubicBezTo>
                <a:cubicBezTo>
                  <a:pt x="8350218" y="1308476"/>
                  <a:pt x="8333221" y="1298324"/>
                  <a:pt x="8329823" y="1284783"/>
                </a:cubicBezTo>
                <a:cubicBezTo>
                  <a:pt x="8326414" y="1271242"/>
                  <a:pt x="8336618" y="1261078"/>
                  <a:pt x="8353616" y="1261078"/>
                </a:cubicBezTo>
                <a:close/>
                <a:moveTo>
                  <a:pt x="8265193" y="1261078"/>
                </a:moveTo>
                <a:cubicBezTo>
                  <a:pt x="8282203" y="1262772"/>
                  <a:pt x="8299213" y="1272925"/>
                  <a:pt x="8302609" y="1284783"/>
                </a:cubicBezTo>
                <a:cubicBezTo>
                  <a:pt x="8306007" y="1298324"/>
                  <a:pt x="8295803" y="1308476"/>
                  <a:pt x="8278794" y="1308476"/>
                </a:cubicBezTo>
                <a:cubicBezTo>
                  <a:pt x="8261796" y="1308476"/>
                  <a:pt x="8244798" y="1298324"/>
                  <a:pt x="8241401" y="1284783"/>
                </a:cubicBezTo>
                <a:cubicBezTo>
                  <a:pt x="8237992" y="1271242"/>
                  <a:pt x="8249894" y="1261078"/>
                  <a:pt x="8265193" y="1261078"/>
                </a:cubicBezTo>
                <a:close/>
                <a:moveTo>
                  <a:pt x="8178494" y="1261078"/>
                </a:moveTo>
                <a:cubicBezTo>
                  <a:pt x="8195492" y="1261078"/>
                  <a:pt x="8210791" y="1272925"/>
                  <a:pt x="8214200" y="1284783"/>
                </a:cubicBezTo>
                <a:cubicBezTo>
                  <a:pt x="8217609" y="1298324"/>
                  <a:pt x="8205695" y="1308476"/>
                  <a:pt x="8188698" y="1308476"/>
                </a:cubicBezTo>
                <a:cubicBezTo>
                  <a:pt x="8171700" y="1308476"/>
                  <a:pt x="8154690" y="1298324"/>
                  <a:pt x="8152992" y="1284783"/>
                </a:cubicBezTo>
                <a:cubicBezTo>
                  <a:pt x="8149594" y="1271242"/>
                  <a:pt x="8161496" y="1261078"/>
                  <a:pt x="8178494" y="1261078"/>
                </a:cubicBezTo>
                <a:close/>
                <a:moveTo>
                  <a:pt x="8091806" y="1261078"/>
                </a:moveTo>
                <a:cubicBezTo>
                  <a:pt x="8108816" y="1261078"/>
                  <a:pt x="8124115" y="1272925"/>
                  <a:pt x="8127512" y="1284783"/>
                </a:cubicBezTo>
                <a:cubicBezTo>
                  <a:pt x="8130909" y="1298324"/>
                  <a:pt x="8119007" y="1308476"/>
                  <a:pt x="8102009" y="1308476"/>
                </a:cubicBezTo>
                <a:cubicBezTo>
                  <a:pt x="8085011" y="1308476"/>
                  <a:pt x="8068002" y="1298324"/>
                  <a:pt x="8066303" y="1284783"/>
                </a:cubicBezTo>
                <a:cubicBezTo>
                  <a:pt x="8062894" y="1271242"/>
                  <a:pt x="8074796" y="1261078"/>
                  <a:pt x="8091806" y="1261078"/>
                </a:cubicBezTo>
                <a:close/>
                <a:moveTo>
                  <a:pt x="8001685" y="1261078"/>
                </a:moveTo>
                <a:cubicBezTo>
                  <a:pt x="8016984" y="1261078"/>
                  <a:pt x="8033982" y="1271242"/>
                  <a:pt x="8037380" y="1284783"/>
                </a:cubicBezTo>
                <a:cubicBezTo>
                  <a:pt x="8040777" y="1298324"/>
                  <a:pt x="8028875" y="1308476"/>
                  <a:pt x="8011877" y="1308476"/>
                </a:cubicBezTo>
                <a:cubicBezTo>
                  <a:pt x="7994879" y="1308476"/>
                  <a:pt x="7979568" y="1298324"/>
                  <a:pt x="7976170" y="1284783"/>
                </a:cubicBezTo>
                <a:cubicBezTo>
                  <a:pt x="7972774" y="1271242"/>
                  <a:pt x="7984675" y="1261078"/>
                  <a:pt x="8001685" y="1261078"/>
                </a:cubicBezTo>
                <a:close/>
                <a:moveTo>
                  <a:pt x="7913299" y="1261078"/>
                </a:moveTo>
                <a:cubicBezTo>
                  <a:pt x="7930297" y="1261078"/>
                  <a:pt x="7945596" y="1271242"/>
                  <a:pt x="7948993" y="1284783"/>
                </a:cubicBezTo>
                <a:cubicBezTo>
                  <a:pt x="7952390" y="1298324"/>
                  <a:pt x="7940489" y="1308476"/>
                  <a:pt x="7923490" y="1308476"/>
                </a:cubicBezTo>
                <a:cubicBezTo>
                  <a:pt x="7906493" y="1308476"/>
                  <a:pt x="7891193" y="1298324"/>
                  <a:pt x="7887796" y="1284783"/>
                </a:cubicBezTo>
                <a:cubicBezTo>
                  <a:pt x="7884399" y="1271242"/>
                  <a:pt x="7896289" y="1261078"/>
                  <a:pt x="7913299" y="1261078"/>
                </a:cubicBezTo>
                <a:close/>
                <a:moveTo>
                  <a:pt x="7826577" y="1261078"/>
                </a:moveTo>
                <a:cubicBezTo>
                  <a:pt x="7843585" y="1261078"/>
                  <a:pt x="7858884" y="1271242"/>
                  <a:pt x="7862282" y="1284783"/>
                </a:cubicBezTo>
                <a:cubicBezTo>
                  <a:pt x="7865691" y="1298324"/>
                  <a:pt x="7853788" y="1308476"/>
                  <a:pt x="7836779" y="1308476"/>
                </a:cubicBezTo>
                <a:cubicBezTo>
                  <a:pt x="7819781" y="1308476"/>
                  <a:pt x="7804481" y="1298324"/>
                  <a:pt x="7801072" y="1284783"/>
                </a:cubicBezTo>
                <a:cubicBezTo>
                  <a:pt x="7797676" y="1271242"/>
                  <a:pt x="7809577" y="1261078"/>
                  <a:pt x="7826577" y="1261078"/>
                </a:cubicBezTo>
                <a:close/>
                <a:moveTo>
                  <a:pt x="7738179" y="1261078"/>
                </a:moveTo>
                <a:cubicBezTo>
                  <a:pt x="7755176" y="1261078"/>
                  <a:pt x="7772174" y="1271242"/>
                  <a:pt x="7773884" y="1284783"/>
                </a:cubicBezTo>
                <a:cubicBezTo>
                  <a:pt x="7777282" y="1298324"/>
                  <a:pt x="7765379" y="1308476"/>
                  <a:pt x="7748382" y="1308476"/>
                </a:cubicBezTo>
                <a:cubicBezTo>
                  <a:pt x="7731383" y="1308476"/>
                  <a:pt x="7716073" y="1298324"/>
                  <a:pt x="7712677" y="1284783"/>
                </a:cubicBezTo>
                <a:cubicBezTo>
                  <a:pt x="7710977" y="1271242"/>
                  <a:pt x="7721170" y="1261078"/>
                  <a:pt x="7738179" y="1261078"/>
                </a:cubicBezTo>
                <a:close/>
                <a:moveTo>
                  <a:pt x="7651456" y="1261078"/>
                </a:moveTo>
                <a:cubicBezTo>
                  <a:pt x="7668454" y="1261078"/>
                  <a:pt x="7683752" y="1271242"/>
                  <a:pt x="7687149" y="1284783"/>
                </a:cubicBezTo>
                <a:cubicBezTo>
                  <a:pt x="7688849" y="1298324"/>
                  <a:pt x="7678656" y="1308476"/>
                  <a:pt x="7661658" y="1308476"/>
                </a:cubicBezTo>
                <a:cubicBezTo>
                  <a:pt x="7644649" y="1308476"/>
                  <a:pt x="7629350" y="1298324"/>
                  <a:pt x="7625952" y="1284783"/>
                </a:cubicBezTo>
                <a:cubicBezTo>
                  <a:pt x="7624253" y="1271242"/>
                  <a:pt x="7636156" y="1261078"/>
                  <a:pt x="7651456" y="1261078"/>
                </a:cubicBezTo>
                <a:close/>
                <a:moveTo>
                  <a:pt x="7563045" y="1261078"/>
                </a:moveTo>
                <a:cubicBezTo>
                  <a:pt x="7580053" y="1261078"/>
                  <a:pt x="7595367" y="1271242"/>
                  <a:pt x="7598762" y="1284783"/>
                </a:cubicBezTo>
                <a:cubicBezTo>
                  <a:pt x="7600462" y="1298324"/>
                  <a:pt x="7588548" y="1308476"/>
                  <a:pt x="7571553" y="1308476"/>
                </a:cubicBezTo>
                <a:cubicBezTo>
                  <a:pt x="7554559" y="1308476"/>
                  <a:pt x="7539262" y="1298324"/>
                  <a:pt x="7535851" y="1284783"/>
                </a:cubicBezTo>
                <a:cubicBezTo>
                  <a:pt x="7534153" y="1271242"/>
                  <a:pt x="7546055" y="1261078"/>
                  <a:pt x="7563045" y="1261078"/>
                </a:cubicBezTo>
                <a:close/>
                <a:moveTo>
                  <a:pt x="7476379" y="1259396"/>
                </a:moveTo>
                <a:cubicBezTo>
                  <a:pt x="7493371" y="1261090"/>
                  <a:pt x="7508674" y="1271243"/>
                  <a:pt x="7510374" y="1283089"/>
                </a:cubicBezTo>
                <a:cubicBezTo>
                  <a:pt x="7512073" y="1296630"/>
                  <a:pt x="7500170" y="1306782"/>
                  <a:pt x="7483171" y="1306782"/>
                </a:cubicBezTo>
                <a:cubicBezTo>
                  <a:pt x="7466172" y="1306782"/>
                  <a:pt x="7450864" y="1296630"/>
                  <a:pt x="7449168" y="1283089"/>
                </a:cubicBezTo>
                <a:cubicBezTo>
                  <a:pt x="7447466" y="1269549"/>
                  <a:pt x="7459367" y="1259396"/>
                  <a:pt x="7476379" y="1259396"/>
                </a:cubicBezTo>
                <a:close/>
                <a:moveTo>
                  <a:pt x="7389655" y="1259396"/>
                </a:moveTo>
                <a:cubicBezTo>
                  <a:pt x="7406652" y="1261090"/>
                  <a:pt x="7421955" y="1271243"/>
                  <a:pt x="7423651" y="1283089"/>
                </a:cubicBezTo>
                <a:cubicBezTo>
                  <a:pt x="7425350" y="1296630"/>
                  <a:pt x="7413459" y="1306782"/>
                  <a:pt x="7396451" y="1306782"/>
                </a:cubicBezTo>
                <a:cubicBezTo>
                  <a:pt x="7379450" y="1306782"/>
                  <a:pt x="7364141" y="1296630"/>
                  <a:pt x="7362440" y="1283089"/>
                </a:cubicBezTo>
                <a:cubicBezTo>
                  <a:pt x="7360741" y="1269549"/>
                  <a:pt x="7372653" y="1259396"/>
                  <a:pt x="7389655" y="1259396"/>
                </a:cubicBezTo>
                <a:close/>
                <a:moveTo>
                  <a:pt x="7306336" y="1259396"/>
                </a:moveTo>
                <a:cubicBezTo>
                  <a:pt x="7323335" y="1261090"/>
                  <a:pt x="7338634" y="1271243"/>
                  <a:pt x="7340333" y="1283089"/>
                </a:cubicBezTo>
                <a:cubicBezTo>
                  <a:pt x="7342031" y="1296630"/>
                  <a:pt x="7330131" y="1306782"/>
                  <a:pt x="7313133" y="1306782"/>
                </a:cubicBezTo>
                <a:cubicBezTo>
                  <a:pt x="7296134" y="1306782"/>
                  <a:pt x="7280834" y="1296630"/>
                  <a:pt x="7279135" y="1283089"/>
                </a:cubicBezTo>
                <a:cubicBezTo>
                  <a:pt x="7277436" y="1269549"/>
                  <a:pt x="7289326" y="1259396"/>
                  <a:pt x="7306336" y="1259396"/>
                </a:cubicBezTo>
                <a:close/>
                <a:moveTo>
                  <a:pt x="7131215" y="1259396"/>
                </a:moveTo>
                <a:cubicBezTo>
                  <a:pt x="7148220" y="1259396"/>
                  <a:pt x="7163521" y="1269549"/>
                  <a:pt x="7165218" y="1283089"/>
                </a:cubicBezTo>
                <a:cubicBezTo>
                  <a:pt x="7166916" y="1296630"/>
                  <a:pt x="7155017" y="1306782"/>
                  <a:pt x="7138018" y="1306782"/>
                </a:cubicBezTo>
                <a:cubicBezTo>
                  <a:pt x="7121010" y="1306782"/>
                  <a:pt x="7105715" y="1296630"/>
                  <a:pt x="7104016" y="1283089"/>
                </a:cubicBezTo>
                <a:cubicBezTo>
                  <a:pt x="7102318" y="1269549"/>
                  <a:pt x="7114216" y="1259396"/>
                  <a:pt x="7131215" y="1259396"/>
                </a:cubicBezTo>
                <a:close/>
                <a:moveTo>
                  <a:pt x="7044527" y="1259396"/>
                </a:moveTo>
                <a:cubicBezTo>
                  <a:pt x="7061531" y="1259396"/>
                  <a:pt x="7076829" y="1269549"/>
                  <a:pt x="7078530" y="1283089"/>
                </a:cubicBezTo>
                <a:cubicBezTo>
                  <a:pt x="7080228" y="1296630"/>
                  <a:pt x="7068326" y="1306782"/>
                  <a:pt x="7051335" y="1306782"/>
                </a:cubicBezTo>
                <a:cubicBezTo>
                  <a:pt x="7034339" y="1306782"/>
                  <a:pt x="7019044" y="1296630"/>
                  <a:pt x="7017332" y="1283089"/>
                </a:cubicBezTo>
                <a:cubicBezTo>
                  <a:pt x="7015634" y="1269549"/>
                  <a:pt x="7027536" y="1259396"/>
                  <a:pt x="7044527" y="1259396"/>
                </a:cubicBezTo>
                <a:close/>
                <a:moveTo>
                  <a:pt x="6957833" y="1259396"/>
                </a:moveTo>
                <a:cubicBezTo>
                  <a:pt x="6974826" y="1259396"/>
                  <a:pt x="6990124" y="1269549"/>
                  <a:pt x="6991822" y="1283089"/>
                </a:cubicBezTo>
                <a:cubicBezTo>
                  <a:pt x="6993520" y="1296630"/>
                  <a:pt x="6979923" y="1306782"/>
                  <a:pt x="6962927" y="1306782"/>
                </a:cubicBezTo>
                <a:cubicBezTo>
                  <a:pt x="6945931" y="1306782"/>
                  <a:pt x="6930638" y="1296630"/>
                  <a:pt x="6928938" y="1283089"/>
                </a:cubicBezTo>
                <a:cubicBezTo>
                  <a:pt x="6927240" y="1269549"/>
                  <a:pt x="6940837" y="1259396"/>
                  <a:pt x="6957833" y="1259396"/>
                </a:cubicBezTo>
                <a:close/>
                <a:moveTo>
                  <a:pt x="5380257" y="1259396"/>
                </a:moveTo>
                <a:cubicBezTo>
                  <a:pt x="5397262" y="1259396"/>
                  <a:pt x="5409171" y="1269549"/>
                  <a:pt x="5409171" y="1283089"/>
                </a:cubicBezTo>
                <a:cubicBezTo>
                  <a:pt x="5409171" y="1296630"/>
                  <a:pt x="5393867" y="1306782"/>
                  <a:pt x="5376858" y="1306782"/>
                </a:cubicBezTo>
                <a:cubicBezTo>
                  <a:pt x="5359857" y="1306782"/>
                  <a:pt x="5346256" y="1296630"/>
                  <a:pt x="5347961" y="1283089"/>
                </a:cubicBezTo>
                <a:cubicBezTo>
                  <a:pt x="5349657" y="1269549"/>
                  <a:pt x="5363255" y="1259396"/>
                  <a:pt x="5380257" y="1259396"/>
                </a:cubicBezTo>
                <a:close/>
                <a:moveTo>
                  <a:pt x="5291813" y="1259396"/>
                </a:moveTo>
                <a:cubicBezTo>
                  <a:pt x="5308808" y="1259396"/>
                  <a:pt x="5322418" y="1269549"/>
                  <a:pt x="5320718" y="1283089"/>
                </a:cubicBezTo>
                <a:cubicBezTo>
                  <a:pt x="5319014" y="1296630"/>
                  <a:pt x="5305412" y="1306782"/>
                  <a:pt x="5288414" y="1306782"/>
                </a:cubicBezTo>
                <a:cubicBezTo>
                  <a:pt x="5271405" y="1306782"/>
                  <a:pt x="5257818" y="1296630"/>
                  <a:pt x="5259515" y="1283089"/>
                </a:cubicBezTo>
                <a:cubicBezTo>
                  <a:pt x="5261216" y="1269549"/>
                  <a:pt x="5274816" y="1259396"/>
                  <a:pt x="5291813" y="1259396"/>
                </a:cubicBezTo>
                <a:close/>
                <a:moveTo>
                  <a:pt x="5205090" y="1259396"/>
                </a:moveTo>
                <a:cubicBezTo>
                  <a:pt x="5222110" y="1259396"/>
                  <a:pt x="5235722" y="1269549"/>
                  <a:pt x="5234015" y="1283089"/>
                </a:cubicBezTo>
                <a:cubicBezTo>
                  <a:pt x="5232322" y="1296630"/>
                  <a:pt x="5218715" y="1306782"/>
                  <a:pt x="5201690" y="1306782"/>
                </a:cubicBezTo>
                <a:cubicBezTo>
                  <a:pt x="5184686" y="1306782"/>
                  <a:pt x="5171077" y="1296630"/>
                  <a:pt x="5172782" y="1283089"/>
                </a:cubicBezTo>
                <a:cubicBezTo>
                  <a:pt x="5174481" y="1269549"/>
                  <a:pt x="5188084" y="1259396"/>
                  <a:pt x="5205090" y="1259396"/>
                </a:cubicBezTo>
                <a:close/>
                <a:moveTo>
                  <a:pt x="5125154" y="1259396"/>
                </a:moveTo>
                <a:cubicBezTo>
                  <a:pt x="5142163" y="1259396"/>
                  <a:pt x="5154073" y="1269549"/>
                  <a:pt x="5154073" y="1283089"/>
                </a:cubicBezTo>
                <a:cubicBezTo>
                  <a:pt x="5152372" y="1296630"/>
                  <a:pt x="5138767" y="1306782"/>
                  <a:pt x="5121757" y="1306782"/>
                </a:cubicBezTo>
                <a:cubicBezTo>
                  <a:pt x="5104736" y="1306782"/>
                  <a:pt x="5092827" y="1296630"/>
                  <a:pt x="5092827" y="1283089"/>
                </a:cubicBezTo>
                <a:cubicBezTo>
                  <a:pt x="5094519" y="1269549"/>
                  <a:pt x="5108149" y="1259396"/>
                  <a:pt x="5125154" y="1259396"/>
                </a:cubicBezTo>
                <a:close/>
                <a:moveTo>
                  <a:pt x="6872863" y="1257701"/>
                </a:moveTo>
                <a:cubicBezTo>
                  <a:pt x="6888156" y="1257701"/>
                  <a:pt x="6903462" y="1269548"/>
                  <a:pt x="6905163" y="1281394"/>
                </a:cubicBezTo>
                <a:cubicBezTo>
                  <a:pt x="6906858" y="1294935"/>
                  <a:pt x="6893261" y="1305087"/>
                  <a:pt x="6876261" y="1305087"/>
                </a:cubicBezTo>
                <a:cubicBezTo>
                  <a:pt x="6859261" y="1305087"/>
                  <a:pt x="6843965" y="1294935"/>
                  <a:pt x="6843965" y="1281394"/>
                </a:cubicBezTo>
                <a:cubicBezTo>
                  <a:pt x="6842266" y="1267854"/>
                  <a:pt x="6855865" y="1257701"/>
                  <a:pt x="6872863" y="1257701"/>
                </a:cubicBezTo>
                <a:close/>
                <a:moveTo>
                  <a:pt x="5815451" y="1257701"/>
                </a:moveTo>
                <a:cubicBezTo>
                  <a:pt x="5832504" y="1257701"/>
                  <a:pt x="5846121" y="1267854"/>
                  <a:pt x="5846121" y="1281394"/>
                </a:cubicBezTo>
                <a:cubicBezTo>
                  <a:pt x="5846121" y="1294935"/>
                  <a:pt x="5832504" y="1305087"/>
                  <a:pt x="5815451" y="1305087"/>
                </a:cubicBezTo>
                <a:cubicBezTo>
                  <a:pt x="5798467" y="1305087"/>
                  <a:pt x="5784889" y="1294935"/>
                  <a:pt x="5784889" y="1281394"/>
                </a:cubicBezTo>
                <a:cubicBezTo>
                  <a:pt x="5784889" y="1267854"/>
                  <a:pt x="5798467" y="1257701"/>
                  <a:pt x="5815451" y="1257701"/>
                </a:cubicBezTo>
                <a:close/>
                <a:moveTo>
                  <a:pt x="6782801" y="1256007"/>
                </a:moveTo>
                <a:cubicBezTo>
                  <a:pt x="6799764" y="1256007"/>
                  <a:pt x="6813362" y="1267854"/>
                  <a:pt x="6815061" y="1279700"/>
                </a:cubicBezTo>
                <a:cubicBezTo>
                  <a:pt x="6816770" y="1293241"/>
                  <a:pt x="6803173" y="1303393"/>
                  <a:pt x="6786192" y="1303393"/>
                </a:cubicBezTo>
                <a:cubicBezTo>
                  <a:pt x="6769204" y="1303393"/>
                  <a:pt x="6753909" y="1293241"/>
                  <a:pt x="6753909" y="1279700"/>
                </a:cubicBezTo>
                <a:cubicBezTo>
                  <a:pt x="6752197" y="1266160"/>
                  <a:pt x="6765805" y="1256007"/>
                  <a:pt x="6782801" y="1256007"/>
                </a:cubicBezTo>
                <a:close/>
                <a:moveTo>
                  <a:pt x="6694396" y="1256007"/>
                </a:moveTo>
                <a:cubicBezTo>
                  <a:pt x="6709689" y="1257701"/>
                  <a:pt x="6724990" y="1267854"/>
                  <a:pt x="6726689" y="1279700"/>
                </a:cubicBezTo>
                <a:cubicBezTo>
                  <a:pt x="6728384" y="1293241"/>
                  <a:pt x="6714789" y="1303393"/>
                  <a:pt x="6697791" y="1303393"/>
                </a:cubicBezTo>
                <a:cubicBezTo>
                  <a:pt x="6680800" y="1303393"/>
                  <a:pt x="6665504" y="1293241"/>
                  <a:pt x="6665504" y="1279700"/>
                </a:cubicBezTo>
                <a:cubicBezTo>
                  <a:pt x="6663807" y="1266160"/>
                  <a:pt x="6677406" y="1256007"/>
                  <a:pt x="6694396" y="1256007"/>
                </a:cubicBezTo>
                <a:close/>
                <a:moveTo>
                  <a:pt x="6606010" y="1256007"/>
                </a:moveTo>
                <a:cubicBezTo>
                  <a:pt x="6623008" y="1257701"/>
                  <a:pt x="6636600" y="1267854"/>
                  <a:pt x="6638321" y="1279700"/>
                </a:cubicBezTo>
                <a:cubicBezTo>
                  <a:pt x="6640017" y="1293241"/>
                  <a:pt x="6626403" y="1303393"/>
                  <a:pt x="6609407" y="1303393"/>
                </a:cubicBezTo>
                <a:cubicBezTo>
                  <a:pt x="6592419" y="1303393"/>
                  <a:pt x="6578814" y="1293241"/>
                  <a:pt x="6577117" y="1279700"/>
                </a:cubicBezTo>
                <a:cubicBezTo>
                  <a:pt x="6575419" y="1266160"/>
                  <a:pt x="6589018" y="1256007"/>
                  <a:pt x="6606010" y="1256007"/>
                </a:cubicBezTo>
                <a:close/>
                <a:moveTo>
                  <a:pt x="6519340" y="1256007"/>
                </a:moveTo>
                <a:cubicBezTo>
                  <a:pt x="6536333" y="1256007"/>
                  <a:pt x="6549937" y="1267854"/>
                  <a:pt x="6551631" y="1279700"/>
                </a:cubicBezTo>
                <a:cubicBezTo>
                  <a:pt x="6551631" y="1293241"/>
                  <a:pt x="6539733" y="1303393"/>
                  <a:pt x="6522736" y="1303393"/>
                </a:cubicBezTo>
                <a:cubicBezTo>
                  <a:pt x="6505727" y="1303393"/>
                  <a:pt x="6492127" y="1293241"/>
                  <a:pt x="6490433" y="1279700"/>
                </a:cubicBezTo>
                <a:cubicBezTo>
                  <a:pt x="6490433" y="1266160"/>
                  <a:pt x="6502337" y="1256007"/>
                  <a:pt x="6519340" y="1256007"/>
                </a:cubicBezTo>
                <a:close/>
                <a:moveTo>
                  <a:pt x="6257555" y="1256007"/>
                </a:moveTo>
                <a:cubicBezTo>
                  <a:pt x="6272847" y="1256007"/>
                  <a:pt x="6288155" y="1266160"/>
                  <a:pt x="6288155" y="1279700"/>
                </a:cubicBezTo>
                <a:cubicBezTo>
                  <a:pt x="6288155" y="1293241"/>
                  <a:pt x="6274548" y="1303393"/>
                  <a:pt x="6257555" y="1303393"/>
                </a:cubicBezTo>
                <a:cubicBezTo>
                  <a:pt x="6240555" y="1303393"/>
                  <a:pt x="6226963" y="1293241"/>
                  <a:pt x="6226963" y="1279700"/>
                </a:cubicBezTo>
                <a:cubicBezTo>
                  <a:pt x="6226963" y="1266160"/>
                  <a:pt x="6240555" y="1256007"/>
                  <a:pt x="6257555" y="1256007"/>
                </a:cubicBezTo>
                <a:close/>
                <a:moveTo>
                  <a:pt x="6082468" y="1256007"/>
                </a:moveTo>
                <a:cubicBezTo>
                  <a:pt x="6099463" y="1256007"/>
                  <a:pt x="6113057" y="1266160"/>
                  <a:pt x="6113057" y="1279700"/>
                </a:cubicBezTo>
                <a:cubicBezTo>
                  <a:pt x="6113057" y="1293241"/>
                  <a:pt x="6099463" y="1303393"/>
                  <a:pt x="6082468" y="1303393"/>
                </a:cubicBezTo>
                <a:cubicBezTo>
                  <a:pt x="6065471" y="1303393"/>
                  <a:pt x="6051862" y="1293241"/>
                  <a:pt x="6051862" y="1279700"/>
                </a:cubicBezTo>
                <a:cubicBezTo>
                  <a:pt x="6051862" y="1266160"/>
                  <a:pt x="6065471" y="1256007"/>
                  <a:pt x="6082468" y="1256007"/>
                </a:cubicBezTo>
                <a:close/>
                <a:moveTo>
                  <a:pt x="5466991" y="1256007"/>
                </a:moveTo>
                <a:cubicBezTo>
                  <a:pt x="5483996" y="1257701"/>
                  <a:pt x="5497597" y="1267854"/>
                  <a:pt x="5495900" y="1279700"/>
                </a:cubicBezTo>
                <a:cubicBezTo>
                  <a:pt x="5495900" y="1293241"/>
                  <a:pt x="5480586" y="1303393"/>
                  <a:pt x="5463583" y="1303393"/>
                </a:cubicBezTo>
                <a:cubicBezTo>
                  <a:pt x="5446572" y="1303393"/>
                  <a:pt x="5432967" y="1293241"/>
                  <a:pt x="5434671" y="1279700"/>
                </a:cubicBezTo>
                <a:cubicBezTo>
                  <a:pt x="5434671" y="1266160"/>
                  <a:pt x="5449965" y="1256007"/>
                  <a:pt x="5466991" y="1256007"/>
                </a:cubicBezTo>
                <a:close/>
                <a:moveTo>
                  <a:pt x="2670138" y="1252619"/>
                </a:moveTo>
                <a:cubicBezTo>
                  <a:pt x="2687135" y="1252619"/>
                  <a:pt x="2697339" y="1264466"/>
                  <a:pt x="2692231" y="1276312"/>
                </a:cubicBezTo>
                <a:cubicBezTo>
                  <a:pt x="2687135" y="1289853"/>
                  <a:pt x="2670138" y="1300017"/>
                  <a:pt x="2653140" y="1300017"/>
                </a:cubicBezTo>
                <a:cubicBezTo>
                  <a:pt x="2636142" y="1300017"/>
                  <a:pt x="2625939" y="1289853"/>
                  <a:pt x="2631034" y="1276312"/>
                </a:cubicBezTo>
                <a:cubicBezTo>
                  <a:pt x="2636142" y="1262772"/>
                  <a:pt x="2653140" y="1252619"/>
                  <a:pt x="2670138" y="1252619"/>
                </a:cubicBezTo>
                <a:close/>
                <a:moveTo>
                  <a:pt x="2581727" y="1252619"/>
                </a:moveTo>
                <a:cubicBezTo>
                  <a:pt x="2598725" y="1252619"/>
                  <a:pt x="2608929" y="1262772"/>
                  <a:pt x="2603821" y="1276312"/>
                </a:cubicBezTo>
                <a:cubicBezTo>
                  <a:pt x="2598725" y="1289853"/>
                  <a:pt x="2581727" y="1300017"/>
                  <a:pt x="2564718" y="1300017"/>
                </a:cubicBezTo>
                <a:cubicBezTo>
                  <a:pt x="2547720" y="1300017"/>
                  <a:pt x="2537517" y="1289853"/>
                  <a:pt x="2542612" y="1276312"/>
                </a:cubicBezTo>
                <a:cubicBezTo>
                  <a:pt x="2547720" y="1262772"/>
                  <a:pt x="2564718" y="1252619"/>
                  <a:pt x="2581727" y="1252619"/>
                </a:cubicBezTo>
                <a:close/>
                <a:moveTo>
                  <a:pt x="2495029" y="1252619"/>
                </a:moveTo>
                <a:cubicBezTo>
                  <a:pt x="2512027" y="1252619"/>
                  <a:pt x="2522230" y="1262772"/>
                  <a:pt x="2517123" y="1276312"/>
                </a:cubicBezTo>
                <a:cubicBezTo>
                  <a:pt x="2512027" y="1289853"/>
                  <a:pt x="2493330" y="1300017"/>
                  <a:pt x="2476321" y="1300017"/>
                </a:cubicBezTo>
                <a:cubicBezTo>
                  <a:pt x="2459311" y="1300017"/>
                  <a:pt x="2449119" y="1289853"/>
                  <a:pt x="2454215" y="1276312"/>
                </a:cubicBezTo>
                <a:cubicBezTo>
                  <a:pt x="2459311" y="1262772"/>
                  <a:pt x="2478019" y="1252619"/>
                  <a:pt x="2495029" y="1252619"/>
                </a:cubicBezTo>
                <a:close/>
                <a:moveTo>
                  <a:pt x="2411672" y="1252619"/>
                </a:moveTo>
                <a:cubicBezTo>
                  <a:pt x="2428670" y="1252619"/>
                  <a:pt x="2438874" y="1262772"/>
                  <a:pt x="2433778" y="1276312"/>
                </a:cubicBezTo>
                <a:cubicBezTo>
                  <a:pt x="2428670" y="1289853"/>
                  <a:pt x="2409974" y="1300017"/>
                  <a:pt x="2392976" y="1300017"/>
                </a:cubicBezTo>
                <a:cubicBezTo>
                  <a:pt x="2375978" y="1300017"/>
                  <a:pt x="2365775" y="1289853"/>
                  <a:pt x="2372581" y="1276312"/>
                </a:cubicBezTo>
                <a:cubicBezTo>
                  <a:pt x="2377677" y="1262772"/>
                  <a:pt x="2394674" y="1252619"/>
                  <a:pt x="2411672" y="1252619"/>
                </a:cubicBezTo>
                <a:close/>
                <a:moveTo>
                  <a:pt x="2325026" y="1250925"/>
                </a:moveTo>
                <a:cubicBezTo>
                  <a:pt x="2342024" y="1252619"/>
                  <a:pt x="2350529" y="1262772"/>
                  <a:pt x="2345433" y="1274618"/>
                </a:cubicBezTo>
                <a:cubicBezTo>
                  <a:pt x="2340325" y="1288159"/>
                  <a:pt x="2321629" y="1298323"/>
                  <a:pt x="2304631" y="1298323"/>
                </a:cubicBezTo>
                <a:cubicBezTo>
                  <a:pt x="2287633" y="1298323"/>
                  <a:pt x="2277430" y="1288159"/>
                  <a:pt x="2284236" y="1274618"/>
                </a:cubicBezTo>
                <a:cubicBezTo>
                  <a:pt x="2289333" y="1261078"/>
                  <a:pt x="2308028" y="1250925"/>
                  <a:pt x="2325026" y="1250925"/>
                </a:cubicBezTo>
                <a:close/>
                <a:moveTo>
                  <a:pt x="2238315" y="1250925"/>
                </a:moveTo>
                <a:cubicBezTo>
                  <a:pt x="2253626" y="1252619"/>
                  <a:pt x="2263830" y="1262772"/>
                  <a:pt x="2258734" y="1274618"/>
                </a:cubicBezTo>
                <a:cubicBezTo>
                  <a:pt x="2253626" y="1288159"/>
                  <a:pt x="2234918" y="1298323"/>
                  <a:pt x="2217920" y="1298323"/>
                </a:cubicBezTo>
                <a:cubicBezTo>
                  <a:pt x="2200922" y="1298323"/>
                  <a:pt x="2192418" y="1288159"/>
                  <a:pt x="2197525" y="1274618"/>
                </a:cubicBezTo>
                <a:cubicBezTo>
                  <a:pt x="2202621" y="1261078"/>
                  <a:pt x="2221317" y="1250925"/>
                  <a:pt x="2238315" y="1250925"/>
                </a:cubicBezTo>
                <a:close/>
                <a:moveTo>
                  <a:pt x="2149930" y="1250925"/>
                </a:moveTo>
                <a:cubicBezTo>
                  <a:pt x="2165229" y="1252619"/>
                  <a:pt x="2175433" y="1262772"/>
                  <a:pt x="2170337" y="1274618"/>
                </a:cubicBezTo>
                <a:cubicBezTo>
                  <a:pt x="2165229" y="1288159"/>
                  <a:pt x="2146533" y="1298323"/>
                  <a:pt x="2129523" y="1298323"/>
                </a:cubicBezTo>
                <a:cubicBezTo>
                  <a:pt x="2112526" y="1298323"/>
                  <a:pt x="2104021" y="1288159"/>
                  <a:pt x="2109116" y="1274618"/>
                </a:cubicBezTo>
                <a:cubicBezTo>
                  <a:pt x="2114224" y="1261078"/>
                  <a:pt x="2132920" y="1250925"/>
                  <a:pt x="2149930" y="1250925"/>
                </a:cubicBezTo>
                <a:close/>
                <a:moveTo>
                  <a:pt x="2061520" y="1250925"/>
                </a:moveTo>
                <a:cubicBezTo>
                  <a:pt x="2078518" y="1252619"/>
                  <a:pt x="2087023" y="1262772"/>
                  <a:pt x="2081927" y="1274618"/>
                </a:cubicBezTo>
                <a:cubicBezTo>
                  <a:pt x="2076820" y="1288159"/>
                  <a:pt x="2058123" y="1298323"/>
                  <a:pt x="2041125" y="1298323"/>
                </a:cubicBezTo>
                <a:cubicBezTo>
                  <a:pt x="2024129" y="1298323"/>
                  <a:pt x="2015623" y="1288159"/>
                  <a:pt x="2020718" y="1274618"/>
                </a:cubicBezTo>
                <a:cubicBezTo>
                  <a:pt x="2025827" y="1261078"/>
                  <a:pt x="2044524" y="1250925"/>
                  <a:pt x="2061520" y="1250925"/>
                </a:cubicBezTo>
                <a:close/>
                <a:moveTo>
                  <a:pt x="1974810" y="1250925"/>
                </a:moveTo>
                <a:cubicBezTo>
                  <a:pt x="1991808" y="1250925"/>
                  <a:pt x="2000301" y="1262772"/>
                  <a:pt x="1995205" y="1274618"/>
                </a:cubicBezTo>
                <a:cubicBezTo>
                  <a:pt x="1990109" y="1288159"/>
                  <a:pt x="1971402" y="1298323"/>
                  <a:pt x="1954403" y="1298323"/>
                </a:cubicBezTo>
                <a:cubicBezTo>
                  <a:pt x="1937406" y="1298323"/>
                  <a:pt x="1928901" y="1288159"/>
                  <a:pt x="1934009" y="1274618"/>
                </a:cubicBezTo>
                <a:cubicBezTo>
                  <a:pt x="1939105" y="1261078"/>
                  <a:pt x="1957801" y="1250925"/>
                  <a:pt x="1974810" y="1250925"/>
                </a:cubicBezTo>
                <a:close/>
                <a:moveTo>
                  <a:pt x="1886410" y="1250925"/>
                </a:moveTo>
                <a:cubicBezTo>
                  <a:pt x="1903420" y="1250925"/>
                  <a:pt x="1913611" y="1261078"/>
                  <a:pt x="1906817" y="1274618"/>
                </a:cubicBezTo>
                <a:cubicBezTo>
                  <a:pt x="1900011" y="1288159"/>
                  <a:pt x="1883013" y="1298323"/>
                  <a:pt x="1866003" y="1298323"/>
                </a:cubicBezTo>
                <a:cubicBezTo>
                  <a:pt x="1849005" y="1298323"/>
                  <a:pt x="1840500" y="1288159"/>
                  <a:pt x="1845609" y="1274618"/>
                </a:cubicBezTo>
                <a:cubicBezTo>
                  <a:pt x="1852403" y="1261078"/>
                  <a:pt x="1871099" y="1250925"/>
                  <a:pt x="1886410" y="1250925"/>
                </a:cubicBezTo>
                <a:close/>
                <a:moveTo>
                  <a:pt x="1799699" y="1250925"/>
                </a:moveTo>
                <a:cubicBezTo>
                  <a:pt x="1816709" y="1250925"/>
                  <a:pt x="1825202" y="1261078"/>
                  <a:pt x="1820106" y="1274618"/>
                </a:cubicBezTo>
                <a:cubicBezTo>
                  <a:pt x="1813300" y="1288159"/>
                  <a:pt x="1794603" y="1298323"/>
                  <a:pt x="1777605" y="1298323"/>
                </a:cubicBezTo>
                <a:cubicBezTo>
                  <a:pt x="1760608" y="1298323"/>
                  <a:pt x="1752103" y="1288159"/>
                  <a:pt x="1757211" y="1274618"/>
                </a:cubicBezTo>
                <a:cubicBezTo>
                  <a:pt x="1764005" y="1261078"/>
                  <a:pt x="1782701" y="1250925"/>
                  <a:pt x="1799699" y="1250925"/>
                </a:cubicBezTo>
                <a:close/>
                <a:moveTo>
                  <a:pt x="1712989" y="1250925"/>
                </a:moveTo>
                <a:cubicBezTo>
                  <a:pt x="1728288" y="1250925"/>
                  <a:pt x="1736793" y="1261078"/>
                  <a:pt x="1731685" y="1274618"/>
                </a:cubicBezTo>
                <a:cubicBezTo>
                  <a:pt x="1724891" y="1288159"/>
                  <a:pt x="1706195" y="1298323"/>
                  <a:pt x="1689186" y="1298323"/>
                </a:cubicBezTo>
                <a:cubicBezTo>
                  <a:pt x="1672188" y="1298323"/>
                  <a:pt x="1663694" y="1288159"/>
                  <a:pt x="1670489" y="1274618"/>
                </a:cubicBezTo>
                <a:cubicBezTo>
                  <a:pt x="1677296" y="1261078"/>
                  <a:pt x="1695991" y="1250925"/>
                  <a:pt x="1712989" y="1250925"/>
                </a:cubicBezTo>
                <a:close/>
                <a:moveTo>
                  <a:pt x="1624591" y="1250925"/>
                </a:moveTo>
                <a:cubicBezTo>
                  <a:pt x="1641601" y="1250925"/>
                  <a:pt x="1650105" y="1261078"/>
                  <a:pt x="1643299" y="1274618"/>
                </a:cubicBezTo>
                <a:cubicBezTo>
                  <a:pt x="1636505" y="1288159"/>
                  <a:pt x="1617785" y="1298323"/>
                  <a:pt x="1600787" y="1298323"/>
                </a:cubicBezTo>
                <a:cubicBezTo>
                  <a:pt x="1583790" y="1298323"/>
                  <a:pt x="1575297" y="1288159"/>
                  <a:pt x="1582091" y="1274618"/>
                </a:cubicBezTo>
                <a:cubicBezTo>
                  <a:pt x="1588886" y="1261078"/>
                  <a:pt x="1607594" y="1250925"/>
                  <a:pt x="1624591" y="1250925"/>
                </a:cubicBezTo>
                <a:close/>
                <a:moveTo>
                  <a:pt x="1537881" y="1250925"/>
                </a:moveTo>
                <a:cubicBezTo>
                  <a:pt x="1553180" y="1250925"/>
                  <a:pt x="1561685" y="1261078"/>
                  <a:pt x="1556577" y="1274618"/>
                </a:cubicBezTo>
                <a:cubicBezTo>
                  <a:pt x="1549783" y="1288159"/>
                  <a:pt x="1531087" y="1298323"/>
                  <a:pt x="1514078" y="1298323"/>
                </a:cubicBezTo>
                <a:cubicBezTo>
                  <a:pt x="1497080" y="1298323"/>
                  <a:pt x="1488575" y="1288159"/>
                  <a:pt x="1495370" y="1274618"/>
                </a:cubicBezTo>
                <a:cubicBezTo>
                  <a:pt x="1502176" y="1261078"/>
                  <a:pt x="1520872" y="1250925"/>
                  <a:pt x="1537881" y="1250925"/>
                </a:cubicBezTo>
                <a:close/>
                <a:moveTo>
                  <a:pt x="1446073" y="1250925"/>
                </a:moveTo>
                <a:cubicBezTo>
                  <a:pt x="1463070" y="1250925"/>
                  <a:pt x="1471574" y="1261078"/>
                  <a:pt x="1464769" y="1274618"/>
                </a:cubicBezTo>
                <a:cubicBezTo>
                  <a:pt x="1457974" y="1288159"/>
                  <a:pt x="1439278" y="1298323"/>
                  <a:pt x="1422268" y="1298323"/>
                </a:cubicBezTo>
                <a:cubicBezTo>
                  <a:pt x="1405259" y="1298323"/>
                  <a:pt x="1396766" y="1288159"/>
                  <a:pt x="1403560" y="1274618"/>
                </a:cubicBezTo>
                <a:cubicBezTo>
                  <a:pt x="1410378" y="1261078"/>
                  <a:pt x="1429075" y="1250925"/>
                  <a:pt x="1446073" y="1250925"/>
                </a:cubicBezTo>
                <a:close/>
                <a:moveTo>
                  <a:pt x="1359362" y="1249243"/>
                </a:moveTo>
                <a:cubicBezTo>
                  <a:pt x="1376372" y="1250925"/>
                  <a:pt x="1384864" y="1261090"/>
                  <a:pt x="1378070" y="1272936"/>
                </a:cubicBezTo>
                <a:cubicBezTo>
                  <a:pt x="1371264" y="1284783"/>
                  <a:pt x="1352568" y="1296629"/>
                  <a:pt x="1335570" y="1296629"/>
                </a:cubicBezTo>
                <a:cubicBezTo>
                  <a:pt x="1318572" y="1296629"/>
                  <a:pt x="1310067" y="1286477"/>
                  <a:pt x="1316873" y="1272936"/>
                </a:cubicBezTo>
                <a:cubicBezTo>
                  <a:pt x="1323668" y="1259396"/>
                  <a:pt x="1342364" y="1249243"/>
                  <a:pt x="1359362" y="1249243"/>
                </a:cubicBezTo>
                <a:close/>
                <a:moveTo>
                  <a:pt x="1270941" y="1249243"/>
                </a:moveTo>
                <a:cubicBezTo>
                  <a:pt x="1289660" y="1250925"/>
                  <a:pt x="1298154" y="1261090"/>
                  <a:pt x="1289660" y="1272936"/>
                </a:cubicBezTo>
                <a:cubicBezTo>
                  <a:pt x="1282855" y="1284783"/>
                  <a:pt x="1264147" y="1296629"/>
                  <a:pt x="1247149" y="1296629"/>
                </a:cubicBezTo>
                <a:cubicBezTo>
                  <a:pt x="1230151" y="1296629"/>
                  <a:pt x="1221646" y="1286477"/>
                  <a:pt x="1228452" y="1272936"/>
                </a:cubicBezTo>
                <a:cubicBezTo>
                  <a:pt x="1235247" y="1259396"/>
                  <a:pt x="1253943" y="1249243"/>
                  <a:pt x="1270941" y="1249243"/>
                </a:cubicBezTo>
                <a:close/>
                <a:moveTo>
                  <a:pt x="1184252" y="1249243"/>
                </a:moveTo>
                <a:cubicBezTo>
                  <a:pt x="1201250" y="1250925"/>
                  <a:pt x="1209755" y="1261090"/>
                  <a:pt x="1202960" y="1272936"/>
                </a:cubicBezTo>
                <a:cubicBezTo>
                  <a:pt x="1196154" y="1284783"/>
                  <a:pt x="1175755" y="1296629"/>
                  <a:pt x="1158744" y="1296629"/>
                </a:cubicBezTo>
                <a:cubicBezTo>
                  <a:pt x="1141745" y="1296629"/>
                  <a:pt x="1133245" y="1286477"/>
                  <a:pt x="1140047" y="1272936"/>
                </a:cubicBezTo>
                <a:cubicBezTo>
                  <a:pt x="1146846" y="1259396"/>
                  <a:pt x="1167256" y="1249243"/>
                  <a:pt x="1184252" y="1249243"/>
                </a:cubicBezTo>
                <a:close/>
                <a:moveTo>
                  <a:pt x="1099258" y="1249243"/>
                </a:moveTo>
                <a:cubicBezTo>
                  <a:pt x="1114559" y="1250925"/>
                  <a:pt x="1123058" y="1261090"/>
                  <a:pt x="1116258" y="1272936"/>
                </a:cubicBezTo>
                <a:cubicBezTo>
                  <a:pt x="1109458" y="1284783"/>
                  <a:pt x="1089056" y="1296629"/>
                  <a:pt x="1072055" y="1296629"/>
                </a:cubicBezTo>
                <a:cubicBezTo>
                  <a:pt x="1055054" y="1296629"/>
                  <a:pt x="1046552" y="1286477"/>
                  <a:pt x="1055054" y="1272936"/>
                </a:cubicBezTo>
                <a:cubicBezTo>
                  <a:pt x="1061854" y="1259396"/>
                  <a:pt x="1082256" y="1249243"/>
                  <a:pt x="1099258" y="1249243"/>
                </a:cubicBezTo>
                <a:close/>
                <a:moveTo>
                  <a:pt x="1007382" y="1249243"/>
                </a:moveTo>
                <a:cubicBezTo>
                  <a:pt x="1024383" y="1249243"/>
                  <a:pt x="1031183" y="1261090"/>
                  <a:pt x="1024383" y="1272936"/>
                </a:cubicBezTo>
                <a:cubicBezTo>
                  <a:pt x="1017583" y="1284783"/>
                  <a:pt x="997181" y="1296629"/>
                  <a:pt x="980180" y="1296629"/>
                </a:cubicBezTo>
                <a:cubicBezTo>
                  <a:pt x="963178" y="1296629"/>
                  <a:pt x="954677" y="1286477"/>
                  <a:pt x="963178" y="1272936"/>
                </a:cubicBezTo>
                <a:cubicBezTo>
                  <a:pt x="969980" y="1259396"/>
                  <a:pt x="990381" y="1249243"/>
                  <a:pt x="1007382" y="1249243"/>
                </a:cubicBezTo>
                <a:close/>
                <a:moveTo>
                  <a:pt x="920664" y="1249243"/>
                </a:moveTo>
                <a:cubicBezTo>
                  <a:pt x="935966" y="1249243"/>
                  <a:pt x="944466" y="1259396"/>
                  <a:pt x="937665" y="1272936"/>
                </a:cubicBezTo>
                <a:cubicBezTo>
                  <a:pt x="930865" y="1284783"/>
                  <a:pt x="910464" y="1296629"/>
                  <a:pt x="893463" y="1296629"/>
                </a:cubicBezTo>
                <a:cubicBezTo>
                  <a:pt x="876461" y="1296629"/>
                  <a:pt x="867961" y="1286477"/>
                  <a:pt x="876461" y="1272936"/>
                </a:cubicBezTo>
                <a:cubicBezTo>
                  <a:pt x="883262" y="1259396"/>
                  <a:pt x="903662" y="1249243"/>
                  <a:pt x="920664" y="1249243"/>
                </a:cubicBezTo>
                <a:close/>
                <a:moveTo>
                  <a:pt x="837363" y="1249243"/>
                </a:moveTo>
                <a:cubicBezTo>
                  <a:pt x="854366" y="1249243"/>
                  <a:pt x="861166" y="1259396"/>
                  <a:pt x="854366" y="1272936"/>
                </a:cubicBezTo>
                <a:cubicBezTo>
                  <a:pt x="847564" y="1284783"/>
                  <a:pt x="827164" y="1296629"/>
                  <a:pt x="810161" y="1296629"/>
                </a:cubicBezTo>
                <a:cubicBezTo>
                  <a:pt x="793161" y="1296629"/>
                  <a:pt x="786360" y="1286477"/>
                  <a:pt x="793161" y="1272936"/>
                </a:cubicBezTo>
                <a:cubicBezTo>
                  <a:pt x="799961" y="1259396"/>
                  <a:pt x="820363" y="1249243"/>
                  <a:pt x="837363" y="1249243"/>
                </a:cubicBezTo>
                <a:close/>
                <a:moveTo>
                  <a:pt x="12036006" y="1231761"/>
                </a:moveTo>
                <a:cubicBezTo>
                  <a:pt x="12056414" y="1231761"/>
                  <a:pt x="12078472" y="1243608"/>
                  <a:pt x="12086965" y="1255454"/>
                </a:cubicBezTo>
                <a:cubicBezTo>
                  <a:pt x="12095458" y="1268995"/>
                  <a:pt x="12085314" y="1279159"/>
                  <a:pt x="12064906" y="1279159"/>
                </a:cubicBezTo>
                <a:cubicBezTo>
                  <a:pt x="12044500" y="1279159"/>
                  <a:pt x="12022441" y="1268995"/>
                  <a:pt x="12013830" y="1255454"/>
                </a:cubicBezTo>
                <a:cubicBezTo>
                  <a:pt x="12005455" y="1241914"/>
                  <a:pt x="12015600" y="1231761"/>
                  <a:pt x="12036006" y="1231761"/>
                </a:cubicBezTo>
                <a:close/>
                <a:moveTo>
                  <a:pt x="11933972" y="1231761"/>
                </a:moveTo>
                <a:cubicBezTo>
                  <a:pt x="11952727" y="1231761"/>
                  <a:pt x="11974785" y="1241914"/>
                  <a:pt x="11983279" y="1255454"/>
                </a:cubicBezTo>
                <a:cubicBezTo>
                  <a:pt x="11991772" y="1268995"/>
                  <a:pt x="11981627" y="1279159"/>
                  <a:pt x="11961221" y="1279159"/>
                </a:cubicBezTo>
                <a:cubicBezTo>
                  <a:pt x="11940813" y="1279159"/>
                  <a:pt x="11918637" y="1268995"/>
                  <a:pt x="11911914" y="1255454"/>
                </a:cubicBezTo>
                <a:cubicBezTo>
                  <a:pt x="11903421" y="1241914"/>
                  <a:pt x="11913683" y="1231761"/>
                  <a:pt x="11933972" y="1231761"/>
                </a:cubicBezTo>
                <a:close/>
                <a:moveTo>
                  <a:pt x="11830286" y="1231761"/>
                </a:moveTo>
                <a:cubicBezTo>
                  <a:pt x="11849042" y="1231761"/>
                  <a:pt x="11871100" y="1241914"/>
                  <a:pt x="11879593" y="1255454"/>
                </a:cubicBezTo>
                <a:cubicBezTo>
                  <a:pt x="11886435" y="1268995"/>
                  <a:pt x="11877824" y="1279159"/>
                  <a:pt x="11857416" y="1279159"/>
                </a:cubicBezTo>
                <a:cubicBezTo>
                  <a:pt x="11837010" y="1279159"/>
                  <a:pt x="11815070" y="1268995"/>
                  <a:pt x="11808228" y="1255454"/>
                </a:cubicBezTo>
                <a:cubicBezTo>
                  <a:pt x="11801386" y="1241914"/>
                  <a:pt x="11809879" y="1231761"/>
                  <a:pt x="11830286" y="1231761"/>
                </a:cubicBezTo>
                <a:close/>
                <a:moveTo>
                  <a:pt x="11729916" y="1231761"/>
                </a:moveTo>
                <a:cubicBezTo>
                  <a:pt x="11750429" y="1231761"/>
                  <a:pt x="11772475" y="1241914"/>
                  <a:pt x="11779269" y="1255454"/>
                </a:cubicBezTo>
                <a:cubicBezTo>
                  <a:pt x="11786076" y="1268995"/>
                  <a:pt x="11775872" y="1279159"/>
                  <a:pt x="11757235" y="1279159"/>
                </a:cubicBezTo>
                <a:cubicBezTo>
                  <a:pt x="11736722" y="1279159"/>
                  <a:pt x="11714676" y="1268995"/>
                  <a:pt x="11707881" y="1255454"/>
                </a:cubicBezTo>
                <a:cubicBezTo>
                  <a:pt x="11701075" y="1241914"/>
                  <a:pt x="11711278" y="1231761"/>
                  <a:pt x="11729916" y="1231761"/>
                </a:cubicBezTo>
                <a:close/>
                <a:moveTo>
                  <a:pt x="12333381" y="1215021"/>
                </a:moveTo>
                <a:cubicBezTo>
                  <a:pt x="12353789" y="1215021"/>
                  <a:pt x="12377498" y="1225185"/>
                  <a:pt x="12384340" y="1238726"/>
                </a:cubicBezTo>
                <a:cubicBezTo>
                  <a:pt x="12392950" y="1252267"/>
                  <a:pt x="12382688" y="1262431"/>
                  <a:pt x="12362281" y="1262431"/>
                </a:cubicBezTo>
                <a:cubicBezTo>
                  <a:pt x="12341875" y="1262431"/>
                  <a:pt x="12319698" y="1252267"/>
                  <a:pt x="12311322" y="1238726"/>
                </a:cubicBezTo>
                <a:cubicBezTo>
                  <a:pt x="12302712" y="1225185"/>
                  <a:pt x="12312974" y="1215021"/>
                  <a:pt x="12333381" y="1215021"/>
                </a:cubicBezTo>
                <a:close/>
                <a:moveTo>
                  <a:pt x="12229577" y="1215021"/>
                </a:moveTo>
                <a:cubicBezTo>
                  <a:pt x="12249984" y="1215021"/>
                  <a:pt x="12272160" y="1225185"/>
                  <a:pt x="12280535" y="1238726"/>
                </a:cubicBezTo>
                <a:cubicBezTo>
                  <a:pt x="12289146" y="1252267"/>
                  <a:pt x="12278883" y="1262431"/>
                  <a:pt x="12258595" y="1262431"/>
                </a:cubicBezTo>
                <a:cubicBezTo>
                  <a:pt x="12238188" y="1262431"/>
                  <a:pt x="12216012" y="1252267"/>
                  <a:pt x="12207519" y="1238726"/>
                </a:cubicBezTo>
                <a:cubicBezTo>
                  <a:pt x="12199026" y="1225185"/>
                  <a:pt x="12209171" y="1215021"/>
                  <a:pt x="12229577" y="1215021"/>
                </a:cubicBezTo>
                <a:close/>
                <a:moveTo>
                  <a:pt x="12126009" y="1215021"/>
                </a:moveTo>
                <a:cubicBezTo>
                  <a:pt x="12146298" y="1215021"/>
                  <a:pt x="12168356" y="1225185"/>
                  <a:pt x="12175199" y="1238726"/>
                </a:cubicBezTo>
                <a:cubicBezTo>
                  <a:pt x="12182040" y="1252267"/>
                  <a:pt x="12173547" y="1262431"/>
                  <a:pt x="12153140" y="1262431"/>
                </a:cubicBezTo>
                <a:cubicBezTo>
                  <a:pt x="12132734" y="1262431"/>
                  <a:pt x="12110557" y="1252267"/>
                  <a:pt x="12103833" y="1238726"/>
                </a:cubicBezTo>
                <a:cubicBezTo>
                  <a:pt x="12096992" y="1225185"/>
                  <a:pt x="12105603" y="1215021"/>
                  <a:pt x="12126009" y="1215021"/>
                </a:cubicBezTo>
                <a:close/>
                <a:moveTo>
                  <a:pt x="10249272" y="1200139"/>
                </a:moveTo>
                <a:cubicBezTo>
                  <a:pt x="10266270" y="1201833"/>
                  <a:pt x="10284966" y="1211986"/>
                  <a:pt x="10291773" y="1223832"/>
                </a:cubicBezTo>
                <a:cubicBezTo>
                  <a:pt x="10298567" y="1237373"/>
                  <a:pt x="10290062" y="1247549"/>
                  <a:pt x="10273065" y="1247549"/>
                </a:cubicBezTo>
                <a:cubicBezTo>
                  <a:pt x="10256067" y="1247549"/>
                  <a:pt x="10237359" y="1237373"/>
                  <a:pt x="10230564" y="1223832"/>
                </a:cubicBezTo>
                <a:cubicBezTo>
                  <a:pt x="10223758" y="1210292"/>
                  <a:pt x="10232263" y="1200139"/>
                  <a:pt x="10249272" y="1200139"/>
                </a:cubicBezTo>
                <a:close/>
                <a:moveTo>
                  <a:pt x="10164271" y="1200139"/>
                </a:moveTo>
                <a:cubicBezTo>
                  <a:pt x="10179570" y="1200139"/>
                  <a:pt x="10198267" y="1211986"/>
                  <a:pt x="10205073" y="1223832"/>
                </a:cubicBezTo>
                <a:cubicBezTo>
                  <a:pt x="10211868" y="1237373"/>
                  <a:pt x="10203363" y="1247549"/>
                  <a:pt x="10186365" y="1247549"/>
                </a:cubicBezTo>
                <a:cubicBezTo>
                  <a:pt x="10169367" y="1247549"/>
                  <a:pt x="10150671" y="1237373"/>
                  <a:pt x="10145563" y="1223832"/>
                </a:cubicBezTo>
                <a:cubicBezTo>
                  <a:pt x="10138768" y="1210292"/>
                  <a:pt x="10147273" y="1200139"/>
                  <a:pt x="10164271" y="1200139"/>
                </a:cubicBezTo>
                <a:close/>
                <a:moveTo>
                  <a:pt x="10077560" y="1200139"/>
                </a:moveTo>
                <a:cubicBezTo>
                  <a:pt x="10092860" y="1200139"/>
                  <a:pt x="10111556" y="1211986"/>
                  <a:pt x="10118374" y="1223832"/>
                </a:cubicBezTo>
                <a:cubicBezTo>
                  <a:pt x="10125168" y="1237373"/>
                  <a:pt x="10114965" y="1247549"/>
                  <a:pt x="10099654" y="1247549"/>
                </a:cubicBezTo>
                <a:cubicBezTo>
                  <a:pt x="10082656" y="1247549"/>
                  <a:pt x="10063960" y="1237373"/>
                  <a:pt x="10058852" y="1223832"/>
                </a:cubicBezTo>
                <a:cubicBezTo>
                  <a:pt x="10052057" y="1210292"/>
                  <a:pt x="10062261" y="1200139"/>
                  <a:pt x="10077560" y="1200139"/>
                </a:cubicBezTo>
                <a:close/>
                <a:moveTo>
                  <a:pt x="9990848" y="1200139"/>
                </a:moveTo>
                <a:cubicBezTo>
                  <a:pt x="10006159" y="1200139"/>
                  <a:pt x="10024856" y="1210292"/>
                  <a:pt x="10031662" y="1223832"/>
                </a:cubicBezTo>
                <a:cubicBezTo>
                  <a:pt x="10038457" y="1237373"/>
                  <a:pt x="10028253" y="1247549"/>
                  <a:pt x="10011255" y="1247549"/>
                </a:cubicBezTo>
                <a:cubicBezTo>
                  <a:pt x="9994257" y="1247549"/>
                  <a:pt x="9975549" y="1237373"/>
                  <a:pt x="9970453" y="1223832"/>
                </a:cubicBezTo>
                <a:cubicBezTo>
                  <a:pt x="9965345" y="1210292"/>
                  <a:pt x="9973850" y="1200139"/>
                  <a:pt x="9990848" y="1200139"/>
                </a:cubicBezTo>
                <a:close/>
                <a:moveTo>
                  <a:pt x="9904149" y="1200139"/>
                </a:moveTo>
                <a:cubicBezTo>
                  <a:pt x="9921159" y="1200139"/>
                  <a:pt x="9939855" y="1210292"/>
                  <a:pt x="9944951" y="1223832"/>
                </a:cubicBezTo>
                <a:cubicBezTo>
                  <a:pt x="9950059" y="1237373"/>
                  <a:pt x="9941554" y="1247549"/>
                  <a:pt x="9924556" y="1247549"/>
                </a:cubicBezTo>
                <a:cubicBezTo>
                  <a:pt x="9907558" y="1247549"/>
                  <a:pt x="9888850" y="1237373"/>
                  <a:pt x="9883754" y="1223832"/>
                </a:cubicBezTo>
                <a:cubicBezTo>
                  <a:pt x="9878658" y="1210292"/>
                  <a:pt x="9887151" y="1200139"/>
                  <a:pt x="9904149" y="1200139"/>
                </a:cubicBezTo>
                <a:close/>
                <a:moveTo>
                  <a:pt x="9815727" y="1200139"/>
                </a:moveTo>
                <a:cubicBezTo>
                  <a:pt x="9832724" y="1200139"/>
                  <a:pt x="9851433" y="1210292"/>
                  <a:pt x="9856529" y="1223832"/>
                </a:cubicBezTo>
                <a:cubicBezTo>
                  <a:pt x="9861636" y="1237373"/>
                  <a:pt x="9853132" y="1247549"/>
                  <a:pt x="9836133" y="1247549"/>
                </a:cubicBezTo>
                <a:cubicBezTo>
                  <a:pt x="9819124" y="1247549"/>
                  <a:pt x="9800428" y="1237373"/>
                  <a:pt x="9795332" y="1223832"/>
                </a:cubicBezTo>
                <a:cubicBezTo>
                  <a:pt x="9790236" y="1210292"/>
                  <a:pt x="9798728" y="1200139"/>
                  <a:pt x="9815727" y="1200139"/>
                </a:cubicBezTo>
                <a:close/>
                <a:moveTo>
                  <a:pt x="9729027" y="1200139"/>
                </a:moveTo>
                <a:cubicBezTo>
                  <a:pt x="9746025" y="1200139"/>
                  <a:pt x="9764721" y="1210292"/>
                  <a:pt x="9769817" y="1223832"/>
                </a:cubicBezTo>
                <a:cubicBezTo>
                  <a:pt x="9774925" y="1237373"/>
                  <a:pt x="9766420" y="1247549"/>
                  <a:pt x="9749422" y="1247549"/>
                </a:cubicBezTo>
                <a:cubicBezTo>
                  <a:pt x="9732413" y="1247549"/>
                  <a:pt x="9713716" y="1237373"/>
                  <a:pt x="9708609" y="1223832"/>
                </a:cubicBezTo>
                <a:cubicBezTo>
                  <a:pt x="9703513" y="1210292"/>
                  <a:pt x="9712005" y="1200139"/>
                  <a:pt x="9729027" y="1200139"/>
                </a:cubicBezTo>
                <a:close/>
                <a:moveTo>
                  <a:pt x="9642327" y="1200139"/>
                </a:moveTo>
                <a:cubicBezTo>
                  <a:pt x="9659324" y="1200139"/>
                  <a:pt x="9678021" y="1210292"/>
                  <a:pt x="9683129" y="1223832"/>
                </a:cubicBezTo>
                <a:cubicBezTo>
                  <a:pt x="9688224" y="1237373"/>
                  <a:pt x="9679732" y="1247549"/>
                  <a:pt x="9662722" y="1247549"/>
                </a:cubicBezTo>
                <a:cubicBezTo>
                  <a:pt x="9645724" y="1247549"/>
                  <a:pt x="9627028" y="1237373"/>
                  <a:pt x="9621920" y="1223832"/>
                </a:cubicBezTo>
                <a:cubicBezTo>
                  <a:pt x="9616812" y="1210292"/>
                  <a:pt x="9625329" y="1200139"/>
                  <a:pt x="9642327" y="1200139"/>
                </a:cubicBezTo>
                <a:close/>
                <a:moveTo>
                  <a:pt x="9555628" y="1200139"/>
                </a:moveTo>
                <a:cubicBezTo>
                  <a:pt x="9574324" y="1200139"/>
                  <a:pt x="9591322" y="1210292"/>
                  <a:pt x="9596418" y="1223832"/>
                </a:cubicBezTo>
                <a:cubicBezTo>
                  <a:pt x="9601526" y="1237373"/>
                  <a:pt x="9593021" y="1247549"/>
                  <a:pt x="9576023" y="1247549"/>
                </a:cubicBezTo>
                <a:cubicBezTo>
                  <a:pt x="9559025" y="1247549"/>
                  <a:pt x="9542027" y="1237373"/>
                  <a:pt x="9535221" y="1223832"/>
                </a:cubicBezTo>
                <a:cubicBezTo>
                  <a:pt x="9530125" y="1210292"/>
                  <a:pt x="9538618" y="1200139"/>
                  <a:pt x="9555628" y="1200139"/>
                </a:cubicBezTo>
                <a:close/>
                <a:moveTo>
                  <a:pt x="9465507" y="1200139"/>
                </a:moveTo>
                <a:cubicBezTo>
                  <a:pt x="9482517" y="1200139"/>
                  <a:pt x="9499514" y="1210292"/>
                  <a:pt x="9504610" y="1223832"/>
                </a:cubicBezTo>
                <a:cubicBezTo>
                  <a:pt x="9509717" y="1237373"/>
                  <a:pt x="9499514" y="1247549"/>
                  <a:pt x="9484215" y="1247549"/>
                </a:cubicBezTo>
                <a:cubicBezTo>
                  <a:pt x="9467217" y="1247549"/>
                  <a:pt x="9450207" y="1237373"/>
                  <a:pt x="9445112" y="1223832"/>
                </a:cubicBezTo>
                <a:cubicBezTo>
                  <a:pt x="9440016" y="1210292"/>
                  <a:pt x="9450207" y="1200139"/>
                  <a:pt x="9465507" y="1200139"/>
                </a:cubicBezTo>
                <a:close/>
                <a:moveTo>
                  <a:pt x="9205384" y="1200139"/>
                </a:moveTo>
                <a:cubicBezTo>
                  <a:pt x="9222381" y="1200139"/>
                  <a:pt x="9239391" y="1210292"/>
                  <a:pt x="9244487" y="1223832"/>
                </a:cubicBezTo>
                <a:cubicBezTo>
                  <a:pt x="9249583" y="1237373"/>
                  <a:pt x="9239391" y="1247549"/>
                  <a:pt x="9222394" y="1247549"/>
                </a:cubicBezTo>
                <a:cubicBezTo>
                  <a:pt x="9205384" y="1247549"/>
                  <a:pt x="9188386" y="1237373"/>
                  <a:pt x="9183290" y="1223832"/>
                </a:cubicBezTo>
                <a:cubicBezTo>
                  <a:pt x="9178194" y="1210292"/>
                  <a:pt x="9188386" y="1200139"/>
                  <a:pt x="9205384" y="1200139"/>
                </a:cubicBezTo>
                <a:close/>
                <a:moveTo>
                  <a:pt x="9378807" y="1198446"/>
                </a:moveTo>
                <a:cubicBezTo>
                  <a:pt x="9394107" y="1200139"/>
                  <a:pt x="9412815" y="1210291"/>
                  <a:pt x="9417911" y="1222138"/>
                </a:cubicBezTo>
                <a:cubicBezTo>
                  <a:pt x="9423019" y="1235679"/>
                  <a:pt x="9412815" y="1245843"/>
                  <a:pt x="9395806" y="1245843"/>
                </a:cubicBezTo>
                <a:cubicBezTo>
                  <a:pt x="9378807" y="1245843"/>
                  <a:pt x="9361798" y="1235679"/>
                  <a:pt x="9356702" y="1222138"/>
                </a:cubicBezTo>
                <a:cubicBezTo>
                  <a:pt x="9351606" y="1208597"/>
                  <a:pt x="9361798" y="1198446"/>
                  <a:pt x="9378807" y="1198446"/>
                </a:cubicBezTo>
                <a:close/>
                <a:moveTo>
                  <a:pt x="9292096" y="1198446"/>
                </a:moveTo>
                <a:cubicBezTo>
                  <a:pt x="9309093" y="1200139"/>
                  <a:pt x="9326091" y="1210291"/>
                  <a:pt x="9331187" y="1222138"/>
                </a:cubicBezTo>
                <a:cubicBezTo>
                  <a:pt x="9336295" y="1235679"/>
                  <a:pt x="9326091" y="1245843"/>
                  <a:pt x="9309093" y="1245843"/>
                </a:cubicBezTo>
                <a:cubicBezTo>
                  <a:pt x="9292096" y="1245843"/>
                  <a:pt x="9275097" y="1235679"/>
                  <a:pt x="9269978" y="1222138"/>
                </a:cubicBezTo>
                <a:cubicBezTo>
                  <a:pt x="9264882" y="1208597"/>
                  <a:pt x="9275097" y="1198446"/>
                  <a:pt x="9292096" y="1198446"/>
                </a:cubicBezTo>
                <a:close/>
                <a:moveTo>
                  <a:pt x="9116962" y="1198446"/>
                </a:moveTo>
                <a:cubicBezTo>
                  <a:pt x="9133960" y="1200139"/>
                  <a:pt x="9150970" y="1210291"/>
                  <a:pt x="9156065" y="1222138"/>
                </a:cubicBezTo>
                <a:cubicBezTo>
                  <a:pt x="9161161" y="1235679"/>
                  <a:pt x="9150970" y="1245843"/>
                  <a:pt x="9133960" y="1245843"/>
                </a:cubicBezTo>
                <a:cubicBezTo>
                  <a:pt x="9116962" y="1245843"/>
                  <a:pt x="9099964" y="1235679"/>
                  <a:pt x="9094868" y="1222138"/>
                </a:cubicBezTo>
                <a:cubicBezTo>
                  <a:pt x="9089761" y="1208597"/>
                  <a:pt x="9099964" y="1198446"/>
                  <a:pt x="9116962" y="1198446"/>
                </a:cubicBezTo>
                <a:close/>
                <a:moveTo>
                  <a:pt x="9030274" y="1198446"/>
                </a:moveTo>
                <a:cubicBezTo>
                  <a:pt x="9047273" y="1200139"/>
                  <a:pt x="9064283" y="1210291"/>
                  <a:pt x="9069378" y="1222138"/>
                </a:cubicBezTo>
                <a:cubicBezTo>
                  <a:pt x="9074486" y="1235679"/>
                  <a:pt x="9064283" y="1245843"/>
                  <a:pt x="9047273" y="1245843"/>
                </a:cubicBezTo>
                <a:cubicBezTo>
                  <a:pt x="9030274" y="1245843"/>
                  <a:pt x="9013277" y="1235679"/>
                  <a:pt x="9008169" y="1222138"/>
                </a:cubicBezTo>
                <a:cubicBezTo>
                  <a:pt x="9003073" y="1208597"/>
                  <a:pt x="9013277" y="1198446"/>
                  <a:pt x="9030274" y="1198446"/>
                </a:cubicBezTo>
                <a:close/>
                <a:moveTo>
                  <a:pt x="8943551" y="1198446"/>
                </a:moveTo>
                <a:cubicBezTo>
                  <a:pt x="8960561" y="1198446"/>
                  <a:pt x="8977558" y="1210291"/>
                  <a:pt x="8982654" y="1222138"/>
                </a:cubicBezTo>
                <a:cubicBezTo>
                  <a:pt x="8987762" y="1235679"/>
                  <a:pt x="8977558" y="1245843"/>
                  <a:pt x="8960561" y="1245843"/>
                </a:cubicBezTo>
                <a:cubicBezTo>
                  <a:pt x="8943551" y="1245843"/>
                  <a:pt x="8926553" y="1235679"/>
                  <a:pt x="8921457" y="1222138"/>
                </a:cubicBezTo>
                <a:cubicBezTo>
                  <a:pt x="8916350" y="1208597"/>
                  <a:pt x="8926553" y="1198446"/>
                  <a:pt x="8943551" y="1198446"/>
                </a:cubicBezTo>
                <a:close/>
                <a:moveTo>
                  <a:pt x="8858562" y="1198446"/>
                </a:moveTo>
                <a:cubicBezTo>
                  <a:pt x="8873862" y="1198446"/>
                  <a:pt x="8890859" y="1210291"/>
                  <a:pt x="8895955" y="1222138"/>
                </a:cubicBezTo>
                <a:cubicBezTo>
                  <a:pt x="8901063" y="1235679"/>
                  <a:pt x="8890859" y="1245843"/>
                  <a:pt x="8873862" y="1245843"/>
                </a:cubicBezTo>
                <a:cubicBezTo>
                  <a:pt x="8856863" y="1245843"/>
                  <a:pt x="8839866" y="1235679"/>
                  <a:pt x="8836457" y="1222138"/>
                </a:cubicBezTo>
                <a:cubicBezTo>
                  <a:pt x="8833059" y="1208597"/>
                  <a:pt x="8841564" y="1198446"/>
                  <a:pt x="8858562" y="1198446"/>
                </a:cubicBezTo>
                <a:close/>
                <a:moveTo>
                  <a:pt x="8771838" y="1198446"/>
                </a:moveTo>
                <a:cubicBezTo>
                  <a:pt x="8787138" y="1198446"/>
                  <a:pt x="8804147" y="1208597"/>
                  <a:pt x="8809255" y="1222138"/>
                </a:cubicBezTo>
                <a:cubicBezTo>
                  <a:pt x="8812652" y="1235679"/>
                  <a:pt x="8802449" y="1245843"/>
                  <a:pt x="8785439" y="1245843"/>
                </a:cubicBezTo>
                <a:cubicBezTo>
                  <a:pt x="8768441" y="1245843"/>
                  <a:pt x="8751443" y="1235679"/>
                  <a:pt x="8748046" y="1222138"/>
                </a:cubicBezTo>
                <a:cubicBezTo>
                  <a:pt x="8744637" y="1208597"/>
                  <a:pt x="8754841" y="1198446"/>
                  <a:pt x="8771838" y="1198446"/>
                </a:cubicBezTo>
                <a:close/>
                <a:moveTo>
                  <a:pt x="8683452" y="1198446"/>
                </a:moveTo>
                <a:cubicBezTo>
                  <a:pt x="8700450" y="1198446"/>
                  <a:pt x="8717448" y="1208597"/>
                  <a:pt x="8720857" y="1222138"/>
                </a:cubicBezTo>
                <a:cubicBezTo>
                  <a:pt x="8724254" y="1235679"/>
                  <a:pt x="8714051" y="1245843"/>
                  <a:pt x="8697053" y="1245843"/>
                </a:cubicBezTo>
                <a:cubicBezTo>
                  <a:pt x="8680055" y="1245843"/>
                  <a:pt x="8663045" y="1235679"/>
                  <a:pt x="8659636" y="1222138"/>
                </a:cubicBezTo>
                <a:cubicBezTo>
                  <a:pt x="8656239" y="1208597"/>
                  <a:pt x="8666442" y="1198446"/>
                  <a:pt x="8683452" y="1198446"/>
                </a:cubicBezTo>
                <a:close/>
                <a:moveTo>
                  <a:pt x="8596752" y="1198446"/>
                </a:moveTo>
                <a:cubicBezTo>
                  <a:pt x="8613750" y="1198446"/>
                  <a:pt x="8629049" y="1208597"/>
                  <a:pt x="8634145" y="1222138"/>
                </a:cubicBezTo>
                <a:cubicBezTo>
                  <a:pt x="8637542" y="1235679"/>
                  <a:pt x="8627351" y="1245843"/>
                  <a:pt x="8610341" y="1245843"/>
                </a:cubicBezTo>
                <a:cubicBezTo>
                  <a:pt x="8593343" y="1245843"/>
                  <a:pt x="8576345" y="1235679"/>
                  <a:pt x="8572948" y="1222138"/>
                </a:cubicBezTo>
                <a:cubicBezTo>
                  <a:pt x="8569550" y="1208597"/>
                  <a:pt x="8579742" y="1198446"/>
                  <a:pt x="8596752" y="1198446"/>
                </a:cubicBezTo>
                <a:close/>
                <a:moveTo>
                  <a:pt x="8510029" y="1198446"/>
                </a:moveTo>
                <a:cubicBezTo>
                  <a:pt x="8527027" y="1198446"/>
                  <a:pt x="8544037" y="1208597"/>
                  <a:pt x="8547434" y="1222138"/>
                </a:cubicBezTo>
                <a:cubicBezTo>
                  <a:pt x="8550843" y="1235679"/>
                  <a:pt x="8540628" y="1245843"/>
                  <a:pt x="8523630" y="1245843"/>
                </a:cubicBezTo>
                <a:cubicBezTo>
                  <a:pt x="8506632" y="1245843"/>
                  <a:pt x="8489634" y="1235679"/>
                  <a:pt x="8486225" y="1222138"/>
                </a:cubicBezTo>
                <a:cubicBezTo>
                  <a:pt x="8482828" y="1208597"/>
                  <a:pt x="8493031" y="1198446"/>
                  <a:pt x="8510029" y="1198446"/>
                </a:cubicBezTo>
                <a:close/>
                <a:moveTo>
                  <a:pt x="8423305" y="1198446"/>
                </a:moveTo>
                <a:cubicBezTo>
                  <a:pt x="8440315" y="1198446"/>
                  <a:pt x="8455614" y="1208597"/>
                  <a:pt x="8460721" y="1222138"/>
                </a:cubicBezTo>
                <a:cubicBezTo>
                  <a:pt x="8464119" y="1235679"/>
                  <a:pt x="8453916" y="1245843"/>
                  <a:pt x="8436917" y="1245843"/>
                </a:cubicBezTo>
                <a:cubicBezTo>
                  <a:pt x="8419908" y="1245843"/>
                  <a:pt x="8402910" y="1235679"/>
                  <a:pt x="8399513" y="1222138"/>
                </a:cubicBezTo>
                <a:cubicBezTo>
                  <a:pt x="8396115" y="1208597"/>
                  <a:pt x="8406307" y="1198446"/>
                  <a:pt x="8423305" y="1198446"/>
                </a:cubicBezTo>
                <a:close/>
                <a:moveTo>
                  <a:pt x="8336617" y="1198446"/>
                </a:moveTo>
                <a:cubicBezTo>
                  <a:pt x="8353627" y="1198446"/>
                  <a:pt x="8370625" y="1208597"/>
                  <a:pt x="8374022" y="1222138"/>
                </a:cubicBezTo>
                <a:cubicBezTo>
                  <a:pt x="8377420" y="1235679"/>
                  <a:pt x="8367228" y="1245843"/>
                  <a:pt x="8350230" y="1245843"/>
                </a:cubicBezTo>
                <a:cubicBezTo>
                  <a:pt x="8333221" y="1245843"/>
                  <a:pt x="8316211" y="1235679"/>
                  <a:pt x="8312813" y="1222138"/>
                </a:cubicBezTo>
                <a:cubicBezTo>
                  <a:pt x="8309416" y="1208597"/>
                  <a:pt x="8319620" y="1198446"/>
                  <a:pt x="8336617" y="1198446"/>
                </a:cubicBezTo>
                <a:close/>
                <a:moveTo>
                  <a:pt x="8249918" y="1198446"/>
                </a:moveTo>
                <a:cubicBezTo>
                  <a:pt x="8265217" y="1198446"/>
                  <a:pt x="8282227" y="1208597"/>
                  <a:pt x="8285624" y="1222138"/>
                </a:cubicBezTo>
                <a:cubicBezTo>
                  <a:pt x="8289021" y="1235679"/>
                  <a:pt x="8278818" y="1245843"/>
                  <a:pt x="8261820" y="1245843"/>
                </a:cubicBezTo>
                <a:cubicBezTo>
                  <a:pt x="8244822" y="1245843"/>
                  <a:pt x="8227824" y="1235679"/>
                  <a:pt x="8226125" y="1222138"/>
                </a:cubicBezTo>
                <a:cubicBezTo>
                  <a:pt x="8222716" y="1208597"/>
                  <a:pt x="8232920" y="1198446"/>
                  <a:pt x="8249918" y="1198446"/>
                </a:cubicBezTo>
                <a:close/>
                <a:moveTo>
                  <a:pt x="8163206" y="1196758"/>
                </a:moveTo>
                <a:cubicBezTo>
                  <a:pt x="8178505" y="1198450"/>
                  <a:pt x="8195515" y="1208609"/>
                  <a:pt x="8198912" y="1220456"/>
                </a:cubicBezTo>
                <a:cubicBezTo>
                  <a:pt x="8202310" y="1233997"/>
                  <a:pt x="8190408" y="1244161"/>
                  <a:pt x="8175109" y="1244161"/>
                </a:cubicBezTo>
                <a:cubicBezTo>
                  <a:pt x="8158099" y="1244161"/>
                  <a:pt x="8142800" y="1233997"/>
                  <a:pt x="8139402" y="1220456"/>
                </a:cubicBezTo>
                <a:cubicBezTo>
                  <a:pt x="8136005" y="1206915"/>
                  <a:pt x="8147907" y="1196758"/>
                  <a:pt x="8163206" y="1196758"/>
                </a:cubicBezTo>
                <a:close/>
                <a:moveTo>
                  <a:pt x="8076494" y="1196758"/>
                </a:moveTo>
                <a:cubicBezTo>
                  <a:pt x="8093492" y="1196758"/>
                  <a:pt x="8108792" y="1208609"/>
                  <a:pt x="8112188" y="1220456"/>
                </a:cubicBezTo>
                <a:cubicBezTo>
                  <a:pt x="8115586" y="1233997"/>
                  <a:pt x="8103684" y="1244161"/>
                  <a:pt x="8086686" y="1244161"/>
                </a:cubicBezTo>
                <a:cubicBezTo>
                  <a:pt x="8069676" y="1244161"/>
                  <a:pt x="8054377" y="1233997"/>
                  <a:pt x="8050980" y="1220456"/>
                </a:cubicBezTo>
                <a:cubicBezTo>
                  <a:pt x="8047583" y="1206915"/>
                  <a:pt x="8059473" y="1196758"/>
                  <a:pt x="8076494" y="1196758"/>
                </a:cubicBezTo>
                <a:close/>
                <a:moveTo>
                  <a:pt x="7986386" y="1196758"/>
                </a:moveTo>
                <a:cubicBezTo>
                  <a:pt x="8003384" y="1198450"/>
                  <a:pt x="8018683" y="1208609"/>
                  <a:pt x="8022081" y="1220456"/>
                </a:cubicBezTo>
                <a:cubicBezTo>
                  <a:pt x="8025478" y="1233997"/>
                  <a:pt x="8013587" y="1244161"/>
                  <a:pt x="7996578" y="1244161"/>
                </a:cubicBezTo>
                <a:cubicBezTo>
                  <a:pt x="7979580" y="1244161"/>
                  <a:pt x="7964269" y="1233997"/>
                  <a:pt x="7960871" y="1220456"/>
                </a:cubicBezTo>
                <a:cubicBezTo>
                  <a:pt x="7957475" y="1206915"/>
                  <a:pt x="7969376" y="1196758"/>
                  <a:pt x="7986386" y="1196758"/>
                </a:cubicBezTo>
                <a:close/>
                <a:moveTo>
                  <a:pt x="7899674" y="1196758"/>
                </a:moveTo>
                <a:cubicBezTo>
                  <a:pt x="7916673" y="1196758"/>
                  <a:pt x="7931972" y="1208609"/>
                  <a:pt x="7935381" y="1220456"/>
                </a:cubicBezTo>
                <a:cubicBezTo>
                  <a:pt x="7938778" y="1233997"/>
                  <a:pt x="7926876" y="1244161"/>
                  <a:pt x="7909878" y="1244161"/>
                </a:cubicBezTo>
                <a:cubicBezTo>
                  <a:pt x="7892880" y="1244161"/>
                  <a:pt x="7877581" y="1233997"/>
                  <a:pt x="7874183" y="1220456"/>
                </a:cubicBezTo>
                <a:cubicBezTo>
                  <a:pt x="7870774" y="1206915"/>
                  <a:pt x="7882677" y="1196758"/>
                  <a:pt x="7899674" y="1196758"/>
                </a:cubicBezTo>
                <a:close/>
                <a:moveTo>
                  <a:pt x="7812986" y="1196758"/>
                </a:moveTo>
                <a:cubicBezTo>
                  <a:pt x="7829985" y="1196758"/>
                  <a:pt x="7845284" y="1208609"/>
                  <a:pt x="7848681" y="1220456"/>
                </a:cubicBezTo>
                <a:cubicBezTo>
                  <a:pt x="7852078" y="1233997"/>
                  <a:pt x="7840188" y="1244161"/>
                  <a:pt x="7823178" y="1244161"/>
                </a:cubicBezTo>
                <a:cubicBezTo>
                  <a:pt x="7806180" y="1244161"/>
                  <a:pt x="7790882" y="1233997"/>
                  <a:pt x="7787484" y="1220456"/>
                </a:cubicBezTo>
                <a:cubicBezTo>
                  <a:pt x="7784086" y="1206915"/>
                  <a:pt x="7795990" y="1196758"/>
                  <a:pt x="7812986" y="1196758"/>
                </a:cubicBezTo>
                <a:close/>
                <a:moveTo>
                  <a:pt x="7726265" y="1196758"/>
                </a:moveTo>
                <a:cubicBezTo>
                  <a:pt x="7743274" y="1196758"/>
                  <a:pt x="7758574" y="1206915"/>
                  <a:pt x="7761970" y="1220456"/>
                </a:cubicBezTo>
                <a:cubicBezTo>
                  <a:pt x="7765368" y="1233997"/>
                  <a:pt x="7753465" y="1244161"/>
                  <a:pt x="7736468" y="1244161"/>
                </a:cubicBezTo>
                <a:cubicBezTo>
                  <a:pt x="7719458" y="1244161"/>
                  <a:pt x="7704159" y="1233997"/>
                  <a:pt x="7700762" y="1220456"/>
                </a:cubicBezTo>
                <a:cubicBezTo>
                  <a:pt x="7699063" y="1206915"/>
                  <a:pt x="7709255" y="1196758"/>
                  <a:pt x="7726265" y="1196758"/>
                </a:cubicBezTo>
                <a:close/>
                <a:moveTo>
                  <a:pt x="7639566" y="1196758"/>
                </a:moveTo>
                <a:cubicBezTo>
                  <a:pt x="7656562" y="1196758"/>
                  <a:pt x="7671862" y="1206915"/>
                  <a:pt x="7675271" y="1220456"/>
                </a:cubicBezTo>
                <a:cubicBezTo>
                  <a:pt x="7676969" y="1233997"/>
                  <a:pt x="7666765" y="1244161"/>
                  <a:pt x="7649768" y="1244161"/>
                </a:cubicBezTo>
                <a:cubicBezTo>
                  <a:pt x="7632770" y="1244161"/>
                  <a:pt x="7617471" y="1233997"/>
                  <a:pt x="7614063" y="1220456"/>
                </a:cubicBezTo>
                <a:cubicBezTo>
                  <a:pt x="7612363" y="1206915"/>
                  <a:pt x="7622567" y="1196758"/>
                  <a:pt x="7639566" y="1196758"/>
                </a:cubicBezTo>
                <a:close/>
                <a:moveTo>
                  <a:pt x="7552862" y="1196758"/>
                </a:moveTo>
                <a:cubicBezTo>
                  <a:pt x="7568163" y="1196758"/>
                  <a:pt x="7585153" y="1206915"/>
                  <a:pt x="7586850" y="1220456"/>
                </a:cubicBezTo>
                <a:cubicBezTo>
                  <a:pt x="7588548" y="1233997"/>
                  <a:pt x="7576653" y="1244161"/>
                  <a:pt x="7561351" y="1244161"/>
                </a:cubicBezTo>
                <a:cubicBezTo>
                  <a:pt x="7544358" y="1244161"/>
                  <a:pt x="7529055" y="1233997"/>
                  <a:pt x="7527359" y="1220456"/>
                </a:cubicBezTo>
                <a:cubicBezTo>
                  <a:pt x="7525662" y="1206915"/>
                  <a:pt x="7537551" y="1196758"/>
                  <a:pt x="7552862" y="1196758"/>
                </a:cubicBezTo>
                <a:close/>
                <a:moveTo>
                  <a:pt x="7466164" y="1196758"/>
                </a:moveTo>
                <a:cubicBezTo>
                  <a:pt x="7481476" y="1196758"/>
                  <a:pt x="7496773" y="1206915"/>
                  <a:pt x="7500170" y="1220456"/>
                </a:cubicBezTo>
                <a:cubicBezTo>
                  <a:pt x="7501868" y="1233997"/>
                  <a:pt x="7489963" y="1244161"/>
                  <a:pt x="7472957" y="1244161"/>
                </a:cubicBezTo>
                <a:cubicBezTo>
                  <a:pt x="7455957" y="1244161"/>
                  <a:pt x="7440659" y="1233997"/>
                  <a:pt x="7438961" y="1220456"/>
                </a:cubicBezTo>
                <a:cubicBezTo>
                  <a:pt x="7437251" y="1206915"/>
                  <a:pt x="7449155" y="1196758"/>
                  <a:pt x="7466164" y="1196758"/>
                </a:cubicBezTo>
                <a:close/>
                <a:moveTo>
                  <a:pt x="7379450" y="1196758"/>
                </a:moveTo>
                <a:cubicBezTo>
                  <a:pt x="7394751" y="1196758"/>
                  <a:pt x="7410050" y="1206915"/>
                  <a:pt x="7413448" y="1220456"/>
                </a:cubicBezTo>
                <a:cubicBezTo>
                  <a:pt x="7415146" y="1233997"/>
                  <a:pt x="7403243" y="1244161"/>
                  <a:pt x="7386245" y="1244161"/>
                </a:cubicBezTo>
                <a:cubicBezTo>
                  <a:pt x="7369245" y="1244161"/>
                  <a:pt x="7353936" y="1233997"/>
                  <a:pt x="7352237" y="1220456"/>
                </a:cubicBezTo>
                <a:cubicBezTo>
                  <a:pt x="7350537" y="1206915"/>
                  <a:pt x="7362451" y="1196758"/>
                  <a:pt x="7379450" y="1196758"/>
                </a:cubicBezTo>
                <a:close/>
                <a:moveTo>
                  <a:pt x="7297833" y="1196758"/>
                </a:moveTo>
                <a:cubicBezTo>
                  <a:pt x="7313133" y="1196758"/>
                  <a:pt x="7328434" y="1206915"/>
                  <a:pt x="7331827" y="1220456"/>
                </a:cubicBezTo>
                <a:cubicBezTo>
                  <a:pt x="7333540" y="1233997"/>
                  <a:pt x="7321637" y="1244161"/>
                  <a:pt x="7304640" y="1244161"/>
                </a:cubicBezTo>
                <a:cubicBezTo>
                  <a:pt x="7287628" y="1244161"/>
                  <a:pt x="7272328" y="1233997"/>
                  <a:pt x="7270630" y="1220456"/>
                </a:cubicBezTo>
                <a:cubicBezTo>
                  <a:pt x="7268931" y="1206915"/>
                  <a:pt x="7280834" y="1196758"/>
                  <a:pt x="7297833" y="1196758"/>
                </a:cubicBezTo>
                <a:close/>
                <a:moveTo>
                  <a:pt x="7209431" y="1193369"/>
                </a:moveTo>
                <a:cubicBezTo>
                  <a:pt x="7226443" y="1193369"/>
                  <a:pt x="7241739" y="1205221"/>
                  <a:pt x="7243440" y="1217068"/>
                </a:cubicBezTo>
                <a:cubicBezTo>
                  <a:pt x="7245137" y="1230609"/>
                  <a:pt x="7233236" y="1240761"/>
                  <a:pt x="7216226" y="1240761"/>
                </a:cubicBezTo>
                <a:cubicBezTo>
                  <a:pt x="7199227" y="1240761"/>
                  <a:pt x="7183926" y="1230609"/>
                  <a:pt x="7182229" y="1217068"/>
                </a:cubicBezTo>
                <a:cubicBezTo>
                  <a:pt x="7180530" y="1203527"/>
                  <a:pt x="7192434" y="1193369"/>
                  <a:pt x="7209431" y="1193369"/>
                </a:cubicBezTo>
                <a:close/>
                <a:moveTo>
                  <a:pt x="7122722" y="1193369"/>
                </a:moveTo>
                <a:cubicBezTo>
                  <a:pt x="7139717" y="1193369"/>
                  <a:pt x="7155017" y="1205221"/>
                  <a:pt x="7156727" y="1217068"/>
                </a:cubicBezTo>
                <a:cubicBezTo>
                  <a:pt x="7158426" y="1230609"/>
                  <a:pt x="7146524" y="1240761"/>
                  <a:pt x="7129528" y="1240761"/>
                </a:cubicBezTo>
                <a:cubicBezTo>
                  <a:pt x="7112520" y="1240761"/>
                  <a:pt x="7097213" y="1230609"/>
                  <a:pt x="7095515" y="1217068"/>
                </a:cubicBezTo>
                <a:cubicBezTo>
                  <a:pt x="7093812" y="1203527"/>
                  <a:pt x="7105715" y="1193369"/>
                  <a:pt x="7122722" y="1193369"/>
                </a:cubicBezTo>
                <a:close/>
                <a:moveTo>
                  <a:pt x="7036034" y="1193369"/>
                </a:moveTo>
                <a:cubicBezTo>
                  <a:pt x="7053030" y="1193369"/>
                  <a:pt x="7068326" y="1203527"/>
                  <a:pt x="7070027" y="1217068"/>
                </a:cubicBezTo>
                <a:cubicBezTo>
                  <a:pt x="7071722" y="1230609"/>
                  <a:pt x="7059825" y="1240761"/>
                  <a:pt x="7042832" y="1240761"/>
                </a:cubicBezTo>
                <a:cubicBezTo>
                  <a:pt x="7025836" y="1240761"/>
                  <a:pt x="7010538" y="1230609"/>
                  <a:pt x="7008842" y="1217068"/>
                </a:cubicBezTo>
                <a:cubicBezTo>
                  <a:pt x="7007142" y="1203527"/>
                  <a:pt x="7019030" y="1193369"/>
                  <a:pt x="7036034" y="1193369"/>
                </a:cubicBezTo>
                <a:close/>
                <a:moveTo>
                  <a:pt x="5995761" y="1193369"/>
                </a:moveTo>
                <a:cubicBezTo>
                  <a:pt x="6012758" y="1193369"/>
                  <a:pt x="6026350" y="1205221"/>
                  <a:pt x="6026350" y="1217068"/>
                </a:cubicBezTo>
                <a:cubicBezTo>
                  <a:pt x="6026350" y="1230609"/>
                  <a:pt x="6012758" y="1240761"/>
                  <a:pt x="5995761" y="1240761"/>
                </a:cubicBezTo>
                <a:cubicBezTo>
                  <a:pt x="5978762" y="1240761"/>
                  <a:pt x="5965169" y="1230609"/>
                  <a:pt x="5965169" y="1217068"/>
                </a:cubicBezTo>
                <a:cubicBezTo>
                  <a:pt x="5965169" y="1203527"/>
                  <a:pt x="5978762" y="1193369"/>
                  <a:pt x="5995761" y="1193369"/>
                </a:cubicBezTo>
                <a:close/>
                <a:moveTo>
                  <a:pt x="6775991" y="1189985"/>
                </a:moveTo>
                <a:cubicBezTo>
                  <a:pt x="6792961" y="1189985"/>
                  <a:pt x="6806558" y="1200139"/>
                  <a:pt x="6808257" y="1213679"/>
                </a:cubicBezTo>
                <a:cubicBezTo>
                  <a:pt x="6809953" y="1227220"/>
                  <a:pt x="6796357" y="1237373"/>
                  <a:pt x="6779392" y="1237373"/>
                </a:cubicBezTo>
                <a:cubicBezTo>
                  <a:pt x="6762385" y="1237373"/>
                  <a:pt x="6747093" y="1227220"/>
                  <a:pt x="6747093" y="1213679"/>
                </a:cubicBezTo>
                <a:cubicBezTo>
                  <a:pt x="6745393" y="1200139"/>
                  <a:pt x="6758992" y="1189985"/>
                  <a:pt x="6775991" y="1189985"/>
                </a:cubicBezTo>
                <a:close/>
                <a:moveTo>
                  <a:pt x="6687601" y="1189985"/>
                </a:moveTo>
                <a:cubicBezTo>
                  <a:pt x="6704594" y="1189985"/>
                  <a:pt x="6719894" y="1200139"/>
                  <a:pt x="6719894" y="1213679"/>
                </a:cubicBezTo>
                <a:cubicBezTo>
                  <a:pt x="6721590" y="1227220"/>
                  <a:pt x="6707998" y="1237373"/>
                  <a:pt x="6690998" y="1237373"/>
                </a:cubicBezTo>
                <a:cubicBezTo>
                  <a:pt x="6674006" y="1237373"/>
                  <a:pt x="6660407" y="1227220"/>
                  <a:pt x="6658711" y="1213679"/>
                </a:cubicBezTo>
                <a:cubicBezTo>
                  <a:pt x="6657008" y="1200139"/>
                  <a:pt x="6670608" y="1189985"/>
                  <a:pt x="6687601" y="1189985"/>
                </a:cubicBezTo>
                <a:close/>
                <a:moveTo>
                  <a:pt x="6514211" y="1189985"/>
                </a:moveTo>
                <a:cubicBezTo>
                  <a:pt x="6531203" y="1189985"/>
                  <a:pt x="6546510" y="1200139"/>
                  <a:pt x="6546510" y="1213679"/>
                </a:cubicBezTo>
                <a:cubicBezTo>
                  <a:pt x="6546510" y="1227220"/>
                  <a:pt x="6534601" y="1237373"/>
                  <a:pt x="6517606" y="1237373"/>
                </a:cubicBezTo>
                <a:cubicBezTo>
                  <a:pt x="6500610" y="1237373"/>
                  <a:pt x="6487016" y="1227220"/>
                  <a:pt x="6485312" y="1213679"/>
                </a:cubicBezTo>
                <a:cubicBezTo>
                  <a:pt x="6485312" y="1200139"/>
                  <a:pt x="6497212" y="1189985"/>
                  <a:pt x="6514211" y="1189985"/>
                </a:cubicBezTo>
                <a:close/>
                <a:moveTo>
                  <a:pt x="6427529" y="1189985"/>
                </a:moveTo>
                <a:cubicBezTo>
                  <a:pt x="6444527" y="1189985"/>
                  <a:pt x="6459830" y="1200139"/>
                  <a:pt x="6459830" y="1213679"/>
                </a:cubicBezTo>
                <a:cubicBezTo>
                  <a:pt x="6459830" y="1227220"/>
                  <a:pt x="6447925" y="1237373"/>
                  <a:pt x="6430927" y="1237373"/>
                </a:cubicBezTo>
                <a:cubicBezTo>
                  <a:pt x="6413937" y="1237373"/>
                  <a:pt x="6400335" y="1227220"/>
                  <a:pt x="6398636" y="1213679"/>
                </a:cubicBezTo>
                <a:cubicBezTo>
                  <a:pt x="6398636" y="1200139"/>
                  <a:pt x="6410526" y="1189985"/>
                  <a:pt x="6427529" y="1189985"/>
                </a:cubicBezTo>
                <a:close/>
                <a:moveTo>
                  <a:pt x="5383646" y="1189985"/>
                </a:moveTo>
                <a:cubicBezTo>
                  <a:pt x="5400650" y="1189985"/>
                  <a:pt x="5414254" y="1200139"/>
                  <a:pt x="5412554" y="1213679"/>
                </a:cubicBezTo>
                <a:cubicBezTo>
                  <a:pt x="5412554" y="1227220"/>
                  <a:pt x="5397249" y="1237373"/>
                  <a:pt x="5380245" y="1237373"/>
                </a:cubicBezTo>
                <a:cubicBezTo>
                  <a:pt x="5363247" y="1237373"/>
                  <a:pt x="5349637" y="1227220"/>
                  <a:pt x="5351343" y="1213679"/>
                </a:cubicBezTo>
                <a:cubicBezTo>
                  <a:pt x="5353040" y="1200139"/>
                  <a:pt x="5366640" y="1189985"/>
                  <a:pt x="5383646" y="1189985"/>
                </a:cubicBezTo>
                <a:close/>
                <a:moveTo>
                  <a:pt x="5296917" y="1189985"/>
                </a:moveTo>
                <a:cubicBezTo>
                  <a:pt x="5313921" y="1189985"/>
                  <a:pt x="5327535" y="1200139"/>
                  <a:pt x="5325831" y="1213679"/>
                </a:cubicBezTo>
                <a:cubicBezTo>
                  <a:pt x="5324139" y="1227220"/>
                  <a:pt x="5310521" y="1237373"/>
                  <a:pt x="5293522" y="1237373"/>
                </a:cubicBezTo>
                <a:cubicBezTo>
                  <a:pt x="5276522" y="1237373"/>
                  <a:pt x="5264617" y="1227220"/>
                  <a:pt x="5264617" y="1213679"/>
                </a:cubicBezTo>
                <a:cubicBezTo>
                  <a:pt x="5266318" y="1200139"/>
                  <a:pt x="5279920" y="1189985"/>
                  <a:pt x="5296917" y="1189985"/>
                </a:cubicBezTo>
                <a:close/>
                <a:moveTo>
                  <a:pt x="6342530" y="1188290"/>
                </a:moveTo>
                <a:cubicBezTo>
                  <a:pt x="6359531" y="1189983"/>
                  <a:pt x="6373115" y="1200139"/>
                  <a:pt x="6373115" y="1211986"/>
                </a:cubicBezTo>
                <a:cubicBezTo>
                  <a:pt x="6373115" y="1225526"/>
                  <a:pt x="6361227" y="1235679"/>
                  <a:pt x="6344235" y="1235679"/>
                </a:cubicBezTo>
                <a:cubicBezTo>
                  <a:pt x="6327234" y="1235679"/>
                  <a:pt x="6313638" y="1225526"/>
                  <a:pt x="6313638" y="1211986"/>
                </a:cubicBezTo>
                <a:cubicBezTo>
                  <a:pt x="6313638" y="1198446"/>
                  <a:pt x="6325527" y="1188290"/>
                  <a:pt x="6342530" y="1188290"/>
                </a:cubicBezTo>
                <a:close/>
                <a:moveTo>
                  <a:pt x="6254146" y="1188290"/>
                </a:moveTo>
                <a:cubicBezTo>
                  <a:pt x="6271139" y="1189983"/>
                  <a:pt x="6284731" y="1200139"/>
                  <a:pt x="6284731" y="1211986"/>
                </a:cubicBezTo>
                <a:cubicBezTo>
                  <a:pt x="6284731" y="1225526"/>
                  <a:pt x="6271147" y="1235679"/>
                  <a:pt x="6255845" y="1235679"/>
                </a:cubicBezTo>
                <a:cubicBezTo>
                  <a:pt x="6238845" y="1235679"/>
                  <a:pt x="6225250" y="1225526"/>
                  <a:pt x="6225250" y="1211986"/>
                </a:cubicBezTo>
                <a:cubicBezTo>
                  <a:pt x="6225250" y="1198446"/>
                  <a:pt x="6238845" y="1188290"/>
                  <a:pt x="6254146" y="1188290"/>
                </a:cubicBezTo>
                <a:close/>
                <a:moveTo>
                  <a:pt x="5210179" y="1188290"/>
                </a:moveTo>
                <a:cubicBezTo>
                  <a:pt x="5228905" y="1189983"/>
                  <a:pt x="5240801" y="1200139"/>
                  <a:pt x="5239108" y="1211986"/>
                </a:cubicBezTo>
                <a:cubicBezTo>
                  <a:pt x="5237404" y="1225526"/>
                  <a:pt x="5223789" y="1235679"/>
                  <a:pt x="5206778" y="1235679"/>
                </a:cubicBezTo>
                <a:cubicBezTo>
                  <a:pt x="5189774" y="1235679"/>
                  <a:pt x="5177864" y="1225526"/>
                  <a:pt x="5177864" y="1211986"/>
                </a:cubicBezTo>
                <a:cubicBezTo>
                  <a:pt x="5179565" y="1198446"/>
                  <a:pt x="5193170" y="1188290"/>
                  <a:pt x="5210179" y="1188290"/>
                </a:cubicBezTo>
                <a:close/>
                <a:moveTo>
                  <a:pt x="5558814" y="1186602"/>
                </a:moveTo>
                <a:cubicBezTo>
                  <a:pt x="5575816" y="1186602"/>
                  <a:pt x="5587736" y="1198450"/>
                  <a:pt x="5587736" y="1210303"/>
                </a:cubicBezTo>
                <a:cubicBezTo>
                  <a:pt x="5587736" y="1223844"/>
                  <a:pt x="5572420" y="1233997"/>
                  <a:pt x="5555415" y="1233997"/>
                </a:cubicBezTo>
                <a:cubicBezTo>
                  <a:pt x="5538396" y="1233997"/>
                  <a:pt x="5524797" y="1223844"/>
                  <a:pt x="5526504" y="1210303"/>
                </a:cubicBezTo>
                <a:cubicBezTo>
                  <a:pt x="5526504" y="1196757"/>
                  <a:pt x="5541806" y="1186602"/>
                  <a:pt x="5558814" y="1186602"/>
                </a:cubicBezTo>
                <a:close/>
                <a:moveTo>
                  <a:pt x="5470408" y="1186602"/>
                </a:moveTo>
                <a:cubicBezTo>
                  <a:pt x="5487400" y="1186602"/>
                  <a:pt x="5501014" y="1196757"/>
                  <a:pt x="5499310" y="1210303"/>
                </a:cubicBezTo>
                <a:cubicBezTo>
                  <a:pt x="5499310" y="1223844"/>
                  <a:pt x="5483996" y="1233997"/>
                  <a:pt x="5466991" y="1233997"/>
                </a:cubicBezTo>
                <a:cubicBezTo>
                  <a:pt x="5449984" y="1233997"/>
                  <a:pt x="5436376" y="1223844"/>
                  <a:pt x="5438076" y="1210303"/>
                </a:cubicBezTo>
                <a:cubicBezTo>
                  <a:pt x="5438076" y="1196757"/>
                  <a:pt x="5453382" y="1186602"/>
                  <a:pt x="5470408" y="1186602"/>
                </a:cubicBezTo>
                <a:close/>
                <a:moveTo>
                  <a:pt x="2780630" y="1186602"/>
                </a:moveTo>
                <a:cubicBezTo>
                  <a:pt x="2797646" y="1186602"/>
                  <a:pt x="2807852" y="1196757"/>
                  <a:pt x="2802756" y="1210303"/>
                </a:cubicBezTo>
                <a:cubicBezTo>
                  <a:pt x="2797646" y="1223844"/>
                  <a:pt x="2780630" y="1233997"/>
                  <a:pt x="2763632" y="1233997"/>
                </a:cubicBezTo>
                <a:cubicBezTo>
                  <a:pt x="2746634" y="1233997"/>
                  <a:pt x="2736430" y="1223844"/>
                  <a:pt x="2741526" y="1210303"/>
                </a:cubicBezTo>
                <a:cubicBezTo>
                  <a:pt x="2746634" y="1196757"/>
                  <a:pt x="2763632" y="1186602"/>
                  <a:pt x="2780630" y="1186602"/>
                </a:cubicBezTo>
                <a:close/>
                <a:moveTo>
                  <a:pt x="2695618" y="1184907"/>
                </a:moveTo>
                <a:cubicBezTo>
                  <a:pt x="2712627" y="1186600"/>
                  <a:pt x="2721131" y="1196756"/>
                  <a:pt x="2717723" y="1208598"/>
                </a:cubicBezTo>
                <a:cubicBezTo>
                  <a:pt x="2712627" y="1222139"/>
                  <a:pt x="2695618" y="1232303"/>
                  <a:pt x="2678620" y="1232303"/>
                </a:cubicBezTo>
                <a:cubicBezTo>
                  <a:pt x="2661622" y="1232303"/>
                  <a:pt x="2651418" y="1222139"/>
                  <a:pt x="2656514" y="1208598"/>
                </a:cubicBezTo>
                <a:cubicBezTo>
                  <a:pt x="2661622" y="1195063"/>
                  <a:pt x="2678620" y="1184907"/>
                  <a:pt x="2695618" y="1184907"/>
                </a:cubicBezTo>
                <a:close/>
                <a:moveTo>
                  <a:pt x="2607231" y="1184907"/>
                </a:moveTo>
                <a:cubicBezTo>
                  <a:pt x="2625927" y="1186600"/>
                  <a:pt x="2634433" y="1196756"/>
                  <a:pt x="2629324" y="1208598"/>
                </a:cubicBezTo>
                <a:cubicBezTo>
                  <a:pt x="2624228" y="1222139"/>
                  <a:pt x="2607231" y="1232303"/>
                  <a:pt x="2590233" y="1232303"/>
                </a:cubicBezTo>
                <a:cubicBezTo>
                  <a:pt x="2573224" y="1232303"/>
                  <a:pt x="2563020" y="1222139"/>
                  <a:pt x="2568116" y="1208598"/>
                </a:cubicBezTo>
                <a:cubicBezTo>
                  <a:pt x="2573224" y="1195063"/>
                  <a:pt x="2590233" y="1184907"/>
                  <a:pt x="2607231" y="1184907"/>
                </a:cubicBezTo>
                <a:close/>
                <a:moveTo>
                  <a:pt x="2523917" y="1184907"/>
                </a:moveTo>
                <a:cubicBezTo>
                  <a:pt x="2539216" y="1186600"/>
                  <a:pt x="2549420" y="1196756"/>
                  <a:pt x="2544324" y="1208598"/>
                </a:cubicBezTo>
                <a:cubicBezTo>
                  <a:pt x="2539216" y="1222139"/>
                  <a:pt x="2522218" y="1232303"/>
                  <a:pt x="2505221" y="1232303"/>
                </a:cubicBezTo>
                <a:cubicBezTo>
                  <a:pt x="2488224" y="1232303"/>
                  <a:pt x="2478009" y="1222139"/>
                  <a:pt x="2484826" y="1208598"/>
                </a:cubicBezTo>
                <a:cubicBezTo>
                  <a:pt x="2489922" y="1195063"/>
                  <a:pt x="2508618" y="1184907"/>
                  <a:pt x="2523917" y="1184907"/>
                </a:cubicBezTo>
                <a:close/>
                <a:moveTo>
                  <a:pt x="2435519" y="1184907"/>
                </a:moveTo>
                <a:cubicBezTo>
                  <a:pt x="2450819" y="1186600"/>
                  <a:pt x="2461034" y="1196756"/>
                  <a:pt x="2455926" y="1208598"/>
                </a:cubicBezTo>
                <a:cubicBezTo>
                  <a:pt x="2450819" y="1222139"/>
                  <a:pt x="2432122" y="1232303"/>
                  <a:pt x="2415124" y="1232303"/>
                </a:cubicBezTo>
                <a:cubicBezTo>
                  <a:pt x="2398127" y="1232303"/>
                  <a:pt x="2389622" y="1222139"/>
                  <a:pt x="2394717" y="1208598"/>
                </a:cubicBezTo>
                <a:cubicBezTo>
                  <a:pt x="2399825" y="1195063"/>
                  <a:pt x="2418522" y="1184907"/>
                  <a:pt x="2435519" y="1184907"/>
                </a:cubicBezTo>
                <a:close/>
                <a:moveTo>
                  <a:pt x="2352263" y="1184907"/>
                </a:moveTo>
                <a:cubicBezTo>
                  <a:pt x="2369261" y="1184907"/>
                  <a:pt x="2377754" y="1196756"/>
                  <a:pt x="2372658" y="1208598"/>
                </a:cubicBezTo>
                <a:cubicBezTo>
                  <a:pt x="2367562" y="1222139"/>
                  <a:pt x="2348854" y="1232303"/>
                  <a:pt x="2331844" y="1232303"/>
                </a:cubicBezTo>
                <a:cubicBezTo>
                  <a:pt x="2314846" y="1232303"/>
                  <a:pt x="2306341" y="1222139"/>
                  <a:pt x="2311449" y="1208598"/>
                </a:cubicBezTo>
                <a:cubicBezTo>
                  <a:pt x="2316545" y="1195063"/>
                  <a:pt x="2335241" y="1184907"/>
                  <a:pt x="2352263" y="1184907"/>
                </a:cubicBezTo>
                <a:close/>
                <a:moveTo>
                  <a:pt x="2265540" y="1184907"/>
                </a:moveTo>
                <a:cubicBezTo>
                  <a:pt x="2282538" y="1184907"/>
                  <a:pt x="2292742" y="1195063"/>
                  <a:pt x="2285935" y="1208598"/>
                </a:cubicBezTo>
                <a:cubicBezTo>
                  <a:pt x="2280839" y="1222139"/>
                  <a:pt x="2262143" y="1232303"/>
                  <a:pt x="2245145" y="1232303"/>
                </a:cubicBezTo>
                <a:cubicBezTo>
                  <a:pt x="2228135" y="1232303"/>
                  <a:pt x="2219631" y="1222139"/>
                  <a:pt x="2224726" y="1208598"/>
                </a:cubicBezTo>
                <a:cubicBezTo>
                  <a:pt x="2229834" y="1195063"/>
                  <a:pt x="2248542" y="1184907"/>
                  <a:pt x="2265540" y="1184907"/>
                </a:cubicBezTo>
                <a:close/>
                <a:moveTo>
                  <a:pt x="2178829" y="1184907"/>
                </a:moveTo>
                <a:cubicBezTo>
                  <a:pt x="2195839" y="1184907"/>
                  <a:pt x="2204332" y="1195063"/>
                  <a:pt x="2199236" y="1208598"/>
                </a:cubicBezTo>
                <a:cubicBezTo>
                  <a:pt x="2194129" y="1222139"/>
                  <a:pt x="2175432" y="1232303"/>
                  <a:pt x="2158434" y="1232303"/>
                </a:cubicBezTo>
                <a:cubicBezTo>
                  <a:pt x="2141436" y="1232303"/>
                  <a:pt x="2132931" y="1222139"/>
                  <a:pt x="2138039" y="1208598"/>
                </a:cubicBezTo>
                <a:cubicBezTo>
                  <a:pt x="2143135" y="1195063"/>
                  <a:pt x="2161831" y="1184907"/>
                  <a:pt x="2178829" y="1184907"/>
                </a:cubicBezTo>
                <a:close/>
                <a:moveTo>
                  <a:pt x="2090408" y="1184907"/>
                </a:moveTo>
                <a:cubicBezTo>
                  <a:pt x="2109117" y="1184907"/>
                  <a:pt x="2117610" y="1195063"/>
                  <a:pt x="2110815" y="1208598"/>
                </a:cubicBezTo>
                <a:cubicBezTo>
                  <a:pt x="2105708" y="1222139"/>
                  <a:pt x="2087011" y="1232303"/>
                  <a:pt x="2070013" y="1232303"/>
                </a:cubicBezTo>
                <a:cubicBezTo>
                  <a:pt x="2053015" y="1232303"/>
                  <a:pt x="2044510" y="1222139"/>
                  <a:pt x="2049619" y="1208598"/>
                </a:cubicBezTo>
                <a:cubicBezTo>
                  <a:pt x="2054714" y="1195063"/>
                  <a:pt x="2073410" y="1184907"/>
                  <a:pt x="2090408" y="1184907"/>
                </a:cubicBezTo>
                <a:close/>
                <a:moveTo>
                  <a:pt x="2005410" y="1184907"/>
                </a:moveTo>
                <a:cubicBezTo>
                  <a:pt x="2022407" y="1184907"/>
                  <a:pt x="2030912" y="1195063"/>
                  <a:pt x="2025816" y="1208598"/>
                </a:cubicBezTo>
                <a:cubicBezTo>
                  <a:pt x="2020708" y="1222139"/>
                  <a:pt x="2002013" y="1232303"/>
                  <a:pt x="1985003" y="1232303"/>
                </a:cubicBezTo>
                <a:cubicBezTo>
                  <a:pt x="1968004" y="1232303"/>
                  <a:pt x="1959500" y="1222139"/>
                  <a:pt x="1964608" y="1208598"/>
                </a:cubicBezTo>
                <a:cubicBezTo>
                  <a:pt x="1969704" y="1195063"/>
                  <a:pt x="1988399" y="1184907"/>
                  <a:pt x="2005410" y="1184907"/>
                </a:cubicBezTo>
                <a:close/>
                <a:moveTo>
                  <a:pt x="1918707" y="1184907"/>
                </a:moveTo>
                <a:cubicBezTo>
                  <a:pt x="1935705" y="1184907"/>
                  <a:pt x="1944198" y="1195063"/>
                  <a:pt x="1937404" y="1208598"/>
                </a:cubicBezTo>
                <a:cubicBezTo>
                  <a:pt x="1930597" y="1222139"/>
                  <a:pt x="1913599" y="1232303"/>
                  <a:pt x="1896602" y="1232303"/>
                </a:cubicBezTo>
                <a:cubicBezTo>
                  <a:pt x="1879604" y="1232303"/>
                  <a:pt x="1871088" y="1222139"/>
                  <a:pt x="1876206" y="1208598"/>
                </a:cubicBezTo>
                <a:cubicBezTo>
                  <a:pt x="1883001" y="1195063"/>
                  <a:pt x="1901698" y="1184907"/>
                  <a:pt x="1918707" y="1184907"/>
                </a:cubicBezTo>
                <a:close/>
                <a:moveTo>
                  <a:pt x="1833695" y="1184907"/>
                </a:moveTo>
                <a:cubicBezTo>
                  <a:pt x="1848995" y="1184907"/>
                  <a:pt x="1857488" y="1195063"/>
                  <a:pt x="1852392" y="1208598"/>
                </a:cubicBezTo>
                <a:cubicBezTo>
                  <a:pt x="1845597" y="1222139"/>
                  <a:pt x="1826889" y="1232303"/>
                  <a:pt x="1811590" y="1232303"/>
                </a:cubicBezTo>
                <a:cubicBezTo>
                  <a:pt x="1794592" y="1232303"/>
                  <a:pt x="1786100" y="1222139"/>
                  <a:pt x="1792893" y="1208598"/>
                </a:cubicBezTo>
                <a:cubicBezTo>
                  <a:pt x="1799700" y="1195063"/>
                  <a:pt x="1818396" y="1184907"/>
                  <a:pt x="1833695" y="1184907"/>
                </a:cubicBezTo>
                <a:close/>
                <a:moveTo>
                  <a:pt x="1745286" y="1183213"/>
                </a:moveTo>
                <a:cubicBezTo>
                  <a:pt x="1760585" y="1184906"/>
                  <a:pt x="1769090" y="1195061"/>
                  <a:pt x="1763994" y="1206904"/>
                </a:cubicBezTo>
                <a:cubicBezTo>
                  <a:pt x="1757188" y="1220444"/>
                  <a:pt x="1738491" y="1230609"/>
                  <a:pt x="1721493" y="1230609"/>
                </a:cubicBezTo>
                <a:cubicBezTo>
                  <a:pt x="1704484" y="1230609"/>
                  <a:pt x="1695992" y="1220444"/>
                  <a:pt x="1702786" y="1206904"/>
                </a:cubicBezTo>
                <a:cubicBezTo>
                  <a:pt x="1709591" y="1193368"/>
                  <a:pt x="1728288" y="1183213"/>
                  <a:pt x="1745286" y="1183213"/>
                </a:cubicBezTo>
                <a:close/>
                <a:moveTo>
                  <a:pt x="1656901" y="1183213"/>
                </a:moveTo>
                <a:cubicBezTo>
                  <a:pt x="1673898" y="1184906"/>
                  <a:pt x="1682403" y="1195061"/>
                  <a:pt x="1675597" y="1206904"/>
                </a:cubicBezTo>
                <a:cubicBezTo>
                  <a:pt x="1668803" y="1220444"/>
                  <a:pt x="1650106" y="1230609"/>
                  <a:pt x="1633096" y="1230609"/>
                </a:cubicBezTo>
                <a:cubicBezTo>
                  <a:pt x="1616088" y="1230609"/>
                  <a:pt x="1607595" y="1220444"/>
                  <a:pt x="1614389" y="1206904"/>
                </a:cubicBezTo>
                <a:cubicBezTo>
                  <a:pt x="1621196" y="1193368"/>
                  <a:pt x="1639904" y="1183213"/>
                  <a:pt x="1656901" y="1183213"/>
                </a:cubicBezTo>
                <a:close/>
                <a:moveTo>
                  <a:pt x="1571877" y="1183213"/>
                </a:moveTo>
                <a:cubicBezTo>
                  <a:pt x="1588875" y="1184906"/>
                  <a:pt x="1595681" y="1195061"/>
                  <a:pt x="1590573" y="1206904"/>
                </a:cubicBezTo>
                <a:cubicBezTo>
                  <a:pt x="1583779" y="1220444"/>
                  <a:pt x="1565083" y="1230609"/>
                  <a:pt x="1548074" y="1230609"/>
                </a:cubicBezTo>
                <a:cubicBezTo>
                  <a:pt x="1531076" y="1230609"/>
                  <a:pt x="1522583" y="1220444"/>
                  <a:pt x="1529377" y="1206904"/>
                </a:cubicBezTo>
                <a:cubicBezTo>
                  <a:pt x="1536184" y="1193368"/>
                  <a:pt x="1554879" y="1183213"/>
                  <a:pt x="1571877" y="1183213"/>
                </a:cubicBezTo>
                <a:close/>
                <a:moveTo>
                  <a:pt x="1481766" y="1183213"/>
                </a:moveTo>
                <a:cubicBezTo>
                  <a:pt x="1498776" y="1184906"/>
                  <a:pt x="1507269" y="1195061"/>
                  <a:pt x="1500474" y="1206904"/>
                </a:cubicBezTo>
                <a:cubicBezTo>
                  <a:pt x="1493669" y="1220444"/>
                  <a:pt x="1474973" y="1230609"/>
                  <a:pt x="1457975" y="1230609"/>
                </a:cubicBezTo>
                <a:cubicBezTo>
                  <a:pt x="1440977" y="1230609"/>
                  <a:pt x="1432472" y="1220444"/>
                  <a:pt x="1439278" y="1206904"/>
                </a:cubicBezTo>
                <a:cubicBezTo>
                  <a:pt x="1446073" y="1195061"/>
                  <a:pt x="1464769" y="1183213"/>
                  <a:pt x="1481766" y="1183213"/>
                </a:cubicBezTo>
                <a:close/>
                <a:moveTo>
                  <a:pt x="1393368" y="1183213"/>
                </a:moveTo>
                <a:cubicBezTo>
                  <a:pt x="1412088" y="1184906"/>
                  <a:pt x="1418883" y="1195061"/>
                  <a:pt x="1412088" y="1206904"/>
                </a:cubicBezTo>
                <a:cubicBezTo>
                  <a:pt x="1405283" y="1220444"/>
                  <a:pt x="1386575" y="1230609"/>
                  <a:pt x="1369577" y="1230609"/>
                </a:cubicBezTo>
                <a:cubicBezTo>
                  <a:pt x="1352579" y="1230609"/>
                  <a:pt x="1344074" y="1220444"/>
                  <a:pt x="1350869" y="1206904"/>
                </a:cubicBezTo>
                <a:cubicBezTo>
                  <a:pt x="1357675" y="1195061"/>
                  <a:pt x="1376371" y="1183213"/>
                  <a:pt x="1393368" y="1183213"/>
                </a:cubicBezTo>
                <a:close/>
                <a:moveTo>
                  <a:pt x="1308370" y="1183213"/>
                </a:moveTo>
                <a:cubicBezTo>
                  <a:pt x="1325367" y="1183213"/>
                  <a:pt x="1333871" y="1195061"/>
                  <a:pt x="1327078" y="1206904"/>
                </a:cubicBezTo>
                <a:cubicBezTo>
                  <a:pt x="1320272" y="1220444"/>
                  <a:pt x="1301575" y="1230609"/>
                  <a:pt x="1284565" y="1230609"/>
                </a:cubicBezTo>
                <a:cubicBezTo>
                  <a:pt x="1267556" y="1230609"/>
                  <a:pt x="1259063" y="1220444"/>
                  <a:pt x="1265857" y="1206904"/>
                </a:cubicBezTo>
                <a:cubicBezTo>
                  <a:pt x="1272663" y="1195061"/>
                  <a:pt x="1291372" y="1183213"/>
                  <a:pt x="1308370" y="1183213"/>
                </a:cubicBezTo>
                <a:close/>
                <a:moveTo>
                  <a:pt x="1221657" y="1183213"/>
                </a:moveTo>
                <a:cubicBezTo>
                  <a:pt x="1238667" y="1183213"/>
                  <a:pt x="1247160" y="1193368"/>
                  <a:pt x="1238667" y="1206904"/>
                </a:cubicBezTo>
                <a:cubicBezTo>
                  <a:pt x="1231861" y="1220444"/>
                  <a:pt x="1213164" y="1230609"/>
                  <a:pt x="1196166" y="1230609"/>
                </a:cubicBezTo>
                <a:cubicBezTo>
                  <a:pt x="1179164" y="1230609"/>
                  <a:pt x="1170662" y="1220444"/>
                  <a:pt x="1179164" y="1206904"/>
                </a:cubicBezTo>
                <a:cubicBezTo>
                  <a:pt x="1185963" y="1195061"/>
                  <a:pt x="1206358" y="1183213"/>
                  <a:pt x="1221657" y="1183213"/>
                </a:cubicBezTo>
                <a:close/>
                <a:moveTo>
                  <a:pt x="1136645" y="1183213"/>
                </a:moveTo>
                <a:cubicBezTo>
                  <a:pt x="1151945" y="1183213"/>
                  <a:pt x="1160445" y="1193368"/>
                  <a:pt x="1153645" y="1206904"/>
                </a:cubicBezTo>
                <a:cubicBezTo>
                  <a:pt x="1146845" y="1220444"/>
                  <a:pt x="1126446" y="1230609"/>
                  <a:pt x="1109446" y="1230609"/>
                </a:cubicBezTo>
                <a:cubicBezTo>
                  <a:pt x="1092445" y="1230609"/>
                  <a:pt x="1083944" y="1220444"/>
                  <a:pt x="1092445" y="1206904"/>
                </a:cubicBezTo>
                <a:cubicBezTo>
                  <a:pt x="1099247" y="1195061"/>
                  <a:pt x="1119646" y="1183213"/>
                  <a:pt x="1136645" y="1183213"/>
                </a:cubicBezTo>
                <a:close/>
                <a:moveTo>
                  <a:pt x="1044782" y="1183213"/>
                </a:moveTo>
                <a:cubicBezTo>
                  <a:pt x="1061784" y="1183213"/>
                  <a:pt x="1070285" y="1193368"/>
                  <a:pt x="1061784" y="1206904"/>
                </a:cubicBezTo>
                <a:cubicBezTo>
                  <a:pt x="1054982" y="1220444"/>
                  <a:pt x="1034582" y="1230609"/>
                  <a:pt x="1017580" y="1230609"/>
                </a:cubicBezTo>
                <a:cubicBezTo>
                  <a:pt x="1000579" y="1230609"/>
                  <a:pt x="993778" y="1220444"/>
                  <a:pt x="1000579" y="1206904"/>
                </a:cubicBezTo>
                <a:cubicBezTo>
                  <a:pt x="1007379" y="1195061"/>
                  <a:pt x="1027781" y="1183213"/>
                  <a:pt x="1044782" y="1183213"/>
                </a:cubicBezTo>
                <a:close/>
                <a:moveTo>
                  <a:pt x="958063" y="1183213"/>
                </a:moveTo>
                <a:cubicBezTo>
                  <a:pt x="975066" y="1183213"/>
                  <a:pt x="983566" y="1193368"/>
                  <a:pt x="975067" y="1206904"/>
                </a:cubicBezTo>
                <a:cubicBezTo>
                  <a:pt x="968265" y="1220444"/>
                  <a:pt x="947864" y="1230609"/>
                  <a:pt x="930862" y="1230609"/>
                </a:cubicBezTo>
                <a:cubicBezTo>
                  <a:pt x="913861" y="1230609"/>
                  <a:pt x="907060" y="1220444"/>
                  <a:pt x="913861" y="1206904"/>
                </a:cubicBezTo>
                <a:cubicBezTo>
                  <a:pt x="920662" y="1195061"/>
                  <a:pt x="941063" y="1183213"/>
                  <a:pt x="958063" y="1183213"/>
                </a:cubicBezTo>
                <a:close/>
                <a:moveTo>
                  <a:pt x="11210377" y="1182460"/>
                </a:moveTo>
                <a:cubicBezTo>
                  <a:pt x="11230772" y="1182460"/>
                  <a:pt x="11254576" y="1192616"/>
                  <a:pt x="11261371" y="1206151"/>
                </a:cubicBezTo>
                <a:cubicBezTo>
                  <a:pt x="11269922" y="1219692"/>
                  <a:pt x="11259731" y="1229868"/>
                  <a:pt x="11239324" y="1229868"/>
                </a:cubicBezTo>
                <a:cubicBezTo>
                  <a:pt x="11218929" y="1229868"/>
                  <a:pt x="11196776" y="1219692"/>
                  <a:pt x="11188330" y="1206151"/>
                </a:cubicBezTo>
                <a:cubicBezTo>
                  <a:pt x="11179766" y="1192616"/>
                  <a:pt x="11189971" y="1182460"/>
                  <a:pt x="11210377" y="1182460"/>
                </a:cubicBezTo>
                <a:close/>
                <a:moveTo>
                  <a:pt x="11106750" y="1182460"/>
                </a:moveTo>
                <a:cubicBezTo>
                  <a:pt x="11127145" y="1182460"/>
                  <a:pt x="11149192" y="1192616"/>
                  <a:pt x="11157745" y="1206151"/>
                </a:cubicBezTo>
                <a:cubicBezTo>
                  <a:pt x="11166190" y="1219692"/>
                  <a:pt x="11155986" y="1229868"/>
                  <a:pt x="11135591" y="1229868"/>
                </a:cubicBezTo>
                <a:cubicBezTo>
                  <a:pt x="11115196" y="1229868"/>
                  <a:pt x="11093150" y="1219692"/>
                  <a:pt x="11084586" y="1206151"/>
                </a:cubicBezTo>
                <a:cubicBezTo>
                  <a:pt x="11076140" y="1192616"/>
                  <a:pt x="11086344" y="1182460"/>
                  <a:pt x="11106750" y="1182460"/>
                </a:cubicBezTo>
                <a:close/>
                <a:moveTo>
                  <a:pt x="11002994" y="1182460"/>
                </a:moveTo>
                <a:cubicBezTo>
                  <a:pt x="11023390" y="1182460"/>
                  <a:pt x="11045542" y="1192616"/>
                  <a:pt x="11052348" y="1206151"/>
                </a:cubicBezTo>
                <a:cubicBezTo>
                  <a:pt x="11059143" y="1219692"/>
                  <a:pt x="11050590" y="1229868"/>
                  <a:pt x="11030195" y="1229868"/>
                </a:cubicBezTo>
                <a:cubicBezTo>
                  <a:pt x="11009789" y="1229868"/>
                  <a:pt x="10987742" y="1219692"/>
                  <a:pt x="10980948" y="1206151"/>
                </a:cubicBezTo>
                <a:cubicBezTo>
                  <a:pt x="10974142" y="1192616"/>
                  <a:pt x="10982588" y="1182460"/>
                  <a:pt x="11002994" y="1182460"/>
                </a:cubicBezTo>
                <a:close/>
                <a:moveTo>
                  <a:pt x="11893277" y="1164062"/>
                </a:moveTo>
                <a:cubicBezTo>
                  <a:pt x="11911914" y="1164062"/>
                  <a:pt x="11933972" y="1175910"/>
                  <a:pt x="11942465" y="1187758"/>
                </a:cubicBezTo>
                <a:cubicBezTo>
                  <a:pt x="11951076" y="1201292"/>
                  <a:pt x="11940814" y="1211457"/>
                  <a:pt x="11920407" y="1211457"/>
                </a:cubicBezTo>
                <a:cubicBezTo>
                  <a:pt x="11900000" y="1211457"/>
                  <a:pt x="11877824" y="1201292"/>
                  <a:pt x="11871100" y="1187758"/>
                </a:cubicBezTo>
                <a:cubicBezTo>
                  <a:pt x="11862607" y="1174217"/>
                  <a:pt x="11872870" y="1164062"/>
                  <a:pt x="11893277" y="1164062"/>
                </a:cubicBezTo>
                <a:close/>
                <a:moveTo>
                  <a:pt x="11789461" y="1164062"/>
                </a:moveTo>
                <a:cubicBezTo>
                  <a:pt x="11809880" y="1164062"/>
                  <a:pt x="11832056" y="1174217"/>
                  <a:pt x="11838780" y="1187758"/>
                </a:cubicBezTo>
                <a:cubicBezTo>
                  <a:pt x="11845621" y="1201292"/>
                  <a:pt x="11837128" y="1211457"/>
                  <a:pt x="11816721" y="1211457"/>
                </a:cubicBezTo>
                <a:cubicBezTo>
                  <a:pt x="11796314" y="1211457"/>
                  <a:pt x="11774220" y="1201292"/>
                  <a:pt x="11767426" y="1187758"/>
                </a:cubicBezTo>
                <a:cubicBezTo>
                  <a:pt x="11760620" y="1174217"/>
                  <a:pt x="11769066" y="1164062"/>
                  <a:pt x="11789461" y="1164062"/>
                </a:cubicBezTo>
                <a:close/>
                <a:moveTo>
                  <a:pt x="11690859" y="1164062"/>
                </a:moveTo>
                <a:cubicBezTo>
                  <a:pt x="11711266" y="1164062"/>
                  <a:pt x="11733312" y="1174217"/>
                  <a:pt x="11740107" y="1187758"/>
                </a:cubicBezTo>
                <a:cubicBezTo>
                  <a:pt x="11747020" y="1201292"/>
                  <a:pt x="11738467" y="1211457"/>
                  <a:pt x="11718060" y="1211457"/>
                </a:cubicBezTo>
                <a:cubicBezTo>
                  <a:pt x="11697665" y="1211457"/>
                  <a:pt x="11675513" y="1201292"/>
                  <a:pt x="11668706" y="1187758"/>
                </a:cubicBezTo>
                <a:cubicBezTo>
                  <a:pt x="11661912" y="1174217"/>
                  <a:pt x="11672104" y="1164062"/>
                  <a:pt x="11690859" y="1164062"/>
                </a:cubicBezTo>
                <a:close/>
                <a:moveTo>
                  <a:pt x="11587126" y="1164062"/>
                </a:moveTo>
                <a:cubicBezTo>
                  <a:pt x="11607520" y="1164062"/>
                  <a:pt x="11627928" y="1174217"/>
                  <a:pt x="11636479" y="1187758"/>
                </a:cubicBezTo>
                <a:cubicBezTo>
                  <a:pt x="11643274" y="1201292"/>
                  <a:pt x="11633083" y="1211457"/>
                  <a:pt x="11614327" y="1211457"/>
                </a:cubicBezTo>
                <a:cubicBezTo>
                  <a:pt x="11593920" y="1211457"/>
                  <a:pt x="11571885" y="1201292"/>
                  <a:pt x="11565079" y="1187758"/>
                </a:cubicBezTo>
                <a:cubicBezTo>
                  <a:pt x="11558285" y="1174217"/>
                  <a:pt x="11568476" y="1164062"/>
                  <a:pt x="11587126" y="1164062"/>
                </a:cubicBezTo>
                <a:close/>
                <a:moveTo>
                  <a:pt x="12297758" y="1155784"/>
                </a:moveTo>
                <a:cubicBezTo>
                  <a:pt x="12318046" y="1155784"/>
                  <a:pt x="12340104" y="1167632"/>
                  <a:pt x="12348715" y="1179480"/>
                </a:cubicBezTo>
                <a:cubicBezTo>
                  <a:pt x="12357090" y="1193020"/>
                  <a:pt x="12346945" y="1203174"/>
                  <a:pt x="12326539" y="1203174"/>
                </a:cubicBezTo>
                <a:cubicBezTo>
                  <a:pt x="12306132" y="1203174"/>
                  <a:pt x="12284074" y="1193020"/>
                  <a:pt x="12275581" y="1179480"/>
                </a:cubicBezTo>
                <a:cubicBezTo>
                  <a:pt x="12266969" y="1165939"/>
                  <a:pt x="12277233" y="1155784"/>
                  <a:pt x="12297758" y="1155784"/>
                </a:cubicBezTo>
                <a:close/>
                <a:moveTo>
                  <a:pt x="12195605" y="1155784"/>
                </a:moveTo>
                <a:cubicBezTo>
                  <a:pt x="12214360" y="1155784"/>
                  <a:pt x="12236419" y="1165939"/>
                  <a:pt x="12244911" y="1179480"/>
                </a:cubicBezTo>
                <a:cubicBezTo>
                  <a:pt x="12253405" y="1193020"/>
                  <a:pt x="12243261" y="1203174"/>
                  <a:pt x="12222853" y="1203174"/>
                </a:cubicBezTo>
                <a:cubicBezTo>
                  <a:pt x="12202446" y="1203174"/>
                  <a:pt x="12180388" y="1193020"/>
                  <a:pt x="12173547" y="1179480"/>
                </a:cubicBezTo>
                <a:cubicBezTo>
                  <a:pt x="12165054" y="1165939"/>
                  <a:pt x="12175199" y="1155784"/>
                  <a:pt x="12195605" y="1155784"/>
                </a:cubicBezTo>
                <a:close/>
                <a:moveTo>
                  <a:pt x="12091919" y="1155784"/>
                </a:moveTo>
                <a:cubicBezTo>
                  <a:pt x="12110557" y="1155784"/>
                  <a:pt x="12132734" y="1165939"/>
                  <a:pt x="12141226" y="1179480"/>
                </a:cubicBezTo>
                <a:cubicBezTo>
                  <a:pt x="12148067" y="1193020"/>
                  <a:pt x="12139575" y="1203174"/>
                  <a:pt x="12119168" y="1203174"/>
                </a:cubicBezTo>
                <a:cubicBezTo>
                  <a:pt x="12098761" y="1203174"/>
                  <a:pt x="12076584" y="1193020"/>
                  <a:pt x="12069861" y="1179480"/>
                </a:cubicBezTo>
                <a:cubicBezTo>
                  <a:pt x="12063019" y="1165939"/>
                  <a:pt x="12071512" y="1155784"/>
                  <a:pt x="12091919" y="1155784"/>
                </a:cubicBezTo>
                <a:close/>
                <a:moveTo>
                  <a:pt x="11991654" y="1155784"/>
                </a:moveTo>
                <a:cubicBezTo>
                  <a:pt x="12011943" y="1155784"/>
                  <a:pt x="12034119" y="1165939"/>
                  <a:pt x="12040961" y="1179480"/>
                </a:cubicBezTo>
                <a:cubicBezTo>
                  <a:pt x="12047802" y="1193020"/>
                  <a:pt x="12037540" y="1203174"/>
                  <a:pt x="12018785" y="1203174"/>
                </a:cubicBezTo>
                <a:cubicBezTo>
                  <a:pt x="11998378" y="1203174"/>
                  <a:pt x="11976319" y="1193020"/>
                  <a:pt x="11969596" y="1179480"/>
                </a:cubicBezTo>
                <a:cubicBezTo>
                  <a:pt x="11962754" y="1165939"/>
                  <a:pt x="11972899" y="1155784"/>
                  <a:pt x="11991654" y="1155784"/>
                </a:cubicBezTo>
                <a:close/>
                <a:moveTo>
                  <a:pt x="10648798" y="1134127"/>
                </a:moveTo>
                <a:cubicBezTo>
                  <a:pt x="10665797" y="1134127"/>
                  <a:pt x="10684505" y="1144283"/>
                  <a:pt x="10691299" y="1157824"/>
                </a:cubicBezTo>
                <a:cubicBezTo>
                  <a:pt x="10698106" y="1171364"/>
                  <a:pt x="10689601" y="1181519"/>
                  <a:pt x="10674302" y="1181519"/>
                </a:cubicBezTo>
                <a:cubicBezTo>
                  <a:pt x="10657303" y="1181519"/>
                  <a:pt x="10638607" y="1171364"/>
                  <a:pt x="10631801" y="1157824"/>
                </a:cubicBezTo>
                <a:cubicBezTo>
                  <a:pt x="10625006" y="1144283"/>
                  <a:pt x="10633499" y="1134127"/>
                  <a:pt x="10648798" y="1134127"/>
                </a:cubicBezTo>
                <a:close/>
                <a:moveTo>
                  <a:pt x="10563787" y="1134127"/>
                </a:moveTo>
                <a:cubicBezTo>
                  <a:pt x="10582495" y="1134127"/>
                  <a:pt x="10601203" y="1144283"/>
                  <a:pt x="10607997" y="1157824"/>
                </a:cubicBezTo>
                <a:cubicBezTo>
                  <a:pt x="10614804" y="1171364"/>
                  <a:pt x="10606299" y="1181519"/>
                  <a:pt x="10589301" y="1181519"/>
                </a:cubicBezTo>
                <a:cubicBezTo>
                  <a:pt x="10572303" y="1181519"/>
                  <a:pt x="10553595" y="1171364"/>
                  <a:pt x="10546789" y="1157824"/>
                </a:cubicBezTo>
                <a:cubicBezTo>
                  <a:pt x="10539994" y="1144283"/>
                  <a:pt x="10548487" y="1134127"/>
                  <a:pt x="10563787" y="1134127"/>
                </a:cubicBezTo>
                <a:close/>
                <a:moveTo>
                  <a:pt x="10300265" y="1134127"/>
                </a:moveTo>
                <a:cubicBezTo>
                  <a:pt x="10317264" y="1134127"/>
                  <a:pt x="10335972" y="1144283"/>
                  <a:pt x="10342766" y="1157824"/>
                </a:cubicBezTo>
                <a:cubicBezTo>
                  <a:pt x="10349561" y="1171364"/>
                  <a:pt x="10341068" y="1181519"/>
                  <a:pt x="10324070" y="1181519"/>
                </a:cubicBezTo>
                <a:cubicBezTo>
                  <a:pt x="10307060" y="1181519"/>
                  <a:pt x="10288364" y="1171364"/>
                  <a:pt x="10281569" y="1157824"/>
                </a:cubicBezTo>
                <a:cubicBezTo>
                  <a:pt x="10274763" y="1144283"/>
                  <a:pt x="10283268" y="1134127"/>
                  <a:pt x="10300265" y="1134127"/>
                </a:cubicBezTo>
                <a:close/>
                <a:moveTo>
                  <a:pt x="10216952" y="1134127"/>
                </a:moveTo>
                <a:cubicBezTo>
                  <a:pt x="10233962" y="1134127"/>
                  <a:pt x="10252670" y="1144283"/>
                  <a:pt x="10259464" y="1157824"/>
                </a:cubicBezTo>
                <a:cubicBezTo>
                  <a:pt x="10266271" y="1171364"/>
                  <a:pt x="10257766" y="1181519"/>
                  <a:pt x="10240768" y="1181519"/>
                </a:cubicBezTo>
                <a:cubicBezTo>
                  <a:pt x="10223758" y="1181519"/>
                  <a:pt x="10205061" y="1171364"/>
                  <a:pt x="10198256" y="1157824"/>
                </a:cubicBezTo>
                <a:cubicBezTo>
                  <a:pt x="10191461" y="1144283"/>
                  <a:pt x="10199954" y="1134127"/>
                  <a:pt x="10216952" y="1134127"/>
                </a:cubicBezTo>
                <a:close/>
                <a:moveTo>
                  <a:pt x="10131962" y="1134127"/>
                </a:moveTo>
                <a:cubicBezTo>
                  <a:pt x="10147262" y="1134127"/>
                  <a:pt x="10165971" y="1144283"/>
                  <a:pt x="10172765" y="1157824"/>
                </a:cubicBezTo>
                <a:cubicBezTo>
                  <a:pt x="10179571" y="1171364"/>
                  <a:pt x="10171066" y="1181519"/>
                  <a:pt x="10154068" y="1181519"/>
                </a:cubicBezTo>
                <a:cubicBezTo>
                  <a:pt x="10137070" y="1181519"/>
                  <a:pt x="10118362" y="1171364"/>
                  <a:pt x="10113266" y="1157824"/>
                </a:cubicBezTo>
                <a:cubicBezTo>
                  <a:pt x="10106472" y="1144283"/>
                  <a:pt x="10114965" y="1134127"/>
                  <a:pt x="10131962" y="1134127"/>
                </a:cubicBezTo>
                <a:close/>
                <a:moveTo>
                  <a:pt x="10045252" y="1132439"/>
                </a:moveTo>
                <a:cubicBezTo>
                  <a:pt x="10062261" y="1134132"/>
                  <a:pt x="10080958" y="1144287"/>
                  <a:pt x="10086053" y="1156135"/>
                </a:cubicBezTo>
                <a:cubicBezTo>
                  <a:pt x="10092860" y="1169675"/>
                  <a:pt x="10084355" y="1179830"/>
                  <a:pt x="10067357" y="1179830"/>
                </a:cubicBezTo>
                <a:cubicBezTo>
                  <a:pt x="10050359" y="1179830"/>
                  <a:pt x="10031662" y="1169675"/>
                  <a:pt x="10026555" y="1156135"/>
                </a:cubicBezTo>
                <a:cubicBezTo>
                  <a:pt x="10019761" y="1142594"/>
                  <a:pt x="10029952" y="1132439"/>
                  <a:pt x="10045252" y="1132439"/>
                </a:cubicBezTo>
                <a:close/>
                <a:moveTo>
                  <a:pt x="9960250" y="1132439"/>
                </a:moveTo>
                <a:cubicBezTo>
                  <a:pt x="9975550" y="1134132"/>
                  <a:pt x="9994246" y="1144287"/>
                  <a:pt x="9999354" y="1156135"/>
                </a:cubicBezTo>
                <a:cubicBezTo>
                  <a:pt x="10006148" y="1169675"/>
                  <a:pt x="9995956" y="1179830"/>
                  <a:pt x="9980657" y="1179830"/>
                </a:cubicBezTo>
                <a:cubicBezTo>
                  <a:pt x="9963647" y="1179830"/>
                  <a:pt x="9944951" y="1169675"/>
                  <a:pt x="9939855" y="1156135"/>
                </a:cubicBezTo>
                <a:cubicBezTo>
                  <a:pt x="9934747" y="1142594"/>
                  <a:pt x="9943252" y="1132439"/>
                  <a:pt x="9960250" y="1132439"/>
                </a:cubicBezTo>
                <a:close/>
                <a:moveTo>
                  <a:pt x="9873550" y="1132439"/>
                </a:moveTo>
                <a:cubicBezTo>
                  <a:pt x="9890548" y="1134132"/>
                  <a:pt x="9909244" y="1144287"/>
                  <a:pt x="9914340" y="1156135"/>
                </a:cubicBezTo>
                <a:cubicBezTo>
                  <a:pt x="9919447" y="1169675"/>
                  <a:pt x="9910942" y="1179830"/>
                  <a:pt x="9893945" y="1179830"/>
                </a:cubicBezTo>
                <a:cubicBezTo>
                  <a:pt x="9876935" y="1179830"/>
                  <a:pt x="9858239" y="1169675"/>
                  <a:pt x="9853132" y="1156135"/>
                </a:cubicBezTo>
                <a:cubicBezTo>
                  <a:pt x="9848036" y="1142594"/>
                  <a:pt x="9856528" y="1132439"/>
                  <a:pt x="9873550" y="1132439"/>
                </a:cubicBezTo>
                <a:close/>
                <a:moveTo>
                  <a:pt x="9786838" y="1132439"/>
                </a:moveTo>
                <a:cubicBezTo>
                  <a:pt x="9803836" y="1132439"/>
                  <a:pt x="9820834" y="1144287"/>
                  <a:pt x="9827641" y="1156135"/>
                </a:cubicBezTo>
                <a:cubicBezTo>
                  <a:pt x="9832736" y="1169675"/>
                  <a:pt x="9824243" y="1179830"/>
                  <a:pt x="9807233" y="1179830"/>
                </a:cubicBezTo>
                <a:cubicBezTo>
                  <a:pt x="9790236" y="1179830"/>
                  <a:pt x="9771539" y="1169675"/>
                  <a:pt x="9766443" y="1156135"/>
                </a:cubicBezTo>
                <a:cubicBezTo>
                  <a:pt x="9761336" y="1142594"/>
                  <a:pt x="9769840" y="1132439"/>
                  <a:pt x="9786838" y="1132439"/>
                </a:cubicBezTo>
                <a:close/>
                <a:moveTo>
                  <a:pt x="9700115" y="1132439"/>
                </a:moveTo>
                <a:cubicBezTo>
                  <a:pt x="9717125" y="1132439"/>
                  <a:pt x="9734122" y="1144287"/>
                  <a:pt x="9740917" y="1156135"/>
                </a:cubicBezTo>
                <a:cubicBezTo>
                  <a:pt x="9746025" y="1169675"/>
                  <a:pt x="9737520" y="1179830"/>
                  <a:pt x="9720522" y="1179830"/>
                </a:cubicBezTo>
                <a:cubicBezTo>
                  <a:pt x="9703524" y="1179830"/>
                  <a:pt x="9686526" y="1169675"/>
                  <a:pt x="9679720" y="1156135"/>
                </a:cubicBezTo>
                <a:cubicBezTo>
                  <a:pt x="9674624" y="1142594"/>
                  <a:pt x="9683117" y="1132439"/>
                  <a:pt x="9700115" y="1132439"/>
                </a:cubicBezTo>
                <a:close/>
                <a:moveTo>
                  <a:pt x="9613404" y="1132439"/>
                </a:moveTo>
                <a:cubicBezTo>
                  <a:pt x="9630402" y="1132439"/>
                  <a:pt x="9649098" y="1142594"/>
                  <a:pt x="9654218" y="1156135"/>
                </a:cubicBezTo>
                <a:cubicBezTo>
                  <a:pt x="9659314" y="1169675"/>
                  <a:pt x="9650797" y="1179830"/>
                  <a:pt x="9633799" y="1179830"/>
                </a:cubicBezTo>
                <a:cubicBezTo>
                  <a:pt x="9616801" y="1179830"/>
                  <a:pt x="9599804" y="1169675"/>
                  <a:pt x="9593009" y="1156135"/>
                </a:cubicBezTo>
                <a:cubicBezTo>
                  <a:pt x="9587901" y="1142594"/>
                  <a:pt x="9596406" y="1132439"/>
                  <a:pt x="9613404" y="1132439"/>
                </a:cubicBezTo>
                <a:close/>
                <a:moveTo>
                  <a:pt x="9530124" y="1132439"/>
                </a:moveTo>
                <a:cubicBezTo>
                  <a:pt x="9545424" y="1132439"/>
                  <a:pt x="9564120" y="1142594"/>
                  <a:pt x="9569216" y="1156135"/>
                </a:cubicBezTo>
                <a:cubicBezTo>
                  <a:pt x="9574324" y="1169675"/>
                  <a:pt x="9565819" y="1179830"/>
                  <a:pt x="9548821" y="1179830"/>
                </a:cubicBezTo>
                <a:cubicBezTo>
                  <a:pt x="9531824" y="1179830"/>
                  <a:pt x="9514825" y="1169675"/>
                  <a:pt x="9509718" y="1156135"/>
                </a:cubicBezTo>
                <a:cubicBezTo>
                  <a:pt x="9504610" y="1142594"/>
                  <a:pt x="9513127" y="1132439"/>
                  <a:pt x="9530124" y="1132439"/>
                </a:cubicBezTo>
                <a:close/>
                <a:moveTo>
                  <a:pt x="9438305" y="1132439"/>
                </a:moveTo>
                <a:cubicBezTo>
                  <a:pt x="9455304" y="1132439"/>
                  <a:pt x="9472301" y="1142594"/>
                  <a:pt x="9477397" y="1156135"/>
                </a:cubicBezTo>
                <a:cubicBezTo>
                  <a:pt x="9482505" y="1169675"/>
                  <a:pt x="9474000" y="1179830"/>
                  <a:pt x="9457002" y="1179830"/>
                </a:cubicBezTo>
                <a:cubicBezTo>
                  <a:pt x="9440004" y="1179830"/>
                  <a:pt x="9423006" y="1169675"/>
                  <a:pt x="9417899" y="1156135"/>
                </a:cubicBezTo>
                <a:cubicBezTo>
                  <a:pt x="9412803" y="1142594"/>
                  <a:pt x="9423006" y="1132439"/>
                  <a:pt x="9438305" y="1132439"/>
                </a:cubicBezTo>
                <a:close/>
                <a:moveTo>
                  <a:pt x="9351582" y="1132439"/>
                </a:moveTo>
                <a:cubicBezTo>
                  <a:pt x="9368580" y="1132439"/>
                  <a:pt x="9385589" y="1142594"/>
                  <a:pt x="9390697" y="1156135"/>
                </a:cubicBezTo>
                <a:cubicBezTo>
                  <a:pt x="9395793" y="1169675"/>
                  <a:pt x="9385589" y="1179830"/>
                  <a:pt x="9370279" y="1179830"/>
                </a:cubicBezTo>
                <a:cubicBezTo>
                  <a:pt x="9353281" y="1179830"/>
                  <a:pt x="9336283" y="1169675"/>
                  <a:pt x="9331187" y="1156135"/>
                </a:cubicBezTo>
                <a:cubicBezTo>
                  <a:pt x="9326079" y="1142594"/>
                  <a:pt x="9336283" y="1132439"/>
                  <a:pt x="9351582" y="1132439"/>
                </a:cubicBezTo>
                <a:close/>
                <a:moveTo>
                  <a:pt x="9266581" y="1132439"/>
                </a:moveTo>
                <a:cubicBezTo>
                  <a:pt x="9283591" y="1132439"/>
                  <a:pt x="9300588" y="1142594"/>
                  <a:pt x="9305684" y="1156135"/>
                </a:cubicBezTo>
                <a:cubicBezTo>
                  <a:pt x="9310792" y="1169675"/>
                  <a:pt x="9300588" y="1179830"/>
                  <a:pt x="9283591" y="1179830"/>
                </a:cubicBezTo>
                <a:cubicBezTo>
                  <a:pt x="9266581" y="1179830"/>
                  <a:pt x="9249583" y="1169675"/>
                  <a:pt x="9244475" y="1156135"/>
                </a:cubicBezTo>
                <a:cubicBezTo>
                  <a:pt x="9239380" y="1142594"/>
                  <a:pt x="9249583" y="1132439"/>
                  <a:pt x="9266581" y="1132439"/>
                </a:cubicBezTo>
                <a:close/>
                <a:moveTo>
                  <a:pt x="9179893" y="1132439"/>
                </a:moveTo>
                <a:cubicBezTo>
                  <a:pt x="9196891" y="1132439"/>
                  <a:pt x="9213889" y="1142594"/>
                  <a:pt x="9218985" y="1156135"/>
                </a:cubicBezTo>
                <a:cubicBezTo>
                  <a:pt x="9224092" y="1169675"/>
                  <a:pt x="9213889" y="1179830"/>
                  <a:pt x="9196891" y="1179830"/>
                </a:cubicBezTo>
                <a:cubicBezTo>
                  <a:pt x="9179893" y="1179830"/>
                  <a:pt x="9162883" y="1169675"/>
                  <a:pt x="9157787" y="1156135"/>
                </a:cubicBezTo>
                <a:cubicBezTo>
                  <a:pt x="9152680" y="1142594"/>
                  <a:pt x="9162883" y="1132439"/>
                  <a:pt x="9179893" y="1132439"/>
                </a:cubicBezTo>
                <a:close/>
                <a:moveTo>
                  <a:pt x="9093170" y="1132439"/>
                </a:moveTo>
                <a:cubicBezTo>
                  <a:pt x="9110168" y="1132439"/>
                  <a:pt x="9127166" y="1142594"/>
                  <a:pt x="9132261" y="1156135"/>
                </a:cubicBezTo>
                <a:cubicBezTo>
                  <a:pt x="9137369" y="1169675"/>
                  <a:pt x="9127166" y="1179830"/>
                  <a:pt x="9110168" y="1179830"/>
                </a:cubicBezTo>
                <a:cubicBezTo>
                  <a:pt x="9093170" y="1179830"/>
                  <a:pt x="9076172" y="1169675"/>
                  <a:pt x="9071064" y="1156135"/>
                </a:cubicBezTo>
                <a:cubicBezTo>
                  <a:pt x="9065968" y="1142594"/>
                  <a:pt x="9076172" y="1132439"/>
                  <a:pt x="9093170" y="1132439"/>
                </a:cubicBezTo>
                <a:close/>
                <a:moveTo>
                  <a:pt x="9006471" y="1132439"/>
                </a:moveTo>
                <a:cubicBezTo>
                  <a:pt x="9023468" y="1132439"/>
                  <a:pt x="9040478" y="1142594"/>
                  <a:pt x="9045586" y="1156135"/>
                </a:cubicBezTo>
                <a:cubicBezTo>
                  <a:pt x="9050681" y="1169675"/>
                  <a:pt x="9040478" y="1179830"/>
                  <a:pt x="9023468" y="1179830"/>
                </a:cubicBezTo>
                <a:cubicBezTo>
                  <a:pt x="9006471" y="1179830"/>
                  <a:pt x="8989472" y="1169675"/>
                  <a:pt x="8984376" y="1156135"/>
                </a:cubicBezTo>
                <a:cubicBezTo>
                  <a:pt x="8979269" y="1142594"/>
                  <a:pt x="8989472" y="1132439"/>
                  <a:pt x="9006471" y="1132439"/>
                </a:cubicBezTo>
                <a:close/>
                <a:moveTo>
                  <a:pt x="8921468" y="1132439"/>
                </a:moveTo>
                <a:cubicBezTo>
                  <a:pt x="8938467" y="1132439"/>
                  <a:pt x="8955464" y="1142594"/>
                  <a:pt x="8958873" y="1156135"/>
                </a:cubicBezTo>
                <a:cubicBezTo>
                  <a:pt x="8963969" y="1169675"/>
                  <a:pt x="8953766" y="1179830"/>
                  <a:pt x="8936768" y="1179830"/>
                </a:cubicBezTo>
                <a:cubicBezTo>
                  <a:pt x="8919758" y="1179830"/>
                  <a:pt x="8902760" y="1169675"/>
                  <a:pt x="8899363" y="1156135"/>
                </a:cubicBezTo>
                <a:cubicBezTo>
                  <a:pt x="8894256" y="1142594"/>
                  <a:pt x="8904459" y="1132439"/>
                  <a:pt x="8921468" y="1132439"/>
                </a:cubicBezTo>
                <a:close/>
                <a:moveTo>
                  <a:pt x="5302017" y="1132439"/>
                </a:moveTo>
                <a:cubicBezTo>
                  <a:pt x="5319014" y="1132439"/>
                  <a:pt x="5330924" y="1142594"/>
                  <a:pt x="5330924" y="1156135"/>
                </a:cubicBezTo>
                <a:cubicBezTo>
                  <a:pt x="5329213" y="1169675"/>
                  <a:pt x="5315625" y="1179830"/>
                  <a:pt x="5298608" y="1179830"/>
                </a:cubicBezTo>
                <a:cubicBezTo>
                  <a:pt x="5281606" y="1179830"/>
                  <a:pt x="5269708" y="1169675"/>
                  <a:pt x="5269708" y="1156135"/>
                </a:cubicBezTo>
                <a:cubicBezTo>
                  <a:pt x="5271417" y="1142594"/>
                  <a:pt x="5285004" y="1132439"/>
                  <a:pt x="5302017" y="1132439"/>
                </a:cubicBezTo>
                <a:close/>
                <a:moveTo>
                  <a:pt x="8834758" y="1130733"/>
                </a:moveTo>
                <a:cubicBezTo>
                  <a:pt x="8851756" y="1132436"/>
                  <a:pt x="8868766" y="1142591"/>
                  <a:pt x="8872163" y="1154439"/>
                </a:cubicBezTo>
                <a:cubicBezTo>
                  <a:pt x="8877258" y="1167980"/>
                  <a:pt x="8867067" y="1178135"/>
                  <a:pt x="8850057" y="1178135"/>
                </a:cubicBezTo>
                <a:cubicBezTo>
                  <a:pt x="8833059" y="1178135"/>
                  <a:pt x="8816062" y="1167980"/>
                  <a:pt x="8812664" y="1154439"/>
                </a:cubicBezTo>
                <a:cubicBezTo>
                  <a:pt x="8809267" y="1140898"/>
                  <a:pt x="8817760" y="1130733"/>
                  <a:pt x="8834758" y="1130733"/>
                </a:cubicBezTo>
                <a:close/>
                <a:moveTo>
                  <a:pt x="8749757" y="1130733"/>
                </a:moveTo>
                <a:cubicBezTo>
                  <a:pt x="8766755" y="1132436"/>
                  <a:pt x="8783752" y="1142591"/>
                  <a:pt x="8787150" y="1154439"/>
                </a:cubicBezTo>
                <a:cubicBezTo>
                  <a:pt x="8790559" y="1167980"/>
                  <a:pt x="8780355" y="1178135"/>
                  <a:pt x="8765056" y="1178135"/>
                </a:cubicBezTo>
                <a:cubicBezTo>
                  <a:pt x="8748058" y="1178135"/>
                  <a:pt x="8731060" y="1167980"/>
                  <a:pt x="8727651" y="1154439"/>
                </a:cubicBezTo>
                <a:cubicBezTo>
                  <a:pt x="8724254" y="1140898"/>
                  <a:pt x="8734457" y="1130733"/>
                  <a:pt x="8749757" y="1130733"/>
                </a:cubicBezTo>
                <a:close/>
                <a:moveTo>
                  <a:pt x="8663045" y="1130733"/>
                </a:moveTo>
                <a:cubicBezTo>
                  <a:pt x="8678344" y="1132436"/>
                  <a:pt x="8695342" y="1142591"/>
                  <a:pt x="8700438" y="1154439"/>
                </a:cubicBezTo>
                <a:cubicBezTo>
                  <a:pt x="8703835" y="1167980"/>
                  <a:pt x="8693644" y="1178135"/>
                  <a:pt x="8676634" y="1178135"/>
                </a:cubicBezTo>
                <a:cubicBezTo>
                  <a:pt x="8659636" y="1178135"/>
                  <a:pt x="8642626" y="1167980"/>
                  <a:pt x="8639229" y="1154439"/>
                </a:cubicBezTo>
                <a:cubicBezTo>
                  <a:pt x="8635832" y="1140898"/>
                  <a:pt x="8646024" y="1130733"/>
                  <a:pt x="8663045" y="1130733"/>
                </a:cubicBezTo>
                <a:close/>
                <a:moveTo>
                  <a:pt x="8576334" y="1130733"/>
                </a:moveTo>
                <a:cubicBezTo>
                  <a:pt x="8593331" y="1130733"/>
                  <a:pt x="8608630" y="1142591"/>
                  <a:pt x="8613739" y="1154439"/>
                </a:cubicBezTo>
                <a:cubicBezTo>
                  <a:pt x="8617135" y="1167980"/>
                  <a:pt x="8606932" y="1178135"/>
                  <a:pt x="8589934" y="1178135"/>
                </a:cubicBezTo>
                <a:cubicBezTo>
                  <a:pt x="8572936" y="1178135"/>
                  <a:pt x="8555938" y="1167980"/>
                  <a:pt x="8552529" y="1154439"/>
                </a:cubicBezTo>
                <a:cubicBezTo>
                  <a:pt x="8549132" y="1140898"/>
                  <a:pt x="8559336" y="1130733"/>
                  <a:pt x="8576334" y="1130733"/>
                </a:cubicBezTo>
                <a:close/>
                <a:moveTo>
                  <a:pt x="8489621" y="1130733"/>
                </a:moveTo>
                <a:cubicBezTo>
                  <a:pt x="8506631" y="1130733"/>
                  <a:pt x="8523629" y="1142591"/>
                  <a:pt x="8527026" y="1154439"/>
                </a:cubicBezTo>
                <a:cubicBezTo>
                  <a:pt x="8530423" y="1167980"/>
                  <a:pt x="8520220" y="1178135"/>
                  <a:pt x="8503222" y="1178135"/>
                </a:cubicBezTo>
                <a:cubicBezTo>
                  <a:pt x="8486225" y="1178135"/>
                  <a:pt x="8469226" y="1167980"/>
                  <a:pt x="8465817" y="1154439"/>
                </a:cubicBezTo>
                <a:cubicBezTo>
                  <a:pt x="8462420" y="1140898"/>
                  <a:pt x="8472624" y="1130733"/>
                  <a:pt x="8489621" y="1130733"/>
                </a:cubicBezTo>
                <a:close/>
                <a:moveTo>
                  <a:pt x="8402923" y="1130733"/>
                </a:moveTo>
                <a:cubicBezTo>
                  <a:pt x="8421619" y="1130733"/>
                  <a:pt x="8436918" y="1140898"/>
                  <a:pt x="8440315" y="1154439"/>
                </a:cubicBezTo>
                <a:cubicBezTo>
                  <a:pt x="8443724" y="1167980"/>
                  <a:pt x="8433521" y="1178135"/>
                  <a:pt x="8416523" y="1178135"/>
                </a:cubicBezTo>
                <a:cubicBezTo>
                  <a:pt x="8399525" y="1178135"/>
                  <a:pt x="8382515" y="1167980"/>
                  <a:pt x="8379118" y="1154439"/>
                </a:cubicBezTo>
                <a:cubicBezTo>
                  <a:pt x="8375721" y="1140898"/>
                  <a:pt x="8385924" y="1130733"/>
                  <a:pt x="8402923" y="1130733"/>
                </a:cubicBezTo>
                <a:close/>
                <a:moveTo>
                  <a:pt x="8319620" y="1130733"/>
                </a:moveTo>
                <a:cubicBezTo>
                  <a:pt x="8334919" y="1130733"/>
                  <a:pt x="8351929" y="1140898"/>
                  <a:pt x="8355326" y="1154439"/>
                </a:cubicBezTo>
                <a:cubicBezTo>
                  <a:pt x="8358723" y="1167980"/>
                  <a:pt x="8348520" y="1178135"/>
                  <a:pt x="8331522" y="1178135"/>
                </a:cubicBezTo>
                <a:cubicBezTo>
                  <a:pt x="8314524" y="1178135"/>
                  <a:pt x="8299213" y="1167980"/>
                  <a:pt x="8295816" y="1154439"/>
                </a:cubicBezTo>
                <a:cubicBezTo>
                  <a:pt x="8292418" y="1140898"/>
                  <a:pt x="8302610" y="1130733"/>
                  <a:pt x="8319620" y="1130733"/>
                </a:cubicBezTo>
                <a:close/>
                <a:moveTo>
                  <a:pt x="8232921" y="1130733"/>
                </a:moveTo>
                <a:cubicBezTo>
                  <a:pt x="8248220" y="1130733"/>
                  <a:pt x="8265217" y="1140898"/>
                  <a:pt x="8268615" y="1154439"/>
                </a:cubicBezTo>
                <a:cubicBezTo>
                  <a:pt x="8272012" y="1167980"/>
                  <a:pt x="8261820" y="1178135"/>
                  <a:pt x="8244822" y="1178135"/>
                </a:cubicBezTo>
                <a:cubicBezTo>
                  <a:pt x="8227812" y="1178135"/>
                  <a:pt x="8212513" y="1167980"/>
                  <a:pt x="8209116" y="1154439"/>
                </a:cubicBezTo>
                <a:cubicBezTo>
                  <a:pt x="8205719" y="1140898"/>
                  <a:pt x="8215922" y="1130733"/>
                  <a:pt x="8232921" y="1130733"/>
                </a:cubicBezTo>
                <a:close/>
                <a:moveTo>
                  <a:pt x="8146196" y="1130733"/>
                </a:moveTo>
                <a:cubicBezTo>
                  <a:pt x="8161495" y="1130733"/>
                  <a:pt x="8178505" y="1140898"/>
                  <a:pt x="8181902" y="1154439"/>
                </a:cubicBezTo>
                <a:cubicBezTo>
                  <a:pt x="8185299" y="1167980"/>
                  <a:pt x="8173397" y="1178135"/>
                  <a:pt x="8158098" y="1178135"/>
                </a:cubicBezTo>
                <a:cubicBezTo>
                  <a:pt x="8141101" y="1178135"/>
                  <a:pt x="8125801" y="1167980"/>
                  <a:pt x="8122404" y="1154439"/>
                </a:cubicBezTo>
                <a:cubicBezTo>
                  <a:pt x="8118995" y="1140898"/>
                  <a:pt x="8130897" y="1130733"/>
                  <a:pt x="8146196" y="1130733"/>
                </a:cubicBezTo>
                <a:close/>
                <a:moveTo>
                  <a:pt x="8059485" y="1130733"/>
                </a:moveTo>
                <a:cubicBezTo>
                  <a:pt x="8076483" y="1130733"/>
                  <a:pt x="8091794" y="1140898"/>
                  <a:pt x="8095191" y="1154439"/>
                </a:cubicBezTo>
                <a:cubicBezTo>
                  <a:pt x="8098589" y="1167980"/>
                  <a:pt x="8086699" y="1178135"/>
                  <a:pt x="8071387" y="1178135"/>
                </a:cubicBezTo>
                <a:cubicBezTo>
                  <a:pt x="8056088" y="1178135"/>
                  <a:pt x="8039078" y="1167980"/>
                  <a:pt x="8035681" y="1154439"/>
                </a:cubicBezTo>
                <a:cubicBezTo>
                  <a:pt x="8032284" y="1140898"/>
                  <a:pt x="8044186" y="1130733"/>
                  <a:pt x="8059485" y="1130733"/>
                </a:cubicBezTo>
                <a:close/>
                <a:moveTo>
                  <a:pt x="7971087" y="1130733"/>
                </a:moveTo>
                <a:cubicBezTo>
                  <a:pt x="7988084" y="1130733"/>
                  <a:pt x="8003384" y="1140898"/>
                  <a:pt x="8006781" y="1154439"/>
                </a:cubicBezTo>
                <a:cubicBezTo>
                  <a:pt x="8010178" y="1167980"/>
                  <a:pt x="7998288" y="1178135"/>
                  <a:pt x="7981290" y="1178135"/>
                </a:cubicBezTo>
                <a:cubicBezTo>
                  <a:pt x="7964280" y="1178135"/>
                  <a:pt x="7948981" y="1167980"/>
                  <a:pt x="7945572" y="1154439"/>
                </a:cubicBezTo>
                <a:cubicBezTo>
                  <a:pt x="7942175" y="1140898"/>
                  <a:pt x="7954089" y="1130733"/>
                  <a:pt x="7971087" y="1130733"/>
                </a:cubicBezTo>
                <a:close/>
                <a:moveTo>
                  <a:pt x="7884375" y="1130733"/>
                </a:moveTo>
                <a:cubicBezTo>
                  <a:pt x="7901385" y="1130733"/>
                  <a:pt x="7916684" y="1140898"/>
                  <a:pt x="7920082" y="1154439"/>
                </a:cubicBezTo>
                <a:cubicBezTo>
                  <a:pt x="7923479" y="1167980"/>
                  <a:pt x="7911577" y="1178135"/>
                  <a:pt x="7894579" y="1178135"/>
                </a:cubicBezTo>
                <a:cubicBezTo>
                  <a:pt x="7877581" y="1178135"/>
                  <a:pt x="7862282" y="1167980"/>
                  <a:pt x="7858884" y="1154439"/>
                </a:cubicBezTo>
                <a:cubicBezTo>
                  <a:pt x="7855475" y="1140898"/>
                  <a:pt x="7867378" y="1130733"/>
                  <a:pt x="7884375" y="1130733"/>
                </a:cubicBezTo>
                <a:close/>
                <a:moveTo>
                  <a:pt x="7200925" y="1130733"/>
                </a:moveTo>
                <a:cubicBezTo>
                  <a:pt x="7217924" y="1130733"/>
                  <a:pt x="7233236" y="1140898"/>
                  <a:pt x="7234933" y="1154439"/>
                </a:cubicBezTo>
                <a:cubicBezTo>
                  <a:pt x="7236644" y="1167980"/>
                  <a:pt x="7224742" y="1178135"/>
                  <a:pt x="7207733" y="1178135"/>
                </a:cubicBezTo>
                <a:cubicBezTo>
                  <a:pt x="7190724" y="1178135"/>
                  <a:pt x="7175424" y="1167980"/>
                  <a:pt x="7173724" y="1154439"/>
                </a:cubicBezTo>
                <a:cubicBezTo>
                  <a:pt x="7172025" y="1140898"/>
                  <a:pt x="7183926" y="1130733"/>
                  <a:pt x="7200925" y="1130733"/>
                </a:cubicBezTo>
                <a:close/>
                <a:moveTo>
                  <a:pt x="7114216" y="1130733"/>
                </a:moveTo>
                <a:cubicBezTo>
                  <a:pt x="7131224" y="1130733"/>
                  <a:pt x="7146524" y="1140898"/>
                  <a:pt x="7148222" y="1154439"/>
                </a:cubicBezTo>
                <a:cubicBezTo>
                  <a:pt x="7149921" y="1167980"/>
                  <a:pt x="7138018" y="1178135"/>
                  <a:pt x="7121022" y="1178135"/>
                </a:cubicBezTo>
                <a:cubicBezTo>
                  <a:pt x="7104016" y="1178135"/>
                  <a:pt x="7088721" y="1167980"/>
                  <a:pt x="7087020" y="1154439"/>
                </a:cubicBezTo>
                <a:cubicBezTo>
                  <a:pt x="7085325" y="1140898"/>
                  <a:pt x="7097213" y="1130733"/>
                  <a:pt x="7114216" y="1130733"/>
                </a:cubicBezTo>
                <a:close/>
                <a:moveTo>
                  <a:pt x="7029245" y="1130733"/>
                </a:moveTo>
                <a:cubicBezTo>
                  <a:pt x="7046252" y="1130733"/>
                  <a:pt x="7059847" y="1140898"/>
                  <a:pt x="7061547" y="1154439"/>
                </a:cubicBezTo>
                <a:cubicBezTo>
                  <a:pt x="7063245" y="1167980"/>
                  <a:pt x="7051343" y="1178135"/>
                  <a:pt x="7034353" y="1178135"/>
                </a:cubicBezTo>
                <a:cubicBezTo>
                  <a:pt x="7017343" y="1178135"/>
                  <a:pt x="7002045" y="1167980"/>
                  <a:pt x="7002045" y="1154439"/>
                </a:cubicBezTo>
                <a:cubicBezTo>
                  <a:pt x="7000336" y="1140898"/>
                  <a:pt x="7012236" y="1130733"/>
                  <a:pt x="7029245" y="1130733"/>
                </a:cubicBezTo>
                <a:close/>
                <a:moveTo>
                  <a:pt x="6944233" y="1130733"/>
                </a:moveTo>
                <a:cubicBezTo>
                  <a:pt x="6961242" y="1130733"/>
                  <a:pt x="6974840" y="1140898"/>
                  <a:pt x="6976538" y="1154439"/>
                </a:cubicBezTo>
                <a:cubicBezTo>
                  <a:pt x="6978236" y="1167980"/>
                  <a:pt x="6966336" y="1178135"/>
                  <a:pt x="6949340" y="1178135"/>
                </a:cubicBezTo>
                <a:cubicBezTo>
                  <a:pt x="6932347" y="1178135"/>
                  <a:pt x="6918750" y="1167980"/>
                  <a:pt x="6917054" y="1154439"/>
                </a:cubicBezTo>
                <a:cubicBezTo>
                  <a:pt x="6915340" y="1140898"/>
                  <a:pt x="6927240" y="1130733"/>
                  <a:pt x="6944233" y="1130733"/>
                </a:cubicBezTo>
                <a:close/>
                <a:moveTo>
                  <a:pt x="5215299" y="1130733"/>
                </a:moveTo>
                <a:cubicBezTo>
                  <a:pt x="5234015" y="1132436"/>
                  <a:pt x="5245931" y="1142591"/>
                  <a:pt x="5244232" y="1154439"/>
                </a:cubicBezTo>
                <a:cubicBezTo>
                  <a:pt x="5242530" y="1167980"/>
                  <a:pt x="5228922" y="1178135"/>
                  <a:pt x="5211901" y="1178135"/>
                </a:cubicBezTo>
                <a:cubicBezTo>
                  <a:pt x="5194892" y="1178135"/>
                  <a:pt x="5182988" y="1167980"/>
                  <a:pt x="5182988" y="1154439"/>
                </a:cubicBezTo>
                <a:cubicBezTo>
                  <a:pt x="5184686" y="1140898"/>
                  <a:pt x="5198299" y="1130733"/>
                  <a:pt x="5215299" y="1130733"/>
                </a:cubicBezTo>
                <a:close/>
                <a:moveTo>
                  <a:pt x="7797663" y="1129050"/>
                </a:moveTo>
                <a:cubicBezTo>
                  <a:pt x="7814661" y="1130743"/>
                  <a:pt x="7831659" y="1140898"/>
                  <a:pt x="7833357" y="1152746"/>
                </a:cubicBezTo>
                <a:cubicBezTo>
                  <a:pt x="7836755" y="1166286"/>
                  <a:pt x="7824865" y="1176442"/>
                  <a:pt x="7807855" y="1176442"/>
                </a:cubicBezTo>
                <a:cubicBezTo>
                  <a:pt x="7790857" y="1176442"/>
                  <a:pt x="7775559" y="1166286"/>
                  <a:pt x="7772160" y="1152746"/>
                </a:cubicBezTo>
                <a:cubicBezTo>
                  <a:pt x="7768765" y="1139205"/>
                  <a:pt x="7780665" y="1129050"/>
                  <a:pt x="7797663" y="1129050"/>
                </a:cubicBezTo>
                <a:close/>
                <a:moveTo>
                  <a:pt x="7710965" y="1129050"/>
                </a:moveTo>
                <a:cubicBezTo>
                  <a:pt x="7727975" y="1129050"/>
                  <a:pt x="7744972" y="1140898"/>
                  <a:pt x="7746671" y="1152746"/>
                </a:cubicBezTo>
                <a:cubicBezTo>
                  <a:pt x="7750069" y="1166286"/>
                  <a:pt x="7738179" y="1176442"/>
                  <a:pt x="7721156" y="1176442"/>
                </a:cubicBezTo>
                <a:cubicBezTo>
                  <a:pt x="7704159" y="1176442"/>
                  <a:pt x="7688860" y="1166286"/>
                  <a:pt x="7685463" y="1152746"/>
                </a:cubicBezTo>
                <a:cubicBezTo>
                  <a:pt x="7683764" y="1139205"/>
                  <a:pt x="7693968" y="1129050"/>
                  <a:pt x="7710965" y="1129050"/>
                </a:cubicBezTo>
                <a:close/>
                <a:moveTo>
                  <a:pt x="7627663" y="1129050"/>
                </a:moveTo>
                <a:cubicBezTo>
                  <a:pt x="7642962" y="1130743"/>
                  <a:pt x="7659960" y="1140898"/>
                  <a:pt x="7661658" y="1152746"/>
                </a:cubicBezTo>
                <a:cubicBezTo>
                  <a:pt x="7663369" y="1166286"/>
                  <a:pt x="7653165" y="1176442"/>
                  <a:pt x="7636169" y="1176442"/>
                </a:cubicBezTo>
                <a:cubicBezTo>
                  <a:pt x="7619170" y="1176442"/>
                  <a:pt x="7603861" y="1166286"/>
                  <a:pt x="7602149" y="1152746"/>
                </a:cubicBezTo>
                <a:cubicBezTo>
                  <a:pt x="7600451" y="1139205"/>
                  <a:pt x="7610666" y="1129050"/>
                  <a:pt x="7627663" y="1129050"/>
                </a:cubicBezTo>
                <a:close/>
                <a:moveTo>
                  <a:pt x="7540970" y="1129050"/>
                </a:moveTo>
                <a:cubicBezTo>
                  <a:pt x="7556270" y="1130743"/>
                  <a:pt x="7571571" y="1140898"/>
                  <a:pt x="7574961" y="1152746"/>
                </a:cubicBezTo>
                <a:cubicBezTo>
                  <a:pt x="7576668" y="1166286"/>
                  <a:pt x="7566455" y="1176442"/>
                  <a:pt x="7549465" y="1176442"/>
                </a:cubicBezTo>
                <a:cubicBezTo>
                  <a:pt x="7532465" y="1176442"/>
                  <a:pt x="7517169" y="1166286"/>
                  <a:pt x="7515470" y="1152746"/>
                </a:cubicBezTo>
                <a:cubicBezTo>
                  <a:pt x="7513771" y="1139205"/>
                  <a:pt x="7525673" y="1129050"/>
                  <a:pt x="7540970" y="1129050"/>
                </a:cubicBezTo>
                <a:close/>
                <a:moveTo>
                  <a:pt x="7454250" y="1129050"/>
                </a:moveTo>
                <a:cubicBezTo>
                  <a:pt x="7469548" y="1129050"/>
                  <a:pt x="7484847" y="1140898"/>
                  <a:pt x="7488242" y="1152746"/>
                </a:cubicBezTo>
                <a:cubicBezTo>
                  <a:pt x="7489943" y="1166286"/>
                  <a:pt x="7478050" y="1176442"/>
                  <a:pt x="7462750" y="1176442"/>
                </a:cubicBezTo>
                <a:cubicBezTo>
                  <a:pt x="7445758" y="1176442"/>
                  <a:pt x="7430455" y="1166286"/>
                  <a:pt x="7428747" y="1152746"/>
                </a:cubicBezTo>
                <a:cubicBezTo>
                  <a:pt x="7427048" y="1139205"/>
                  <a:pt x="7438952" y="1129050"/>
                  <a:pt x="7454250" y="1129050"/>
                </a:cubicBezTo>
                <a:close/>
                <a:moveTo>
                  <a:pt x="7367548" y="1129050"/>
                </a:moveTo>
                <a:cubicBezTo>
                  <a:pt x="7384557" y="1129050"/>
                  <a:pt x="7399857" y="1140898"/>
                  <a:pt x="7401558" y="1152746"/>
                </a:cubicBezTo>
                <a:cubicBezTo>
                  <a:pt x="7403266" y="1166286"/>
                  <a:pt x="7391366" y="1176442"/>
                  <a:pt x="7374355" y="1176442"/>
                </a:cubicBezTo>
                <a:cubicBezTo>
                  <a:pt x="7357343" y="1176442"/>
                  <a:pt x="7342045" y="1166286"/>
                  <a:pt x="7340344" y="1152746"/>
                </a:cubicBezTo>
                <a:cubicBezTo>
                  <a:pt x="7338650" y="1139205"/>
                  <a:pt x="7350550" y="1129050"/>
                  <a:pt x="7367548" y="1129050"/>
                </a:cubicBezTo>
                <a:close/>
                <a:moveTo>
                  <a:pt x="7285941" y="1129050"/>
                </a:moveTo>
                <a:cubicBezTo>
                  <a:pt x="7302940" y="1129050"/>
                  <a:pt x="7318252" y="1139205"/>
                  <a:pt x="7319951" y="1152746"/>
                </a:cubicBezTo>
                <a:cubicBezTo>
                  <a:pt x="7321650" y="1166286"/>
                  <a:pt x="7309745" y="1176442"/>
                  <a:pt x="7292738" y="1176442"/>
                </a:cubicBezTo>
                <a:cubicBezTo>
                  <a:pt x="7275738" y="1176442"/>
                  <a:pt x="7260438" y="1166286"/>
                  <a:pt x="7258741" y="1152746"/>
                </a:cubicBezTo>
                <a:cubicBezTo>
                  <a:pt x="7257041" y="1139205"/>
                  <a:pt x="7268943" y="1129050"/>
                  <a:pt x="7285941" y="1129050"/>
                </a:cubicBezTo>
                <a:close/>
                <a:moveTo>
                  <a:pt x="6510826" y="1125666"/>
                </a:moveTo>
                <a:cubicBezTo>
                  <a:pt x="6527832" y="1125666"/>
                  <a:pt x="6541434" y="1135821"/>
                  <a:pt x="6543130" y="1149362"/>
                </a:cubicBezTo>
                <a:cubicBezTo>
                  <a:pt x="6543130" y="1162902"/>
                  <a:pt x="6531232" y="1173058"/>
                  <a:pt x="6514223" y="1173058"/>
                </a:cubicBezTo>
                <a:cubicBezTo>
                  <a:pt x="6497223" y="1173058"/>
                  <a:pt x="6483626" y="1162902"/>
                  <a:pt x="6481926" y="1149362"/>
                </a:cubicBezTo>
                <a:cubicBezTo>
                  <a:pt x="6481926" y="1135821"/>
                  <a:pt x="6493831" y="1125666"/>
                  <a:pt x="6510826" y="1125666"/>
                </a:cubicBezTo>
                <a:close/>
                <a:moveTo>
                  <a:pt x="6425833" y="1125666"/>
                </a:moveTo>
                <a:cubicBezTo>
                  <a:pt x="6441129" y="1125666"/>
                  <a:pt x="6456430" y="1135821"/>
                  <a:pt x="6456430" y="1149362"/>
                </a:cubicBezTo>
                <a:cubicBezTo>
                  <a:pt x="6456430" y="1162902"/>
                  <a:pt x="6444527" y="1173058"/>
                  <a:pt x="6427529" y="1173058"/>
                </a:cubicBezTo>
                <a:cubicBezTo>
                  <a:pt x="6410543" y="1173058"/>
                  <a:pt x="6396928" y="1162902"/>
                  <a:pt x="6396928" y="1149362"/>
                </a:cubicBezTo>
                <a:cubicBezTo>
                  <a:pt x="6396928" y="1135821"/>
                  <a:pt x="6408828" y="1125666"/>
                  <a:pt x="6425833" y="1125666"/>
                </a:cubicBezTo>
                <a:close/>
                <a:moveTo>
                  <a:pt x="6340852" y="1125666"/>
                </a:moveTo>
                <a:cubicBezTo>
                  <a:pt x="6356144" y="1125666"/>
                  <a:pt x="6369742" y="1135821"/>
                  <a:pt x="6371441" y="1149362"/>
                </a:cubicBezTo>
                <a:cubicBezTo>
                  <a:pt x="6371441" y="1162902"/>
                  <a:pt x="6359539" y="1173058"/>
                  <a:pt x="6342550" y="1173058"/>
                </a:cubicBezTo>
                <a:cubicBezTo>
                  <a:pt x="6325556" y="1173058"/>
                  <a:pt x="6311952" y="1162902"/>
                  <a:pt x="6311952" y="1149362"/>
                </a:cubicBezTo>
                <a:cubicBezTo>
                  <a:pt x="6311952" y="1135821"/>
                  <a:pt x="6323860" y="1125666"/>
                  <a:pt x="6340852" y="1125666"/>
                </a:cubicBezTo>
                <a:close/>
                <a:moveTo>
                  <a:pt x="6252448" y="1125666"/>
                </a:moveTo>
                <a:cubicBezTo>
                  <a:pt x="6269443" y="1125666"/>
                  <a:pt x="6283036" y="1135821"/>
                  <a:pt x="6283036" y="1149362"/>
                </a:cubicBezTo>
                <a:cubicBezTo>
                  <a:pt x="6283036" y="1162902"/>
                  <a:pt x="6269443" y="1173058"/>
                  <a:pt x="6254146" y="1173058"/>
                </a:cubicBezTo>
                <a:cubicBezTo>
                  <a:pt x="6237146" y="1173058"/>
                  <a:pt x="6223547" y="1162902"/>
                  <a:pt x="6223547" y="1149362"/>
                </a:cubicBezTo>
                <a:cubicBezTo>
                  <a:pt x="6223547" y="1135821"/>
                  <a:pt x="6237146" y="1125666"/>
                  <a:pt x="6252448" y="1125666"/>
                </a:cubicBezTo>
                <a:close/>
                <a:moveTo>
                  <a:pt x="6165734" y="1125666"/>
                </a:moveTo>
                <a:cubicBezTo>
                  <a:pt x="6182742" y="1125666"/>
                  <a:pt x="6196340" y="1135821"/>
                  <a:pt x="6196340" y="1149362"/>
                </a:cubicBezTo>
                <a:cubicBezTo>
                  <a:pt x="6196340" y="1162902"/>
                  <a:pt x="6182742" y="1173058"/>
                  <a:pt x="6167432" y="1173058"/>
                </a:cubicBezTo>
                <a:cubicBezTo>
                  <a:pt x="6150442" y="1173058"/>
                  <a:pt x="6136842" y="1162902"/>
                  <a:pt x="6136842" y="1149362"/>
                </a:cubicBezTo>
                <a:cubicBezTo>
                  <a:pt x="6136842" y="1135821"/>
                  <a:pt x="6150442" y="1125666"/>
                  <a:pt x="6165734" y="1125666"/>
                </a:cubicBezTo>
                <a:close/>
                <a:moveTo>
                  <a:pt x="6080758" y="1125666"/>
                </a:moveTo>
                <a:cubicBezTo>
                  <a:pt x="6097749" y="1125666"/>
                  <a:pt x="6111355" y="1135821"/>
                  <a:pt x="6111355" y="1149362"/>
                </a:cubicBezTo>
                <a:cubicBezTo>
                  <a:pt x="6111355" y="1162902"/>
                  <a:pt x="6097749" y="1173058"/>
                  <a:pt x="6080758" y="1173058"/>
                </a:cubicBezTo>
                <a:cubicBezTo>
                  <a:pt x="6063763" y="1173058"/>
                  <a:pt x="6050165" y="1162902"/>
                  <a:pt x="6050165" y="1149362"/>
                </a:cubicBezTo>
                <a:cubicBezTo>
                  <a:pt x="6050165" y="1135821"/>
                  <a:pt x="6063763" y="1125666"/>
                  <a:pt x="6080758" y="1125666"/>
                </a:cubicBezTo>
                <a:close/>
                <a:moveTo>
                  <a:pt x="5909084" y="1123967"/>
                </a:moveTo>
                <a:cubicBezTo>
                  <a:pt x="5926083" y="1125670"/>
                  <a:pt x="5939689" y="1135825"/>
                  <a:pt x="5939689" y="1147673"/>
                </a:cubicBezTo>
                <a:cubicBezTo>
                  <a:pt x="5939689" y="1161214"/>
                  <a:pt x="5926083" y="1171370"/>
                  <a:pt x="5909084" y="1171370"/>
                </a:cubicBezTo>
                <a:cubicBezTo>
                  <a:pt x="5892085" y="1171370"/>
                  <a:pt x="5878481" y="1161214"/>
                  <a:pt x="5878481" y="1147673"/>
                </a:cubicBezTo>
                <a:cubicBezTo>
                  <a:pt x="5878481" y="1134132"/>
                  <a:pt x="5892085" y="1123967"/>
                  <a:pt x="5909084" y="1123967"/>
                </a:cubicBezTo>
                <a:close/>
                <a:moveTo>
                  <a:pt x="5732253" y="1123967"/>
                </a:moveTo>
                <a:cubicBezTo>
                  <a:pt x="5747532" y="1123967"/>
                  <a:pt x="5761106" y="1134132"/>
                  <a:pt x="5761106" y="1147673"/>
                </a:cubicBezTo>
                <a:cubicBezTo>
                  <a:pt x="5761106" y="1161214"/>
                  <a:pt x="5747532" y="1171370"/>
                  <a:pt x="5730556" y="1171370"/>
                </a:cubicBezTo>
                <a:cubicBezTo>
                  <a:pt x="5713576" y="1171370"/>
                  <a:pt x="5699968" y="1161214"/>
                  <a:pt x="5701673" y="1147673"/>
                </a:cubicBezTo>
                <a:cubicBezTo>
                  <a:pt x="5701673" y="1134132"/>
                  <a:pt x="5715277" y="1123967"/>
                  <a:pt x="5732253" y="1123967"/>
                </a:cubicBezTo>
                <a:close/>
                <a:moveTo>
                  <a:pt x="11174730" y="1123220"/>
                </a:moveTo>
                <a:cubicBezTo>
                  <a:pt x="11195137" y="1123220"/>
                  <a:pt x="11217172" y="1135068"/>
                  <a:pt x="11225736" y="1146916"/>
                </a:cubicBezTo>
                <a:cubicBezTo>
                  <a:pt x="11234182" y="1160456"/>
                  <a:pt x="11223978" y="1170611"/>
                  <a:pt x="11203583" y="1170611"/>
                </a:cubicBezTo>
                <a:cubicBezTo>
                  <a:pt x="11183176" y="1170611"/>
                  <a:pt x="11161130" y="1160456"/>
                  <a:pt x="11152577" y="1146916"/>
                </a:cubicBezTo>
                <a:cubicBezTo>
                  <a:pt x="11144131" y="1133375"/>
                  <a:pt x="11154335" y="1123220"/>
                  <a:pt x="11174730" y="1123220"/>
                </a:cubicBezTo>
                <a:close/>
                <a:moveTo>
                  <a:pt x="11072742" y="1123220"/>
                </a:moveTo>
                <a:cubicBezTo>
                  <a:pt x="11091380" y="1123220"/>
                  <a:pt x="11113545" y="1133375"/>
                  <a:pt x="11121979" y="1146916"/>
                </a:cubicBezTo>
                <a:cubicBezTo>
                  <a:pt x="11130543" y="1160456"/>
                  <a:pt x="11120339" y="1170611"/>
                  <a:pt x="11099944" y="1170611"/>
                </a:cubicBezTo>
                <a:cubicBezTo>
                  <a:pt x="11079537" y="1170611"/>
                  <a:pt x="11057384" y="1160456"/>
                  <a:pt x="11050590" y="1146916"/>
                </a:cubicBezTo>
                <a:cubicBezTo>
                  <a:pt x="11042144" y="1133375"/>
                  <a:pt x="11052336" y="1123220"/>
                  <a:pt x="11072742" y="1123220"/>
                </a:cubicBezTo>
                <a:close/>
                <a:moveTo>
                  <a:pt x="10968987" y="1123220"/>
                </a:moveTo>
                <a:cubicBezTo>
                  <a:pt x="10987742" y="1123220"/>
                  <a:pt x="11009788" y="1133375"/>
                  <a:pt x="11018340" y="1146916"/>
                </a:cubicBezTo>
                <a:cubicBezTo>
                  <a:pt x="11025135" y="1160456"/>
                  <a:pt x="11016583" y="1170611"/>
                  <a:pt x="10996187" y="1170611"/>
                </a:cubicBezTo>
                <a:cubicBezTo>
                  <a:pt x="10975781" y="1170611"/>
                  <a:pt x="10953687" y="1160456"/>
                  <a:pt x="10946881" y="1146916"/>
                </a:cubicBezTo>
                <a:cubicBezTo>
                  <a:pt x="10940086" y="1133375"/>
                  <a:pt x="10948591" y="1123220"/>
                  <a:pt x="10968987" y="1123220"/>
                </a:cubicBezTo>
                <a:close/>
                <a:moveTo>
                  <a:pt x="10868662" y="1123220"/>
                </a:moveTo>
                <a:cubicBezTo>
                  <a:pt x="10889081" y="1123220"/>
                  <a:pt x="10911175" y="1133375"/>
                  <a:pt x="10917980" y="1146916"/>
                </a:cubicBezTo>
                <a:cubicBezTo>
                  <a:pt x="10924775" y="1160456"/>
                  <a:pt x="10914571" y="1170611"/>
                  <a:pt x="10895875" y="1170611"/>
                </a:cubicBezTo>
                <a:cubicBezTo>
                  <a:pt x="10875468" y="1170611"/>
                  <a:pt x="10853363" y="1160456"/>
                  <a:pt x="10846569" y="1146916"/>
                </a:cubicBezTo>
                <a:cubicBezTo>
                  <a:pt x="10839762" y="1133375"/>
                  <a:pt x="10849965" y="1123220"/>
                  <a:pt x="10868662" y="1123220"/>
                </a:cubicBezTo>
                <a:close/>
                <a:moveTo>
                  <a:pt x="5643847" y="1122271"/>
                </a:moveTo>
                <a:cubicBezTo>
                  <a:pt x="5660852" y="1123964"/>
                  <a:pt x="5674456" y="1134131"/>
                  <a:pt x="5672761" y="1145978"/>
                </a:cubicBezTo>
                <a:cubicBezTo>
                  <a:pt x="5672761" y="1159519"/>
                  <a:pt x="5659154" y="1169674"/>
                  <a:pt x="5642148" y="1169674"/>
                </a:cubicBezTo>
                <a:cubicBezTo>
                  <a:pt x="5625147" y="1169674"/>
                  <a:pt x="5611536" y="1159519"/>
                  <a:pt x="5613232" y="1145978"/>
                </a:cubicBezTo>
                <a:cubicBezTo>
                  <a:pt x="5613232" y="1132438"/>
                  <a:pt x="5628539" y="1122271"/>
                  <a:pt x="5643847" y="1122271"/>
                </a:cubicBezTo>
                <a:close/>
                <a:moveTo>
                  <a:pt x="5562215" y="1122271"/>
                </a:moveTo>
                <a:cubicBezTo>
                  <a:pt x="5577512" y="1123964"/>
                  <a:pt x="5591112" y="1134131"/>
                  <a:pt x="5591112" y="1145978"/>
                </a:cubicBezTo>
                <a:cubicBezTo>
                  <a:pt x="5591112" y="1159519"/>
                  <a:pt x="5575816" y="1169674"/>
                  <a:pt x="5560515" y="1169674"/>
                </a:cubicBezTo>
                <a:cubicBezTo>
                  <a:pt x="5543503" y="1169674"/>
                  <a:pt x="5529892" y="1159519"/>
                  <a:pt x="5531591" y="1145978"/>
                </a:cubicBezTo>
                <a:cubicBezTo>
                  <a:pt x="5531591" y="1132438"/>
                  <a:pt x="5546899" y="1122271"/>
                  <a:pt x="5562215" y="1122271"/>
                </a:cubicBezTo>
                <a:close/>
                <a:moveTo>
                  <a:pt x="5473785" y="1122271"/>
                </a:moveTo>
                <a:cubicBezTo>
                  <a:pt x="5490780" y="1123964"/>
                  <a:pt x="5504392" y="1134131"/>
                  <a:pt x="5502688" y="1145978"/>
                </a:cubicBezTo>
                <a:cubicBezTo>
                  <a:pt x="5502688" y="1159519"/>
                  <a:pt x="5487383" y="1169674"/>
                  <a:pt x="5470382" y="1169674"/>
                </a:cubicBezTo>
                <a:cubicBezTo>
                  <a:pt x="5453370" y="1169674"/>
                  <a:pt x="5441457" y="1159519"/>
                  <a:pt x="5441457" y="1145978"/>
                </a:cubicBezTo>
                <a:cubicBezTo>
                  <a:pt x="5441457" y="1132438"/>
                  <a:pt x="5456765" y="1122271"/>
                  <a:pt x="5473785" y="1122271"/>
                </a:cubicBezTo>
                <a:close/>
                <a:moveTo>
                  <a:pt x="2892870" y="1120577"/>
                </a:moveTo>
                <a:cubicBezTo>
                  <a:pt x="2909866" y="1120577"/>
                  <a:pt x="2918371" y="1130742"/>
                  <a:pt x="2914962" y="1144283"/>
                </a:cubicBezTo>
                <a:cubicBezTo>
                  <a:pt x="2909866" y="1157824"/>
                  <a:pt x="2892870" y="1167980"/>
                  <a:pt x="2875875" y="1167980"/>
                </a:cubicBezTo>
                <a:cubicBezTo>
                  <a:pt x="2858865" y="1167980"/>
                  <a:pt x="2848674" y="1157824"/>
                  <a:pt x="2853770" y="1144283"/>
                </a:cubicBezTo>
                <a:cubicBezTo>
                  <a:pt x="2858865" y="1130742"/>
                  <a:pt x="2875875" y="1120577"/>
                  <a:pt x="2892870" y="1120577"/>
                </a:cubicBezTo>
                <a:close/>
                <a:moveTo>
                  <a:pt x="2806151" y="1120577"/>
                </a:moveTo>
                <a:cubicBezTo>
                  <a:pt x="2823151" y="1120577"/>
                  <a:pt x="2831667" y="1130742"/>
                  <a:pt x="2828259" y="1144283"/>
                </a:cubicBezTo>
                <a:cubicBezTo>
                  <a:pt x="2823151" y="1157824"/>
                  <a:pt x="2806151" y="1167980"/>
                  <a:pt x="2789132" y="1167980"/>
                </a:cubicBezTo>
                <a:cubicBezTo>
                  <a:pt x="2772135" y="1167980"/>
                  <a:pt x="2761932" y="1157824"/>
                  <a:pt x="2767038" y="1144283"/>
                </a:cubicBezTo>
                <a:cubicBezTo>
                  <a:pt x="2772135" y="1130742"/>
                  <a:pt x="2789132" y="1120577"/>
                  <a:pt x="2806151" y="1120577"/>
                </a:cubicBezTo>
                <a:close/>
                <a:moveTo>
                  <a:pt x="2719443" y="1120577"/>
                </a:moveTo>
                <a:cubicBezTo>
                  <a:pt x="2736441" y="1120577"/>
                  <a:pt x="2746645" y="1130742"/>
                  <a:pt x="2741549" y="1144283"/>
                </a:cubicBezTo>
                <a:cubicBezTo>
                  <a:pt x="2736441" y="1157824"/>
                  <a:pt x="2719443" y="1167980"/>
                  <a:pt x="2702446" y="1167980"/>
                </a:cubicBezTo>
                <a:cubicBezTo>
                  <a:pt x="2685436" y="1167980"/>
                  <a:pt x="2676944" y="1157824"/>
                  <a:pt x="2680340" y="1144283"/>
                </a:cubicBezTo>
                <a:cubicBezTo>
                  <a:pt x="2685436" y="1130742"/>
                  <a:pt x="2702446" y="1120577"/>
                  <a:pt x="2719443" y="1120577"/>
                </a:cubicBezTo>
                <a:close/>
                <a:moveTo>
                  <a:pt x="2634428" y="1120577"/>
                </a:moveTo>
                <a:cubicBezTo>
                  <a:pt x="2651427" y="1120577"/>
                  <a:pt x="2659932" y="1130742"/>
                  <a:pt x="2654824" y="1144283"/>
                </a:cubicBezTo>
                <a:cubicBezTo>
                  <a:pt x="2649729" y="1157824"/>
                  <a:pt x="2632731" y="1167980"/>
                  <a:pt x="2615732" y="1167980"/>
                </a:cubicBezTo>
                <a:cubicBezTo>
                  <a:pt x="2598712" y="1167980"/>
                  <a:pt x="2590219" y="1157824"/>
                  <a:pt x="2595314" y="1144283"/>
                </a:cubicBezTo>
                <a:cubicBezTo>
                  <a:pt x="2600422" y="1130742"/>
                  <a:pt x="2617432" y="1120577"/>
                  <a:pt x="2634428" y="1120577"/>
                </a:cubicBezTo>
                <a:close/>
                <a:moveTo>
                  <a:pt x="2549428" y="1118888"/>
                </a:moveTo>
                <a:cubicBezTo>
                  <a:pt x="2564727" y="1120581"/>
                  <a:pt x="2574931" y="1130748"/>
                  <a:pt x="2569823" y="1142595"/>
                </a:cubicBezTo>
                <a:cubicBezTo>
                  <a:pt x="2564727" y="1156136"/>
                  <a:pt x="2547729" y="1166291"/>
                  <a:pt x="2530720" y="1166291"/>
                </a:cubicBezTo>
                <a:cubicBezTo>
                  <a:pt x="2513723" y="1166291"/>
                  <a:pt x="2505229" y="1156136"/>
                  <a:pt x="2510326" y="1142595"/>
                </a:cubicBezTo>
                <a:cubicBezTo>
                  <a:pt x="2515421" y="1129055"/>
                  <a:pt x="2532431" y="1118888"/>
                  <a:pt x="2549428" y="1118888"/>
                </a:cubicBezTo>
                <a:close/>
                <a:moveTo>
                  <a:pt x="2462706" y="1118888"/>
                </a:moveTo>
                <a:cubicBezTo>
                  <a:pt x="2478017" y="1120581"/>
                  <a:pt x="2488220" y="1130748"/>
                  <a:pt x="2483124" y="1142595"/>
                </a:cubicBezTo>
                <a:cubicBezTo>
                  <a:pt x="2478017" y="1156136"/>
                  <a:pt x="2459308" y="1166291"/>
                  <a:pt x="2444009" y="1166291"/>
                </a:cubicBezTo>
                <a:cubicBezTo>
                  <a:pt x="2427011" y="1166291"/>
                  <a:pt x="2418506" y="1156136"/>
                  <a:pt x="2423614" y="1142595"/>
                </a:cubicBezTo>
                <a:cubicBezTo>
                  <a:pt x="2428711" y="1129055"/>
                  <a:pt x="2447406" y="1118888"/>
                  <a:pt x="2462706" y="1118888"/>
                </a:cubicBezTo>
                <a:close/>
                <a:moveTo>
                  <a:pt x="2377736" y="1118888"/>
                </a:moveTo>
                <a:cubicBezTo>
                  <a:pt x="2396445" y="1120581"/>
                  <a:pt x="2406635" y="1130748"/>
                  <a:pt x="2399841" y="1142595"/>
                </a:cubicBezTo>
                <a:cubicBezTo>
                  <a:pt x="2394733" y="1156136"/>
                  <a:pt x="2376038" y="1166291"/>
                  <a:pt x="2359027" y="1166291"/>
                </a:cubicBezTo>
                <a:cubicBezTo>
                  <a:pt x="2342030" y="1166291"/>
                  <a:pt x="2333525" y="1156136"/>
                  <a:pt x="2338633" y="1142595"/>
                </a:cubicBezTo>
                <a:cubicBezTo>
                  <a:pt x="2343729" y="1129055"/>
                  <a:pt x="2362425" y="1118888"/>
                  <a:pt x="2377736" y="1118888"/>
                </a:cubicBezTo>
                <a:close/>
                <a:moveTo>
                  <a:pt x="2294435" y="1118888"/>
                </a:moveTo>
                <a:cubicBezTo>
                  <a:pt x="2311432" y="1120581"/>
                  <a:pt x="2319937" y="1130748"/>
                  <a:pt x="2314841" y="1142595"/>
                </a:cubicBezTo>
                <a:cubicBezTo>
                  <a:pt x="2309734" y="1156136"/>
                  <a:pt x="2291037" y="1166291"/>
                  <a:pt x="2274040" y="1166291"/>
                </a:cubicBezTo>
                <a:cubicBezTo>
                  <a:pt x="2257043" y="1166291"/>
                  <a:pt x="2248538" y="1156136"/>
                  <a:pt x="2253633" y="1142595"/>
                </a:cubicBezTo>
                <a:cubicBezTo>
                  <a:pt x="2258741" y="1129055"/>
                  <a:pt x="2277437" y="1118888"/>
                  <a:pt x="2294435" y="1118888"/>
                </a:cubicBezTo>
                <a:close/>
                <a:moveTo>
                  <a:pt x="2207725" y="1118888"/>
                </a:moveTo>
                <a:cubicBezTo>
                  <a:pt x="2224721" y="1120581"/>
                  <a:pt x="2233226" y="1130748"/>
                  <a:pt x="2228120" y="1142595"/>
                </a:cubicBezTo>
                <a:cubicBezTo>
                  <a:pt x="2223023" y="1156136"/>
                  <a:pt x="2204316" y="1166291"/>
                  <a:pt x="2187318" y="1166291"/>
                </a:cubicBezTo>
                <a:cubicBezTo>
                  <a:pt x="2170320" y="1166291"/>
                  <a:pt x="2161827" y="1156136"/>
                  <a:pt x="2166923" y="1142595"/>
                </a:cubicBezTo>
                <a:cubicBezTo>
                  <a:pt x="2172018" y="1129055"/>
                  <a:pt x="2190727" y="1118888"/>
                  <a:pt x="2207725" y="1118888"/>
                </a:cubicBezTo>
                <a:close/>
                <a:moveTo>
                  <a:pt x="2121002" y="1118888"/>
                </a:moveTo>
                <a:cubicBezTo>
                  <a:pt x="2138012" y="1118888"/>
                  <a:pt x="2146517" y="1130748"/>
                  <a:pt x="2141409" y="1142595"/>
                </a:cubicBezTo>
                <a:cubicBezTo>
                  <a:pt x="2136314" y="1156136"/>
                  <a:pt x="2117605" y="1166291"/>
                  <a:pt x="2100607" y="1166291"/>
                </a:cubicBezTo>
                <a:cubicBezTo>
                  <a:pt x="2083610" y="1166291"/>
                  <a:pt x="2075105" y="1156136"/>
                  <a:pt x="2080200" y="1142595"/>
                </a:cubicBezTo>
                <a:cubicBezTo>
                  <a:pt x="2085308" y="1129055"/>
                  <a:pt x="2104005" y="1118888"/>
                  <a:pt x="2121002" y="1118888"/>
                </a:cubicBezTo>
                <a:close/>
                <a:moveTo>
                  <a:pt x="2034315" y="1118888"/>
                </a:moveTo>
                <a:cubicBezTo>
                  <a:pt x="2053022" y="1118888"/>
                  <a:pt x="2061516" y="1130748"/>
                  <a:pt x="2054722" y="1142595"/>
                </a:cubicBezTo>
                <a:cubicBezTo>
                  <a:pt x="2049614" y="1156136"/>
                  <a:pt x="2030918" y="1166291"/>
                  <a:pt x="2013908" y="1166291"/>
                </a:cubicBezTo>
                <a:cubicBezTo>
                  <a:pt x="1996910" y="1166291"/>
                  <a:pt x="1988405" y="1156136"/>
                  <a:pt x="1993513" y="1142595"/>
                </a:cubicBezTo>
                <a:cubicBezTo>
                  <a:pt x="1998609" y="1129055"/>
                  <a:pt x="2017317" y="1118888"/>
                  <a:pt x="2034315" y="1118888"/>
                </a:cubicBezTo>
                <a:close/>
                <a:moveTo>
                  <a:pt x="1949299" y="1118888"/>
                </a:moveTo>
                <a:cubicBezTo>
                  <a:pt x="1966297" y="1118888"/>
                  <a:pt x="1974790" y="1129055"/>
                  <a:pt x="1967996" y="1142595"/>
                </a:cubicBezTo>
                <a:cubicBezTo>
                  <a:pt x="1961190" y="1156136"/>
                  <a:pt x="1944192" y="1166291"/>
                  <a:pt x="1927195" y="1166291"/>
                </a:cubicBezTo>
                <a:cubicBezTo>
                  <a:pt x="1910197" y="1166291"/>
                  <a:pt x="1901692" y="1156136"/>
                  <a:pt x="1908498" y="1142595"/>
                </a:cubicBezTo>
                <a:cubicBezTo>
                  <a:pt x="1915293" y="1129055"/>
                  <a:pt x="1932290" y="1118888"/>
                  <a:pt x="1949299" y="1118888"/>
                </a:cubicBezTo>
                <a:close/>
                <a:moveTo>
                  <a:pt x="1864311" y="1118888"/>
                </a:moveTo>
                <a:cubicBezTo>
                  <a:pt x="1881321" y="1118888"/>
                  <a:pt x="1889814" y="1129055"/>
                  <a:pt x="1883019" y="1142595"/>
                </a:cubicBezTo>
                <a:cubicBezTo>
                  <a:pt x="1876213" y="1156136"/>
                  <a:pt x="1859205" y="1166291"/>
                  <a:pt x="1842206" y="1166291"/>
                </a:cubicBezTo>
                <a:cubicBezTo>
                  <a:pt x="1825209" y="1166291"/>
                  <a:pt x="1816704" y="1156136"/>
                  <a:pt x="1823510" y="1142595"/>
                </a:cubicBezTo>
                <a:cubicBezTo>
                  <a:pt x="1830305" y="1129055"/>
                  <a:pt x="1849013" y="1118888"/>
                  <a:pt x="1864311" y="1118888"/>
                </a:cubicBezTo>
                <a:close/>
                <a:moveTo>
                  <a:pt x="1777612" y="1118888"/>
                </a:moveTo>
                <a:cubicBezTo>
                  <a:pt x="1792912" y="1118888"/>
                  <a:pt x="1801405" y="1129055"/>
                  <a:pt x="1796309" y="1142595"/>
                </a:cubicBezTo>
                <a:cubicBezTo>
                  <a:pt x="1789503" y="1156136"/>
                  <a:pt x="1770806" y="1166291"/>
                  <a:pt x="1755496" y="1166291"/>
                </a:cubicBezTo>
                <a:cubicBezTo>
                  <a:pt x="1740197" y="1166291"/>
                  <a:pt x="1729994" y="1156136"/>
                  <a:pt x="1736800" y="1142595"/>
                </a:cubicBezTo>
                <a:cubicBezTo>
                  <a:pt x="1743593" y="1129055"/>
                  <a:pt x="1762302" y="1118888"/>
                  <a:pt x="1777612" y="1118888"/>
                </a:cubicBezTo>
                <a:close/>
                <a:moveTo>
                  <a:pt x="1690891" y="1118888"/>
                </a:moveTo>
                <a:cubicBezTo>
                  <a:pt x="1707888" y="1118888"/>
                  <a:pt x="1714694" y="1129055"/>
                  <a:pt x="1709586" y="1142595"/>
                </a:cubicBezTo>
                <a:cubicBezTo>
                  <a:pt x="1702792" y="1156136"/>
                  <a:pt x="1684096" y="1166291"/>
                  <a:pt x="1667086" y="1166291"/>
                </a:cubicBezTo>
                <a:cubicBezTo>
                  <a:pt x="1650089" y="1166291"/>
                  <a:pt x="1641596" y="1156136"/>
                  <a:pt x="1648390" y="1142595"/>
                </a:cubicBezTo>
                <a:cubicBezTo>
                  <a:pt x="1655196" y="1129055"/>
                  <a:pt x="1673893" y="1118888"/>
                  <a:pt x="1690891" y="1118888"/>
                </a:cubicBezTo>
                <a:close/>
                <a:moveTo>
                  <a:pt x="1604169" y="1118888"/>
                </a:moveTo>
                <a:cubicBezTo>
                  <a:pt x="1621178" y="1118888"/>
                  <a:pt x="1629671" y="1129055"/>
                  <a:pt x="1622876" y="1142595"/>
                </a:cubicBezTo>
                <a:cubicBezTo>
                  <a:pt x="1616070" y="1156136"/>
                  <a:pt x="1597375" y="1166291"/>
                  <a:pt x="1580377" y="1166291"/>
                </a:cubicBezTo>
                <a:cubicBezTo>
                  <a:pt x="1563379" y="1166291"/>
                  <a:pt x="1554874" y="1156136"/>
                  <a:pt x="1561680" y="1142595"/>
                </a:cubicBezTo>
                <a:cubicBezTo>
                  <a:pt x="1568475" y="1129055"/>
                  <a:pt x="1587170" y="1118888"/>
                  <a:pt x="1604169" y="1118888"/>
                </a:cubicBezTo>
                <a:close/>
                <a:moveTo>
                  <a:pt x="1515769" y="1118888"/>
                </a:moveTo>
                <a:cubicBezTo>
                  <a:pt x="1532777" y="1118888"/>
                  <a:pt x="1541282" y="1129055"/>
                  <a:pt x="1534477" y="1142595"/>
                </a:cubicBezTo>
                <a:cubicBezTo>
                  <a:pt x="1527670" y="1156136"/>
                  <a:pt x="1508974" y="1166291"/>
                  <a:pt x="1491976" y="1166291"/>
                </a:cubicBezTo>
                <a:cubicBezTo>
                  <a:pt x="1474967" y="1166291"/>
                  <a:pt x="1466474" y="1156136"/>
                  <a:pt x="1473268" y="1142595"/>
                </a:cubicBezTo>
                <a:cubicBezTo>
                  <a:pt x="1480074" y="1130748"/>
                  <a:pt x="1498771" y="1118888"/>
                  <a:pt x="1515769" y="1118888"/>
                </a:cubicBezTo>
                <a:close/>
                <a:moveTo>
                  <a:pt x="1429070" y="1117194"/>
                </a:moveTo>
                <a:cubicBezTo>
                  <a:pt x="1446067" y="1118887"/>
                  <a:pt x="1454560" y="1129052"/>
                  <a:pt x="1447766" y="1140900"/>
                </a:cubicBezTo>
                <a:cubicBezTo>
                  <a:pt x="1440960" y="1154441"/>
                  <a:pt x="1422263" y="1164597"/>
                  <a:pt x="1405254" y="1164597"/>
                </a:cubicBezTo>
                <a:cubicBezTo>
                  <a:pt x="1388256" y="1164597"/>
                  <a:pt x="1379751" y="1154441"/>
                  <a:pt x="1386557" y="1140900"/>
                </a:cubicBezTo>
                <a:cubicBezTo>
                  <a:pt x="1393352" y="1129052"/>
                  <a:pt x="1412060" y="1117194"/>
                  <a:pt x="1429070" y="1117194"/>
                </a:cubicBezTo>
                <a:close/>
                <a:moveTo>
                  <a:pt x="1344058" y="1117194"/>
                </a:moveTo>
                <a:cubicBezTo>
                  <a:pt x="1361056" y="1118887"/>
                  <a:pt x="1367862" y="1129052"/>
                  <a:pt x="1361056" y="1140900"/>
                </a:cubicBezTo>
                <a:cubicBezTo>
                  <a:pt x="1354261" y="1154441"/>
                  <a:pt x="1335565" y="1164597"/>
                  <a:pt x="1318567" y="1164597"/>
                </a:cubicBezTo>
                <a:cubicBezTo>
                  <a:pt x="1301557" y="1164597"/>
                  <a:pt x="1293064" y="1154441"/>
                  <a:pt x="1301557" y="1140900"/>
                </a:cubicBezTo>
                <a:cubicBezTo>
                  <a:pt x="1308364" y="1129052"/>
                  <a:pt x="1327060" y="1117194"/>
                  <a:pt x="1344058" y="1117194"/>
                </a:cubicBezTo>
                <a:close/>
                <a:moveTo>
                  <a:pt x="1259057" y="1117194"/>
                </a:moveTo>
                <a:cubicBezTo>
                  <a:pt x="1274355" y="1118887"/>
                  <a:pt x="1282872" y="1129052"/>
                  <a:pt x="1276054" y="1140900"/>
                </a:cubicBezTo>
                <a:cubicBezTo>
                  <a:pt x="1269259" y="1154441"/>
                  <a:pt x="1250552" y="1164597"/>
                  <a:pt x="1233553" y="1164597"/>
                </a:cubicBezTo>
                <a:cubicBezTo>
                  <a:pt x="1216556" y="1164597"/>
                  <a:pt x="1209762" y="1154441"/>
                  <a:pt x="1216556" y="1140900"/>
                </a:cubicBezTo>
                <a:cubicBezTo>
                  <a:pt x="1223363" y="1129052"/>
                  <a:pt x="1242059" y="1117194"/>
                  <a:pt x="1259057" y="1117194"/>
                </a:cubicBezTo>
                <a:close/>
                <a:moveTo>
                  <a:pt x="1172339" y="1117194"/>
                </a:moveTo>
                <a:cubicBezTo>
                  <a:pt x="1187644" y="1117194"/>
                  <a:pt x="1197848" y="1129052"/>
                  <a:pt x="1189354" y="1140900"/>
                </a:cubicBezTo>
                <a:cubicBezTo>
                  <a:pt x="1182547" y="1154441"/>
                  <a:pt x="1162139" y="1164597"/>
                  <a:pt x="1146839" y="1164597"/>
                </a:cubicBezTo>
                <a:cubicBezTo>
                  <a:pt x="1129838" y="1164597"/>
                  <a:pt x="1123039" y="1154441"/>
                  <a:pt x="1129838" y="1140900"/>
                </a:cubicBezTo>
                <a:cubicBezTo>
                  <a:pt x="1136639" y="1129052"/>
                  <a:pt x="1157039" y="1117194"/>
                  <a:pt x="1172339" y="1117194"/>
                </a:cubicBezTo>
                <a:close/>
                <a:moveTo>
                  <a:pt x="1087348" y="1117194"/>
                </a:moveTo>
                <a:cubicBezTo>
                  <a:pt x="1102650" y="1118887"/>
                  <a:pt x="1111150" y="1129052"/>
                  <a:pt x="1104350" y="1140900"/>
                </a:cubicBezTo>
                <a:cubicBezTo>
                  <a:pt x="1097549" y="1154441"/>
                  <a:pt x="1077147" y="1164597"/>
                  <a:pt x="1060145" y="1164597"/>
                </a:cubicBezTo>
                <a:cubicBezTo>
                  <a:pt x="1043144" y="1164597"/>
                  <a:pt x="1036343" y="1154441"/>
                  <a:pt x="1043144" y="1140900"/>
                </a:cubicBezTo>
                <a:cubicBezTo>
                  <a:pt x="1049945" y="1129052"/>
                  <a:pt x="1070346" y="1117194"/>
                  <a:pt x="1087348" y="1117194"/>
                </a:cubicBezTo>
                <a:close/>
                <a:moveTo>
                  <a:pt x="1000630" y="1117194"/>
                </a:moveTo>
                <a:cubicBezTo>
                  <a:pt x="1017631" y="1117194"/>
                  <a:pt x="1026131" y="1129052"/>
                  <a:pt x="1017631" y="1140900"/>
                </a:cubicBezTo>
                <a:cubicBezTo>
                  <a:pt x="1010831" y="1154441"/>
                  <a:pt x="990429" y="1164597"/>
                  <a:pt x="973428" y="1164597"/>
                </a:cubicBezTo>
                <a:cubicBezTo>
                  <a:pt x="956427" y="1164597"/>
                  <a:pt x="949627" y="1154441"/>
                  <a:pt x="956427" y="1140900"/>
                </a:cubicBezTo>
                <a:cubicBezTo>
                  <a:pt x="963228" y="1129052"/>
                  <a:pt x="983628" y="1117194"/>
                  <a:pt x="1000630" y="1117194"/>
                </a:cubicBezTo>
                <a:close/>
                <a:moveTo>
                  <a:pt x="11472069" y="1106480"/>
                </a:moveTo>
                <a:cubicBezTo>
                  <a:pt x="11492476" y="1106480"/>
                  <a:pt x="11516268" y="1116636"/>
                  <a:pt x="11523074" y="1130177"/>
                </a:cubicBezTo>
                <a:cubicBezTo>
                  <a:pt x="11531520" y="1143717"/>
                  <a:pt x="11521317" y="1153872"/>
                  <a:pt x="11500921" y="1153872"/>
                </a:cubicBezTo>
                <a:cubicBezTo>
                  <a:pt x="11480515" y="1153872"/>
                  <a:pt x="11458468" y="1143717"/>
                  <a:pt x="11449916" y="1130177"/>
                </a:cubicBezTo>
                <a:cubicBezTo>
                  <a:pt x="11441470" y="1116636"/>
                  <a:pt x="11451674" y="1106480"/>
                  <a:pt x="11472069" y="1106480"/>
                </a:cubicBezTo>
                <a:close/>
                <a:moveTo>
                  <a:pt x="11368325" y="1106480"/>
                </a:moveTo>
                <a:cubicBezTo>
                  <a:pt x="11388731" y="1106480"/>
                  <a:pt x="11410884" y="1116636"/>
                  <a:pt x="11419330" y="1130177"/>
                </a:cubicBezTo>
                <a:cubicBezTo>
                  <a:pt x="11427882" y="1143717"/>
                  <a:pt x="11417678" y="1153872"/>
                  <a:pt x="11397283" y="1153872"/>
                </a:cubicBezTo>
                <a:cubicBezTo>
                  <a:pt x="11376876" y="1153872"/>
                  <a:pt x="11354724" y="1143717"/>
                  <a:pt x="11346278" y="1130177"/>
                </a:cubicBezTo>
                <a:cubicBezTo>
                  <a:pt x="11337726" y="1116636"/>
                  <a:pt x="11347929" y="1106480"/>
                  <a:pt x="11368325" y="1106480"/>
                </a:cubicBezTo>
                <a:close/>
                <a:moveTo>
                  <a:pt x="11264674" y="1106480"/>
                </a:moveTo>
                <a:cubicBezTo>
                  <a:pt x="11285069" y="1106480"/>
                  <a:pt x="11307115" y="1116636"/>
                  <a:pt x="11313910" y="1130177"/>
                </a:cubicBezTo>
                <a:cubicBezTo>
                  <a:pt x="11320716" y="1143717"/>
                  <a:pt x="11312270" y="1153872"/>
                  <a:pt x="11291864" y="1153872"/>
                </a:cubicBezTo>
                <a:cubicBezTo>
                  <a:pt x="11271469" y="1153872"/>
                  <a:pt x="11249316" y="1143717"/>
                  <a:pt x="11242509" y="1130177"/>
                </a:cubicBezTo>
                <a:cubicBezTo>
                  <a:pt x="11235715" y="1116636"/>
                  <a:pt x="11244267" y="1106480"/>
                  <a:pt x="11264674" y="1106480"/>
                </a:cubicBezTo>
                <a:close/>
                <a:moveTo>
                  <a:pt x="11548070" y="1096348"/>
                </a:moveTo>
                <a:cubicBezTo>
                  <a:pt x="11568465" y="1096348"/>
                  <a:pt x="11590511" y="1106503"/>
                  <a:pt x="11597306" y="1120044"/>
                </a:cubicBezTo>
                <a:cubicBezTo>
                  <a:pt x="11604112" y="1133584"/>
                  <a:pt x="11593908" y="1143740"/>
                  <a:pt x="11575271" y="1143740"/>
                </a:cubicBezTo>
                <a:cubicBezTo>
                  <a:pt x="11554864" y="1143740"/>
                  <a:pt x="11534469" y="1133584"/>
                  <a:pt x="11525917" y="1120044"/>
                </a:cubicBezTo>
                <a:cubicBezTo>
                  <a:pt x="11519110" y="1106503"/>
                  <a:pt x="11529315" y="1096348"/>
                  <a:pt x="11548070" y="1096348"/>
                </a:cubicBezTo>
                <a:close/>
                <a:moveTo>
                  <a:pt x="12154792" y="1088070"/>
                </a:moveTo>
                <a:cubicBezTo>
                  <a:pt x="12173547" y="1088070"/>
                  <a:pt x="12195605" y="1099915"/>
                  <a:pt x="12204216" y="1111763"/>
                </a:cubicBezTo>
                <a:cubicBezTo>
                  <a:pt x="12212591" y="1125316"/>
                  <a:pt x="12202446" y="1135471"/>
                  <a:pt x="12182040" y="1135471"/>
                </a:cubicBezTo>
                <a:cubicBezTo>
                  <a:pt x="12161633" y="1135471"/>
                  <a:pt x="12139575" y="1125316"/>
                  <a:pt x="12132734" y="1111763"/>
                </a:cubicBezTo>
                <a:cubicBezTo>
                  <a:pt x="12124240" y="1098224"/>
                  <a:pt x="12134384" y="1088070"/>
                  <a:pt x="12154792" y="1088070"/>
                </a:cubicBezTo>
                <a:close/>
                <a:moveTo>
                  <a:pt x="12051224" y="1088070"/>
                </a:moveTo>
                <a:cubicBezTo>
                  <a:pt x="12071512" y="1088070"/>
                  <a:pt x="12093570" y="1098224"/>
                  <a:pt x="12100412" y="1111763"/>
                </a:cubicBezTo>
                <a:cubicBezTo>
                  <a:pt x="12107254" y="1125316"/>
                  <a:pt x="12098761" y="1135471"/>
                  <a:pt x="12078354" y="1135471"/>
                </a:cubicBezTo>
                <a:cubicBezTo>
                  <a:pt x="12057947" y="1135471"/>
                  <a:pt x="12035771" y="1125316"/>
                  <a:pt x="12029047" y="1111763"/>
                </a:cubicBezTo>
                <a:cubicBezTo>
                  <a:pt x="12022205" y="1098224"/>
                  <a:pt x="12030816" y="1088070"/>
                  <a:pt x="12051224" y="1088070"/>
                </a:cubicBezTo>
                <a:close/>
                <a:moveTo>
                  <a:pt x="11952609" y="1088070"/>
                </a:moveTo>
                <a:cubicBezTo>
                  <a:pt x="11973017" y="1088070"/>
                  <a:pt x="11994957" y="1098224"/>
                  <a:pt x="12001799" y="1111763"/>
                </a:cubicBezTo>
                <a:cubicBezTo>
                  <a:pt x="12008640" y="1125316"/>
                  <a:pt x="12000147" y="1135471"/>
                  <a:pt x="11979740" y="1135471"/>
                </a:cubicBezTo>
                <a:cubicBezTo>
                  <a:pt x="11959333" y="1135471"/>
                  <a:pt x="11937157" y="1125316"/>
                  <a:pt x="11930433" y="1111763"/>
                </a:cubicBezTo>
                <a:cubicBezTo>
                  <a:pt x="11923592" y="1098224"/>
                  <a:pt x="11933854" y="1088070"/>
                  <a:pt x="11952609" y="1088070"/>
                </a:cubicBezTo>
                <a:close/>
                <a:moveTo>
                  <a:pt x="11848806" y="1088070"/>
                </a:moveTo>
                <a:cubicBezTo>
                  <a:pt x="11869212" y="1088070"/>
                  <a:pt x="11889620" y="1098224"/>
                  <a:pt x="11898112" y="1111763"/>
                </a:cubicBezTo>
                <a:cubicBezTo>
                  <a:pt x="11904954" y="1125316"/>
                  <a:pt x="11894810" y="1135471"/>
                  <a:pt x="11876054" y="1135471"/>
                </a:cubicBezTo>
                <a:cubicBezTo>
                  <a:pt x="11855647" y="1135471"/>
                  <a:pt x="11833589" y="1125316"/>
                  <a:pt x="11826747" y="1111763"/>
                </a:cubicBezTo>
                <a:cubicBezTo>
                  <a:pt x="11819906" y="1098224"/>
                  <a:pt x="11830168" y="1088070"/>
                  <a:pt x="11848806" y="1088070"/>
                </a:cubicBezTo>
                <a:close/>
                <a:moveTo>
                  <a:pt x="10266258" y="1063031"/>
                </a:moveTo>
                <a:cubicBezTo>
                  <a:pt x="10281558" y="1063031"/>
                  <a:pt x="10300266" y="1073187"/>
                  <a:pt x="10307061" y="1086729"/>
                </a:cubicBezTo>
                <a:cubicBezTo>
                  <a:pt x="10313867" y="1100268"/>
                  <a:pt x="10305362" y="1110423"/>
                  <a:pt x="10288364" y="1110423"/>
                </a:cubicBezTo>
                <a:cubicBezTo>
                  <a:pt x="10271367" y="1110423"/>
                  <a:pt x="10252658" y="1100268"/>
                  <a:pt x="10247562" y="1086729"/>
                </a:cubicBezTo>
                <a:cubicBezTo>
                  <a:pt x="10240756" y="1073187"/>
                  <a:pt x="10249261" y="1063031"/>
                  <a:pt x="10266258" y="1063031"/>
                </a:cubicBezTo>
                <a:close/>
                <a:moveTo>
                  <a:pt x="10182956" y="1063031"/>
                </a:moveTo>
                <a:cubicBezTo>
                  <a:pt x="10199954" y="1063031"/>
                  <a:pt x="10218651" y="1073187"/>
                  <a:pt x="10223770" y="1086729"/>
                </a:cubicBezTo>
                <a:cubicBezTo>
                  <a:pt x="10230564" y="1100268"/>
                  <a:pt x="10222059" y="1110423"/>
                  <a:pt x="10205050" y="1110423"/>
                </a:cubicBezTo>
                <a:cubicBezTo>
                  <a:pt x="10188051" y="1110423"/>
                  <a:pt x="10169355" y="1100268"/>
                  <a:pt x="10164248" y="1086729"/>
                </a:cubicBezTo>
                <a:cubicBezTo>
                  <a:pt x="10157453" y="1073187"/>
                  <a:pt x="10165958" y="1063031"/>
                  <a:pt x="10182956" y="1063031"/>
                </a:cubicBezTo>
                <a:close/>
                <a:moveTo>
                  <a:pt x="10097943" y="1063031"/>
                </a:moveTo>
                <a:cubicBezTo>
                  <a:pt x="10113254" y="1063031"/>
                  <a:pt x="10131950" y="1073187"/>
                  <a:pt x="10138745" y="1086729"/>
                </a:cubicBezTo>
                <a:cubicBezTo>
                  <a:pt x="10145551" y="1100268"/>
                  <a:pt x="10137046" y="1110423"/>
                  <a:pt x="10120049" y="1110423"/>
                </a:cubicBezTo>
                <a:cubicBezTo>
                  <a:pt x="10103050" y="1110423"/>
                  <a:pt x="10084342" y="1100268"/>
                  <a:pt x="10079235" y="1086729"/>
                </a:cubicBezTo>
                <a:cubicBezTo>
                  <a:pt x="10072440" y="1073187"/>
                  <a:pt x="10080945" y="1063031"/>
                  <a:pt x="10097943" y="1063031"/>
                </a:cubicBezTo>
                <a:close/>
                <a:moveTo>
                  <a:pt x="10012965" y="1063031"/>
                </a:moveTo>
                <a:cubicBezTo>
                  <a:pt x="10028265" y="1063031"/>
                  <a:pt x="10046961" y="1073187"/>
                  <a:pt x="10053756" y="1086729"/>
                </a:cubicBezTo>
                <a:cubicBezTo>
                  <a:pt x="10060561" y="1100268"/>
                  <a:pt x="10052057" y="1110423"/>
                  <a:pt x="10035059" y="1110423"/>
                </a:cubicBezTo>
                <a:cubicBezTo>
                  <a:pt x="10018061" y="1110423"/>
                  <a:pt x="9999353" y="1100268"/>
                  <a:pt x="9994245" y="1086729"/>
                </a:cubicBezTo>
                <a:cubicBezTo>
                  <a:pt x="9987451" y="1073187"/>
                  <a:pt x="9995944" y="1063031"/>
                  <a:pt x="10012965" y="1063031"/>
                </a:cubicBezTo>
                <a:close/>
                <a:moveTo>
                  <a:pt x="9926243" y="1063031"/>
                </a:moveTo>
                <a:cubicBezTo>
                  <a:pt x="9943240" y="1063031"/>
                  <a:pt x="9961937" y="1073187"/>
                  <a:pt x="9967044" y="1086729"/>
                </a:cubicBezTo>
                <a:cubicBezTo>
                  <a:pt x="9973839" y="1100268"/>
                  <a:pt x="9963635" y="1110423"/>
                  <a:pt x="9948336" y="1110423"/>
                </a:cubicBezTo>
                <a:cubicBezTo>
                  <a:pt x="9931338" y="1110423"/>
                  <a:pt x="9912642" y="1100268"/>
                  <a:pt x="9907546" y="1086729"/>
                </a:cubicBezTo>
                <a:cubicBezTo>
                  <a:pt x="9902438" y="1073187"/>
                  <a:pt x="9910943" y="1063031"/>
                  <a:pt x="9926243" y="1063031"/>
                </a:cubicBezTo>
                <a:close/>
                <a:moveTo>
                  <a:pt x="9841230" y="1063031"/>
                </a:moveTo>
                <a:cubicBezTo>
                  <a:pt x="9858227" y="1063031"/>
                  <a:pt x="9876935" y="1073187"/>
                  <a:pt x="9882044" y="1086729"/>
                </a:cubicBezTo>
                <a:cubicBezTo>
                  <a:pt x="9887139" y="1100268"/>
                  <a:pt x="9878646" y="1110423"/>
                  <a:pt x="9863335" y="1110423"/>
                </a:cubicBezTo>
                <a:cubicBezTo>
                  <a:pt x="9846325" y="1110423"/>
                  <a:pt x="9829328" y="1100268"/>
                  <a:pt x="9822533" y="1086729"/>
                </a:cubicBezTo>
                <a:cubicBezTo>
                  <a:pt x="9817425" y="1073187"/>
                  <a:pt x="9825930" y="1063031"/>
                  <a:pt x="9841230" y="1063031"/>
                </a:cubicBezTo>
                <a:close/>
                <a:moveTo>
                  <a:pt x="9754530" y="1063031"/>
                </a:moveTo>
                <a:cubicBezTo>
                  <a:pt x="9771528" y="1063031"/>
                  <a:pt x="9790225" y="1073187"/>
                  <a:pt x="9795332" y="1086729"/>
                </a:cubicBezTo>
                <a:cubicBezTo>
                  <a:pt x="9800428" y="1100268"/>
                  <a:pt x="9791923" y="1110423"/>
                  <a:pt x="9774925" y="1110423"/>
                </a:cubicBezTo>
                <a:cubicBezTo>
                  <a:pt x="9757927" y="1110423"/>
                  <a:pt x="9740929" y="1100268"/>
                  <a:pt x="9734111" y="1086729"/>
                </a:cubicBezTo>
                <a:cubicBezTo>
                  <a:pt x="9729015" y="1073187"/>
                  <a:pt x="9737520" y="1063031"/>
                  <a:pt x="9754530" y="1063031"/>
                </a:cubicBezTo>
                <a:close/>
                <a:moveTo>
                  <a:pt x="9669529" y="1063031"/>
                </a:moveTo>
                <a:cubicBezTo>
                  <a:pt x="9686526" y="1063031"/>
                  <a:pt x="9703524" y="1073187"/>
                  <a:pt x="9710331" y="1086729"/>
                </a:cubicBezTo>
                <a:cubicBezTo>
                  <a:pt x="9715427" y="1100268"/>
                  <a:pt x="9706922" y="1110423"/>
                  <a:pt x="9689923" y="1110423"/>
                </a:cubicBezTo>
                <a:cubicBezTo>
                  <a:pt x="9672926" y="1110423"/>
                  <a:pt x="9655928" y="1100268"/>
                  <a:pt x="9649121" y="1086729"/>
                </a:cubicBezTo>
                <a:cubicBezTo>
                  <a:pt x="9644026" y="1073187"/>
                  <a:pt x="9652530" y="1063031"/>
                  <a:pt x="9669529" y="1063031"/>
                </a:cubicBezTo>
                <a:close/>
                <a:moveTo>
                  <a:pt x="9586214" y="1061336"/>
                </a:moveTo>
                <a:cubicBezTo>
                  <a:pt x="9601513" y="1063030"/>
                  <a:pt x="9618512" y="1073185"/>
                  <a:pt x="9625330" y="1085035"/>
                </a:cubicBezTo>
                <a:cubicBezTo>
                  <a:pt x="9630426" y="1098575"/>
                  <a:pt x="9621908" y="1108729"/>
                  <a:pt x="9604911" y="1108729"/>
                </a:cubicBezTo>
                <a:cubicBezTo>
                  <a:pt x="9587913" y="1108729"/>
                  <a:pt x="9570915" y="1098575"/>
                  <a:pt x="9565819" y="1085035"/>
                </a:cubicBezTo>
                <a:cubicBezTo>
                  <a:pt x="9560712" y="1071493"/>
                  <a:pt x="9569216" y="1061336"/>
                  <a:pt x="9586214" y="1061336"/>
                </a:cubicBezTo>
                <a:close/>
                <a:moveTo>
                  <a:pt x="9501201" y="1061336"/>
                </a:moveTo>
                <a:cubicBezTo>
                  <a:pt x="9516500" y="1063030"/>
                  <a:pt x="9535209" y="1073185"/>
                  <a:pt x="9540316" y="1085035"/>
                </a:cubicBezTo>
                <a:cubicBezTo>
                  <a:pt x="9545412" y="1098575"/>
                  <a:pt x="9536907" y="1108729"/>
                  <a:pt x="9519898" y="1108729"/>
                </a:cubicBezTo>
                <a:cubicBezTo>
                  <a:pt x="9502899" y="1108729"/>
                  <a:pt x="9485902" y="1098575"/>
                  <a:pt x="9480806" y="1085035"/>
                </a:cubicBezTo>
                <a:cubicBezTo>
                  <a:pt x="9475699" y="1071493"/>
                  <a:pt x="9484203" y="1061336"/>
                  <a:pt x="9501201" y="1061336"/>
                </a:cubicBezTo>
                <a:close/>
                <a:moveTo>
                  <a:pt x="9409394" y="1061336"/>
                </a:moveTo>
                <a:cubicBezTo>
                  <a:pt x="9426404" y="1063030"/>
                  <a:pt x="9443402" y="1073185"/>
                  <a:pt x="9448497" y="1085035"/>
                </a:cubicBezTo>
                <a:cubicBezTo>
                  <a:pt x="9453605" y="1098575"/>
                  <a:pt x="9445101" y="1108729"/>
                  <a:pt x="9428102" y="1108729"/>
                </a:cubicBezTo>
                <a:cubicBezTo>
                  <a:pt x="9411092" y="1108729"/>
                  <a:pt x="9394095" y="1098575"/>
                  <a:pt x="9388999" y="1085035"/>
                </a:cubicBezTo>
                <a:cubicBezTo>
                  <a:pt x="9383892" y="1071493"/>
                  <a:pt x="9392396" y="1061336"/>
                  <a:pt x="9409394" y="1061336"/>
                </a:cubicBezTo>
                <a:close/>
                <a:moveTo>
                  <a:pt x="9324393" y="1061336"/>
                </a:moveTo>
                <a:cubicBezTo>
                  <a:pt x="9341403" y="1061336"/>
                  <a:pt x="9358400" y="1073185"/>
                  <a:pt x="9363496" y="1085035"/>
                </a:cubicBezTo>
                <a:cubicBezTo>
                  <a:pt x="9368603" y="1098575"/>
                  <a:pt x="9358400" y="1108729"/>
                  <a:pt x="9343101" y="1108729"/>
                </a:cubicBezTo>
                <a:cubicBezTo>
                  <a:pt x="9326103" y="1108729"/>
                  <a:pt x="9309093" y="1098575"/>
                  <a:pt x="9303998" y="1085035"/>
                </a:cubicBezTo>
                <a:cubicBezTo>
                  <a:pt x="9298902" y="1071493"/>
                  <a:pt x="9309093" y="1061336"/>
                  <a:pt x="9324393" y="1061336"/>
                </a:cubicBezTo>
                <a:close/>
                <a:moveTo>
                  <a:pt x="9239381" y="1061336"/>
                </a:moveTo>
                <a:cubicBezTo>
                  <a:pt x="9256402" y="1061336"/>
                  <a:pt x="9273400" y="1073185"/>
                  <a:pt x="9278496" y="1085035"/>
                </a:cubicBezTo>
                <a:cubicBezTo>
                  <a:pt x="9283591" y="1098575"/>
                  <a:pt x="9273400" y="1108729"/>
                  <a:pt x="9258100" y="1108729"/>
                </a:cubicBezTo>
                <a:cubicBezTo>
                  <a:pt x="9241091" y="1108729"/>
                  <a:pt x="9224081" y="1098575"/>
                  <a:pt x="9218986" y="1085035"/>
                </a:cubicBezTo>
                <a:cubicBezTo>
                  <a:pt x="9213890" y="1071493"/>
                  <a:pt x="9224081" y="1061336"/>
                  <a:pt x="9239381" y="1061336"/>
                </a:cubicBezTo>
                <a:close/>
                <a:moveTo>
                  <a:pt x="9154391" y="1061336"/>
                </a:moveTo>
                <a:cubicBezTo>
                  <a:pt x="9171389" y="1063030"/>
                  <a:pt x="9188387" y="1073185"/>
                  <a:pt x="9193494" y="1085035"/>
                </a:cubicBezTo>
                <a:cubicBezTo>
                  <a:pt x="9198590" y="1098575"/>
                  <a:pt x="9188387" y="1108729"/>
                  <a:pt x="9171389" y="1108729"/>
                </a:cubicBezTo>
                <a:cubicBezTo>
                  <a:pt x="9154391" y="1108729"/>
                  <a:pt x="9137381" y="1098575"/>
                  <a:pt x="9132285" y="1085035"/>
                </a:cubicBezTo>
                <a:cubicBezTo>
                  <a:pt x="9127178" y="1071493"/>
                  <a:pt x="9137381" y="1061336"/>
                  <a:pt x="9154391" y="1061336"/>
                </a:cubicBezTo>
                <a:close/>
                <a:moveTo>
                  <a:pt x="9067690" y="1061336"/>
                </a:moveTo>
                <a:cubicBezTo>
                  <a:pt x="9084689" y="1063030"/>
                  <a:pt x="9101686" y="1073185"/>
                  <a:pt x="9106782" y="1085035"/>
                </a:cubicBezTo>
                <a:cubicBezTo>
                  <a:pt x="9111890" y="1098575"/>
                  <a:pt x="9101686" y="1108729"/>
                  <a:pt x="9084689" y="1108729"/>
                </a:cubicBezTo>
                <a:cubicBezTo>
                  <a:pt x="9067690" y="1108729"/>
                  <a:pt x="9050681" y="1098575"/>
                  <a:pt x="9045585" y="1085035"/>
                </a:cubicBezTo>
                <a:cubicBezTo>
                  <a:pt x="9040489" y="1071493"/>
                  <a:pt x="9050681" y="1061336"/>
                  <a:pt x="9067690" y="1061336"/>
                </a:cubicBezTo>
                <a:close/>
                <a:moveTo>
                  <a:pt x="8982678" y="1061336"/>
                </a:moveTo>
                <a:cubicBezTo>
                  <a:pt x="8997977" y="1063030"/>
                  <a:pt x="9014987" y="1073185"/>
                  <a:pt x="9020083" y="1085035"/>
                </a:cubicBezTo>
                <a:cubicBezTo>
                  <a:pt x="9025179" y="1098575"/>
                  <a:pt x="9014987" y="1108729"/>
                  <a:pt x="8997977" y="1108729"/>
                </a:cubicBezTo>
                <a:cubicBezTo>
                  <a:pt x="8980967" y="1108729"/>
                  <a:pt x="8963970" y="1098575"/>
                  <a:pt x="8960572" y="1085035"/>
                </a:cubicBezTo>
                <a:cubicBezTo>
                  <a:pt x="8955476" y="1071493"/>
                  <a:pt x="8965668" y="1061336"/>
                  <a:pt x="8982678" y="1061336"/>
                </a:cubicBezTo>
                <a:close/>
                <a:moveTo>
                  <a:pt x="8897665" y="1061336"/>
                </a:moveTo>
                <a:cubicBezTo>
                  <a:pt x="8912976" y="1061336"/>
                  <a:pt x="8929973" y="1073185"/>
                  <a:pt x="8935069" y="1085035"/>
                </a:cubicBezTo>
                <a:cubicBezTo>
                  <a:pt x="8940165" y="1098575"/>
                  <a:pt x="8929973" y="1108729"/>
                  <a:pt x="8912976" y="1108729"/>
                </a:cubicBezTo>
                <a:cubicBezTo>
                  <a:pt x="8895954" y="1108729"/>
                  <a:pt x="8878956" y="1098575"/>
                  <a:pt x="8875559" y="1085035"/>
                </a:cubicBezTo>
                <a:cubicBezTo>
                  <a:pt x="8870463" y="1071493"/>
                  <a:pt x="8880655" y="1061336"/>
                  <a:pt x="8897665" y="1061336"/>
                </a:cubicBezTo>
                <a:close/>
                <a:moveTo>
                  <a:pt x="8812652" y="1061336"/>
                </a:moveTo>
                <a:cubicBezTo>
                  <a:pt x="8827951" y="1061336"/>
                  <a:pt x="8844949" y="1073185"/>
                  <a:pt x="8850057" y="1085035"/>
                </a:cubicBezTo>
                <a:cubicBezTo>
                  <a:pt x="8855153" y="1098575"/>
                  <a:pt x="8844949" y="1108729"/>
                  <a:pt x="8827951" y="1108729"/>
                </a:cubicBezTo>
                <a:cubicBezTo>
                  <a:pt x="8810953" y="1108729"/>
                  <a:pt x="8793943" y="1098575"/>
                  <a:pt x="8790546" y="1085035"/>
                </a:cubicBezTo>
                <a:cubicBezTo>
                  <a:pt x="8787149" y="1071493"/>
                  <a:pt x="8795642" y="1061336"/>
                  <a:pt x="8812652" y="1061336"/>
                </a:cubicBezTo>
                <a:close/>
                <a:moveTo>
                  <a:pt x="8727640" y="1061336"/>
                </a:moveTo>
                <a:cubicBezTo>
                  <a:pt x="8742939" y="1061336"/>
                  <a:pt x="8759937" y="1071493"/>
                  <a:pt x="8765033" y="1085035"/>
                </a:cubicBezTo>
                <a:cubicBezTo>
                  <a:pt x="8768442" y="1098575"/>
                  <a:pt x="8759937" y="1108729"/>
                  <a:pt x="8742939" y="1108729"/>
                </a:cubicBezTo>
                <a:cubicBezTo>
                  <a:pt x="8725941" y="1108729"/>
                  <a:pt x="8708943" y="1098575"/>
                  <a:pt x="8705534" y="1085035"/>
                </a:cubicBezTo>
                <a:cubicBezTo>
                  <a:pt x="8702137" y="1071493"/>
                  <a:pt x="8712340" y="1061336"/>
                  <a:pt x="8727640" y="1061336"/>
                </a:cubicBezTo>
                <a:close/>
                <a:moveTo>
                  <a:pt x="8640939" y="1061336"/>
                </a:moveTo>
                <a:cubicBezTo>
                  <a:pt x="8656238" y="1061336"/>
                  <a:pt x="8673260" y="1071493"/>
                  <a:pt x="8678356" y="1085035"/>
                </a:cubicBezTo>
                <a:cubicBezTo>
                  <a:pt x="8681753" y="1098575"/>
                  <a:pt x="8671550" y="1108729"/>
                  <a:pt x="8656238" y="1108729"/>
                </a:cubicBezTo>
                <a:cubicBezTo>
                  <a:pt x="8639241" y="1108729"/>
                  <a:pt x="8622242" y="1098575"/>
                  <a:pt x="8618846" y="1085035"/>
                </a:cubicBezTo>
                <a:cubicBezTo>
                  <a:pt x="8615448" y="1071493"/>
                  <a:pt x="8625640" y="1061336"/>
                  <a:pt x="8640939" y="1061336"/>
                </a:cubicBezTo>
                <a:close/>
                <a:moveTo>
                  <a:pt x="8554228" y="1061336"/>
                </a:moveTo>
                <a:cubicBezTo>
                  <a:pt x="8571226" y="1061336"/>
                  <a:pt x="8588224" y="1071493"/>
                  <a:pt x="8591633" y="1085035"/>
                </a:cubicBezTo>
                <a:cubicBezTo>
                  <a:pt x="8595031" y="1098575"/>
                  <a:pt x="8584827" y="1108729"/>
                  <a:pt x="8567829" y="1108729"/>
                </a:cubicBezTo>
                <a:cubicBezTo>
                  <a:pt x="8550831" y="1108729"/>
                  <a:pt x="8535520" y="1098575"/>
                  <a:pt x="8530412" y="1085035"/>
                </a:cubicBezTo>
                <a:cubicBezTo>
                  <a:pt x="8527015" y="1071493"/>
                  <a:pt x="8537219" y="1061336"/>
                  <a:pt x="8554228" y="1061336"/>
                </a:cubicBezTo>
                <a:close/>
                <a:moveTo>
                  <a:pt x="8469226" y="1061336"/>
                </a:moveTo>
                <a:cubicBezTo>
                  <a:pt x="8486225" y="1061336"/>
                  <a:pt x="8503222" y="1071493"/>
                  <a:pt x="8506631" y="1085035"/>
                </a:cubicBezTo>
                <a:cubicBezTo>
                  <a:pt x="8510028" y="1098575"/>
                  <a:pt x="8499825" y="1108729"/>
                  <a:pt x="8482827" y="1108729"/>
                </a:cubicBezTo>
                <a:cubicBezTo>
                  <a:pt x="8465830" y="1108729"/>
                  <a:pt x="8450530" y="1098575"/>
                  <a:pt x="8445422" y="1085035"/>
                </a:cubicBezTo>
                <a:cubicBezTo>
                  <a:pt x="8442025" y="1071493"/>
                  <a:pt x="8452229" y="1061336"/>
                  <a:pt x="8469226" y="1061336"/>
                </a:cubicBezTo>
                <a:close/>
                <a:moveTo>
                  <a:pt x="8385913" y="1061336"/>
                </a:moveTo>
                <a:cubicBezTo>
                  <a:pt x="8401212" y="1061336"/>
                  <a:pt x="8418222" y="1071493"/>
                  <a:pt x="8421631" y="1085035"/>
                </a:cubicBezTo>
                <a:cubicBezTo>
                  <a:pt x="8425028" y="1098575"/>
                  <a:pt x="8414813" y="1108729"/>
                  <a:pt x="8397815" y="1108729"/>
                </a:cubicBezTo>
                <a:cubicBezTo>
                  <a:pt x="8380817" y="1108729"/>
                  <a:pt x="8365518" y="1098575"/>
                  <a:pt x="8362121" y="1085035"/>
                </a:cubicBezTo>
                <a:cubicBezTo>
                  <a:pt x="8358723" y="1071493"/>
                  <a:pt x="8368915" y="1061336"/>
                  <a:pt x="8385913" y="1061336"/>
                </a:cubicBezTo>
                <a:close/>
                <a:moveTo>
                  <a:pt x="8300900" y="1061336"/>
                </a:moveTo>
                <a:cubicBezTo>
                  <a:pt x="8316210" y="1061336"/>
                  <a:pt x="8333220" y="1071493"/>
                  <a:pt x="8336617" y="1085035"/>
                </a:cubicBezTo>
                <a:cubicBezTo>
                  <a:pt x="8340015" y="1098575"/>
                  <a:pt x="8329811" y="1108729"/>
                  <a:pt x="8312801" y="1108729"/>
                </a:cubicBezTo>
                <a:cubicBezTo>
                  <a:pt x="8295804" y="1108729"/>
                  <a:pt x="8280504" y="1098575"/>
                  <a:pt x="8277107" y="1085035"/>
                </a:cubicBezTo>
                <a:cubicBezTo>
                  <a:pt x="8273709" y="1071493"/>
                  <a:pt x="8283901" y="1061336"/>
                  <a:pt x="8300900" y="1061336"/>
                </a:cubicBezTo>
                <a:close/>
                <a:moveTo>
                  <a:pt x="8214212" y="1061336"/>
                </a:moveTo>
                <a:cubicBezTo>
                  <a:pt x="8229511" y="1061336"/>
                  <a:pt x="8246508" y="1071493"/>
                  <a:pt x="8249906" y="1085035"/>
                </a:cubicBezTo>
                <a:cubicBezTo>
                  <a:pt x="8253303" y="1098575"/>
                  <a:pt x="8243111" y="1108729"/>
                  <a:pt x="8226113" y="1108729"/>
                </a:cubicBezTo>
                <a:cubicBezTo>
                  <a:pt x="8209103" y="1108729"/>
                  <a:pt x="8193804" y="1098575"/>
                  <a:pt x="8190407" y="1085035"/>
                </a:cubicBezTo>
                <a:cubicBezTo>
                  <a:pt x="8187010" y="1071493"/>
                  <a:pt x="8197213" y="1061336"/>
                  <a:pt x="8214212" y="1061336"/>
                </a:cubicBezTo>
                <a:close/>
                <a:moveTo>
                  <a:pt x="8127488" y="1061336"/>
                </a:moveTo>
                <a:cubicBezTo>
                  <a:pt x="8144498" y="1061336"/>
                  <a:pt x="8159797" y="1071493"/>
                  <a:pt x="8163194" y="1085035"/>
                </a:cubicBezTo>
                <a:cubicBezTo>
                  <a:pt x="8166591" y="1098575"/>
                  <a:pt x="8156400" y="1108729"/>
                  <a:pt x="8139390" y="1108729"/>
                </a:cubicBezTo>
                <a:cubicBezTo>
                  <a:pt x="8122392" y="1108729"/>
                  <a:pt x="8107093" y="1098575"/>
                  <a:pt x="8103696" y="1085035"/>
                </a:cubicBezTo>
                <a:cubicBezTo>
                  <a:pt x="8100298" y="1071493"/>
                  <a:pt x="8112188" y="1061336"/>
                  <a:pt x="8127488" y="1061336"/>
                </a:cubicBezTo>
                <a:close/>
                <a:moveTo>
                  <a:pt x="7190724" y="1061336"/>
                </a:moveTo>
                <a:cubicBezTo>
                  <a:pt x="7207720" y="1061336"/>
                  <a:pt x="7223020" y="1071493"/>
                  <a:pt x="7224719" y="1085035"/>
                </a:cubicBezTo>
                <a:cubicBezTo>
                  <a:pt x="7226421" y="1098575"/>
                  <a:pt x="7214528" y="1108729"/>
                  <a:pt x="7197516" y="1108729"/>
                </a:cubicBezTo>
                <a:cubicBezTo>
                  <a:pt x="7180518" y="1108729"/>
                  <a:pt x="7165219" y="1098575"/>
                  <a:pt x="7163521" y="1085035"/>
                </a:cubicBezTo>
                <a:cubicBezTo>
                  <a:pt x="7161821" y="1071493"/>
                  <a:pt x="7173724" y="1061336"/>
                  <a:pt x="7190724" y="1061336"/>
                </a:cubicBezTo>
                <a:close/>
                <a:moveTo>
                  <a:pt x="7105738" y="1061336"/>
                </a:moveTo>
                <a:cubicBezTo>
                  <a:pt x="7122734" y="1061336"/>
                  <a:pt x="7136344" y="1071493"/>
                  <a:pt x="7138043" y="1085035"/>
                </a:cubicBezTo>
                <a:cubicBezTo>
                  <a:pt x="7139741" y="1098575"/>
                  <a:pt x="7127829" y="1108729"/>
                  <a:pt x="7110835" y="1108729"/>
                </a:cubicBezTo>
                <a:cubicBezTo>
                  <a:pt x="7093841" y="1108729"/>
                  <a:pt x="7080241" y="1098575"/>
                  <a:pt x="7078541" y="1085035"/>
                </a:cubicBezTo>
                <a:cubicBezTo>
                  <a:pt x="7076840" y="1071493"/>
                  <a:pt x="7088742" y="1061336"/>
                  <a:pt x="7105738" y="1061336"/>
                </a:cubicBezTo>
                <a:close/>
                <a:moveTo>
                  <a:pt x="7020742" y="1061336"/>
                </a:moveTo>
                <a:cubicBezTo>
                  <a:pt x="7037732" y="1061336"/>
                  <a:pt x="7051333" y="1071493"/>
                  <a:pt x="7053030" y="1085035"/>
                </a:cubicBezTo>
                <a:cubicBezTo>
                  <a:pt x="7054729" y="1098575"/>
                  <a:pt x="7042832" y="1108729"/>
                  <a:pt x="7025836" y="1108729"/>
                </a:cubicBezTo>
                <a:cubicBezTo>
                  <a:pt x="7008842" y="1108729"/>
                  <a:pt x="6995242" y="1098575"/>
                  <a:pt x="6993542" y="1085035"/>
                </a:cubicBezTo>
                <a:cubicBezTo>
                  <a:pt x="6991846" y="1071493"/>
                  <a:pt x="7003746" y="1061336"/>
                  <a:pt x="7020742" y="1061336"/>
                </a:cubicBezTo>
                <a:close/>
                <a:moveTo>
                  <a:pt x="8042475" y="1059648"/>
                </a:moveTo>
                <a:cubicBezTo>
                  <a:pt x="8059485" y="1061341"/>
                  <a:pt x="8074796" y="1071497"/>
                  <a:pt x="8078193" y="1083346"/>
                </a:cubicBezTo>
                <a:cubicBezTo>
                  <a:pt x="8081590" y="1096884"/>
                  <a:pt x="8069688" y="1107040"/>
                  <a:pt x="8054377" y="1107040"/>
                </a:cubicBezTo>
                <a:cubicBezTo>
                  <a:pt x="8037379" y="1107040"/>
                  <a:pt x="8022080" y="1096884"/>
                  <a:pt x="8018683" y="1083346"/>
                </a:cubicBezTo>
                <a:cubicBezTo>
                  <a:pt x="8015286" y="1069804"/>
                  <a:pt x="8027176" y="1059648"/>
                  <a:pt x="8042475" y="1059648"/>
                </a:cubicBezTo>
                <a:close/>
                <a:moveTo>
                  <a:pt x="7954077" y="1059648"/>
                </a:moveTo>
                <a:cubicBezTo>
                  <a:pt x="7971087" y="1061341"/>
                  <a:pt x="7986386" y="1071497"/>
                  <a:pt x="7989795" y="1083346"/>
                </a:cubicBezTo>
                <a:cubicBezTo>
                  <a:pt x="7993192" y="1096884"/>
                  <a:pt x="7981290" y="1107040"/>
                  <a:pt x="7965991" y="1107040"/>
                </a:cubicBezTo>
                <a:cubicBezTo>
                  <a:pt x="7948981" y="1107040"/>
                  <a:pt x="7933682" y="1096884"/>
                  <a:pt x="7930285" y="1083346"/>
                </a:cubicBezTo>
                <a:cubicBezTo>
                  <a:pt x="7926876" y="1069804"/>
                  <a:pt x="7938778" y="1059648"/>
                  <a:pt x="7954077" y="1059648"/>
                </a:cubicBezTo>
                <a:close/>
                <a:moveTo>
                  <a:pt x="7869076" y="1059648"/>
                </a:moveTo>
                <a:cubicBezTo>
                  <a:pt x="7886086" y="1061341"/>
                  <a:pt x="7901385" y="1071497"/>
                  <a:pt x="7904782" y="1083346"/>
                </a:cubicBezTo>
                <a:cubicBezTo>
                  <a:pt x="7908179" y="1096884"/>
                  <a:pt x="7896278" y="1107040"/>
                  <a:pt x="7879279" y="1107040"/>
                </a:cubicBezTo>
                <a:cubicBezTo>
                  <a:pt x="7862282" y="1107040"/>
                  <a:pt x="7846982" y="1096884"/>
                  <a:pt x="7843585" y="1083346"/>
                </a:cubicBezTo>
                <a:cubicBezTo>
                  <a:pt x="7840188" y="1069804"/>
                  <a:pt x="7852078" y="1059648"/>
                  <a:pt x="7869076" y="1059648"/>
                </a:cubicBezTo>
                <a:close/>
                <a:moveTo>
                  <a:pt x="7782365" y="1059648"/>
                </a:moveTo>
                <a:cubicBezTo>
                  <a:pt x="7801062" y="1059648"/>
                  <a:pt x="7816360" y="1071497"/>
                  <a:pt x="7818058" y="1083346"/>
                </a:cubicBezTo>
                <a:cubicBezTo>
                  <a:pt x="7821456" y="1096884"/>
                  <a:pt x="7809566" y="1107040"/>
                  <a:pt x="7792567" y="1107040"/>
                </a:cubicBezTo>
                <a:cubicBezTo>
                  <a:pt x="7775559" y="1107040"/>
                  <a:pt x="7760259" y="1096884"/>
                  <a:pt x="7756862" y="1083346"/>
                </a:cubicBezTo>
                <a:cubicBezTo>
                  <a:pt x="7753465" y="1069804"/>
                  <a:pt x="7765366" y="1059648"/>
                  <a:pt x="7782365" y="1059648"/>
                </a:cubicBezTo>
                <a:close/>
                <a:moveTo>
                  <a:pt x="7699075" y="1059648"/>
                </a:moveTo>
                <a:cubicBezTo>
                  <a:pt x="7714374" y="1059648"/>
                  <a:pt x="7731371" y="1071497"/>
                  <a:pt x="7733070" y="1083346"/>
                </a:cubicBezTo>
                <a:cubicBezTo>
                  <a:pt x="7736468" y="1096884"/>
                  <a:pt x="7724578" y="1107040"/>
                  <a:pt x="7707567" y="1107040"/>
                </a:cubicBezTo>
                <a:cubicBezTo>
                  <a:pt x="7690569" y="1107040"/>
                  <a:pt x="7675270" y="1096884"/>
                  <a:pt x="7673572" y="1083346"/>
                </a:cubicBezTo>
                <a:cubicBezTo>
                  <a:pt x="7671873" y="1069804"/>
                  <a:pt x="7682078" y="1059648"/>
                  <a:pt x="7699075" y="1059648"/>
                </a:cubicBezTo>
                <a:close/>
                <a:moveTo>
                  <a:pt x="7614061" y="1059648"/>
                </a:moveTo>
                <a:cubicBezTo>
                  <a:pt x="7629373" y="1059648"/>
                  <a:pt x="7646370" y="1069804"/>
                  <a:pt x="7648070" y="1083346"/>
                </a:cubicBezTo>
                <a:cubicBezTo>
                  <a:pt x="7649768" y="1096884"/>
                  <a:pt x="7639576" y="1107040"/>
                  <a:pt x="7622555" y="1107040"/>
                </a:cubicBezTo>
                <a:cubicBezTo>
                  <a:pt x="7605557" y="1107040"/>
                  <a:pt x="7590259" y="1096884"/>
                  <a:pt x="7588559" y="1083346"/>
                </a:cubicBezTo>
                <a:cubicBezTo>
                  <a:pt x="7586861" y="1069804"/>
                  <a:pt x="7597066" y="1059648"/>
                  <a:pt x="7614061" y="1059648"/>
                </a:cubicBezTo>
                <a:close/>
                <a:moveTo>
                  <a:pt x="7527370" y="1059648"/>
                </a:moveTo>
                <a:cubicBezTo>
                  <a:pt x="7544367" y="1059648"/>
                  <a:pt x="7559678" y="1069804"/>
                  <a:pt x="7561374" y="1083346"/>
                </a:cubicBezTo>
                <a:cubicBezTo>
                  <a:pt x="7563068" y="1096884"/>
                  <a:pt x="7552873" y="1107040"/>
                  <a:pt x="7535875" y="1107040"/>
                </a:cubicBezTo>
                <a:cubicBezTo>
                  <a:pt x="7518878" y="1107040"/>
                  <a:pt x="7503578" y="1096884"/>
                  <a:pt x="7501880" y="1083346"/>
                </a:cubicBezTo>
                <a:cubicBezTo>
                  <a:pt x="7500170" y="1069804"/>
                  <a:pt x="7510374" y="1059648"/>
                  <a:pt x="7527370" y="1059648"/>
                </a:cubicBezTo>
                <a:close/>
                <a:moveTo>
                  <a:pt x="7442361" y="1059648"/>
                </a:moveTo>
                <a:cubicBezTo>
                  <a:pt x="7457656" y="1059648"/>
                  <a:pt x="7472957" y="1069804"/>
                  <a:pt x="7476366" y="1083346"/>
                </a:cubicBezTo>
                <a:cubicBezTo>
                  <a:pt x="7478064" y="1096884"/>
                  <a:pt x="7466164" y="1107040"/>
                  <a:pt x="7450864" y="1107040"/>
                </a:cubicBezTo>
                <a:cubicBezTo>
                  <a:pt x="7433867" y="1107040"/>
                  <a:pt x="7418568" y="1096884"/>
                  <a:pt x="7416867" y="1083346"/>
                </a:cubicBezTo>
                <a:cubicBezTo>
                  <a:pt x="7415159" y="1069804"/>
                  <a:pt x="7427058" y="1059648"/>
                  <a:pt x="7442361" y="1059648"/>
                </a:cubicBezTo>
                <a:close/>
                <a:moveTo>
                  <a:pt x="7355647" y="1059648"/>
                </a:moveTo>
                <a:cubicBezTo>
                  <a:pt x="7372653" y="1059648"/>
                  <a:pt x="7387954" y="1069804"/>
                  <a:pt x="7389655" y="1083346"/>
                </a:cubicBezTo>
                <a:cubicBezTo>
                  <a:pt x="7391353" y="1096884"/>
                  <a:pt x="7379450" y="1107040"/>
                  <a:pt x="7364141" y="1107040"/>
                </a:cubicBezTo>
                <a:cubicBezTo>
                  <a:pt x="7347140" y="1107040"/>
                  <a:pt x="7331841" y="1096884"/>
                  <a:pt x="7330143" y="1083346"/>
                </a:cubicBezTo>
                <a:cubicBezTo>
                  <a:pt x="7328441" y="1069804"/>
                  <a:pt x="7340344" y="1059648"/>
                  <a:pt x="7355647" y="1059648"/>
                </a:cubicBezTo>
                <a:close/>
                <a:moveTo>
                  <a:pt x="7275738" y="1059648"/>
                </a:moveTo>
                <a:cubicBezTo>
                  <a:pt x="7292738" y="1059648"/>
                  <a:pt x="7308037" y="1069804"/>
                  <a:pt x="7309736" y="1083346"/>
                </a:cubicBezTo>
                <a:cubicBezTo>
                  <a:pt x="7311435" y="1096884"/>
                  <a:pt x="7299531" y="1107040"/>
                  <a:pt x="7282533" y="1107040"/>
                </a:cubicBezTo>
                <a:cubicBezTo>
                  <a:pt x="7265532" y="1107040"/>
                  <a:pt x="7250236" y="1096884"/>
                  <a:pt x="7248535" y="1083346"/>
                </a:cubicBezTo>
                <a:cubicBezTo>
                  <a:pt x="7246838" y="1069804"/>
                  <a:pt x="7258741" y="1059648"/>
                  <a:pt x="7275738" y="1059648"/>
                </a:cubicBezTo>
                <a:close/>
                <a:moveTo>
                  <a:pt x="6935743" y="1059648"/>
                </a:moveTo>
                <a:cubicBezTo>
                  <a:pt x="6952736" y="1061341"/>
                  <a:pt x="6968034" y="1071497"/>
                  <a:pt x="6968034" y="1083346"/>
                </a:cubicBezTo>
                <a:cubicBezTo>
                  <a:pt x="6969732" y="1096884"/>
                  <a:pt x="6957833" y="1107040"/>
                  <a:pt x="6940840" y="1107040"/>
                </a:cubicBezTo>
                <a:cubicBezTo>
                  <a:pt x="6923846" y="1107040"/>
                  <a:pt x="6910246" y="1096884"/>
                  <a:pt x="6908546" y="1083346"/>
                </a:cubicBezTo>
                <a:cubicBezTo>
                  <a:pt x="6906850" y="1069804"/>
                  <a:pt x="6918750" y="1059648"/>
                  <a:pt x="6935743" y="1059648"/>
                </a:cubicBezTo>
                <a:close/>
                <a:moveTo>
                  <a:pt x="6850747" y="1059648"/>
                </a:moveTo>
                <a:cubicBezTo>
                  <a:pt x="6867743" y="1061341"/>
                  <a:pt x="6883037" y="1071497"/>
                  <a:pt x="6883037" y="1083346"/>
                </a:cubicBezTo>
                <a:cubicBezTo>
                  <a:pt x="6884750" y="1096884"/>
                  <a:pt x="6872848" y="1107040"/>
                  <a:pt x="6855853" y="1107040"/>
                </a:cubicBezTo>
                <a:cubicBezTo>
                  <a:pt x="6838845" y="1107040"/>
                  <a:pt x="6825247" y="1096884"/>
                  <a:pt x="6823552" y="1083346"/>
                </a:cubicBezTo>
                <a:cubicBezTo>
                  <a:pt x="6821855" y="1069804"/>
                  <a:pt x="6835451" y="1059648"/>
                  <a:pt x="6850747" y="1059648"/>
                </a:cubicBezTo>
                <a:close/>
                <a:moveTo>
                  <a:pt x="6677406" y="1059648"/>
                </a:moveTo>
                <a:cubicBezTo>
                  <a:pt x="6694401" y="1059648"/>
                  <a:pt x="6708007" y="1069804"/>
                  <a:pt x="6709705" y="1083346"/>
                </a:cubicBezTo>
                <a:cubicBezTo>
                  <a:pt x="6711401" y="1096884"/>
                  <a:pt x="6697802" y="1107040"/>
                  <a:pt x="6680812" y="1107040"/>
                </a:cubicBezTo>
                <a:cubicBezTo>
                  <a:pt x="6663816" y="1107040"/>
                  <a:pt x="6650206" y="1096884"/>
                  <a:pt x="6648503" y="1083346"/>
                </a:cubicBezTo>
                <a:cubicBezTo>
                  <a:pt x="6646799" y="1069804"/>
                  <a:pt x="6660392" y="1059648"/>
                  <a:pt x="6677406" y="1059648"/>
                </a:cubicBezTo>
                <a:close/>
                <a:moveTo>
                  <a:pt x="5733963" y="1059648"/>
                </a:moveTo>
                <a:cubicBezTo>
                  <a:pt x="5749240" y="1059648"/>
                  <a:pt x="5762825" y="1069804"/>
                  <a:pt x="5762825" y="1083346"/>
                </a:cubicBezTo>
                <a:cubicBezTo>
                  <a:pt x="5762825" y="1096884"/>
                  <a:pt x="5749240" y="1107040"/>
                  <a:pt x="5732266" y="1107040"/>
                </a:cubicBezTo>
                <a:cubicBezTo>
                  <a:pt x="5715280" y="1107040"/>
                  <a:pt x="5703369" y="1096884"/>
                  <a:pt x="5703369" y="1083346"/>
                </a:cubicBezTo>
                <a:cubicBezTo>
                  <a:pt x="5703369" y="1069804"/>
                  <a:pt x="5716984" y="1059648"/>
                  <a:pt x="5733963" y="1059648"/>
                </a:cubicBezTo>
                <a:close/>
                <a:moveTo>
                  <a:pt x="5647263" y="1059648"/>
                </a:moveTo>
                <a:cubicBezTo>
                  <a:pt x="5662569" y="1059648"/>
                  <a:pt x="5676170" y="1069804"/>
                  <a:pt x="5676170" y="1083346"/>
                </a:cubicBezTo>
                <a:cubicBezTo>
                  <a:pt x="5676170" y="1096884"/>
                  <a:pt x="5662569" y="1107040"/>
                  <a:pt x="5645560" y="1107040"/>
                </a:cubicBezTo>
                <a:cubicBezTo>
                  <a:pt x="5628549" y="1107040"/>
                  <a:pt x="5616645" y="1096884"/>
                  <a:pt x="5616645" y="1083346"/>
                </a:cubicBezTo>
                <a:cubicBezTo>
                  <a:pt x="5616645" y="1069804"/>
                  <a:pt x="5630247" y="1059648"/>
                  <a:pt x="5647263" y="1059648"/>
                </a:cubicBezTo>
                <a:close/>
                <a:moveTo>
                  <a:pt x="5563899" y="1059648"/>
                </a:moveTo>
                <a:cubicBezTo>
                  <a:pt x="5580914" y="1059648"/>
                  <a:pt x="5594516" y="1069804"/>
                  <a:pt x="5592813" y="1083346"/>
                </a:cubicBezTo>
                <a:cubicBezTo>
                  <a:pt x="5592813" y="1096884"/>
                  <a:pt x="5577498" y="1107040"/>
                  <a:pt x="5562198" y="1107040"/>
                </a:cubicBezTo>
                <a:cubicBezTo>
                  <a:pt x="5545194" y="1107040"/>
                  <a:pt x="5533288" y="1096884"/>
                  <a:pt x="5533288" y="1083346"/>
                </a:cubicBezTo>
                <a:cubicBezTo>
                  <a:pt x="5533288" y="1069804"/>
                  <a:pt x="5548597" y="1059648"/>
                  <a:pt x="5563899" y="1059648"/>
                </a:cubicBezTo>
                <a:close/>
                <a:moveTo>
                  <a:pt x="5478899" y="1059648"/>
                </a:moveTo>
                <a:cubicBezTo>
                  <a:pt x="5494200" y="1059648"/>
                  <a:pt x="5507802" y="1069804"/>
                  <a:pt x="5507802" y="1083346"/>
                </a:cubicBezTo>
                <a:cubicBezTo>
                  <a:pt x="5507802" y="1096884"/>
                  <a:pt x="5492499" y="1107040"/>
                  <a:pt x="5477199" y="1107040"/>
                </a:cubicBezTo>
                <a:cubicBezTo>
                  <a:pt x="5460190" y="1107040"/>
                  <a:pt x="5448285" y="1096884"/>
                  <a:pt x="5448285" y="1083346"/>
                </a:cubicBezTo>
                <a:cubicBezTo>
                  <a:pt x="5448285" y="1069804"/>
                  <a:pt x="5463583" y="1059648"/>
                  <a:pt x="5478899" y="1059648"/>
                </a:cubicBezTo>
                <a:close/>
                <a:moveTo>
                  <a:pt x="6507415" y="1057953"/>
                </a:moveTo>
                <a:cubicBezTo>
                  <a:pt x="6522715" y="1059646"/>
                  <a:pt x="6538011" y="1069802"/>
                  <a:pt x="6538011" y="1081652"/>
                </a:cubicBezTo>
                <a:cubicBezTo>
                  <a:pt x="6538011" y="1095192"/>
                  <a:pt x="6526113" y="1105347"/>
                  <a:pt x="6509113" y="1105347"/>
                </a:cubicBezTo>
                <a:cubicBezTo>
                  <a:pt x="6492118" y="1105347"/>
                  <a:pt x="6478521" y="1095192"/>
                  <a:pt x="6478521" y="1081652"/>
                </a:cubicBezTo>
                <a:cubicBezTo>
                  <a:pt x="6478521" y="1068110"/>
                  <a:pt x="6490419" y="1057953"/>
                  <a:pt x="6507415" y="1057953"/>
                </a:cubicBezTo>
                <a:close/>
                <a:moveTo>
                  <a:pt x="6422428" y="1057953"/>
                </a:moveTo>
                <a:cubicBezTo>
                  <a:pt x="6437719" y="1059646"/>
                  <a:pt x="6451317" y="1069802"/>
                  <a:pt x="6453023" y="1081652"/>
                </a:cubicBezTo>
                <a:cubicBezTo>
                  <a:pt x="6453023" y="1095192"/>
                  <a:pt x="6441120" y="1105347"/>
                  <a:pt x="6424119" y="1105347"/>
                </a:cubicBezTo>
                <a:cubicBezTo>
                  <a:pt x="6407118" y="1105347"/>
                  <a:pt x="6393517" y="1095192"/>
                  <a:pt x="6393517" y="1081652"/>
                </a:cubicBezTo>
                <a:cubicBezTo>
                  <a:pt x="6393517" y="1068110"/>
                  <a:pt x="6405422" y="1057953"/>
                  <a:pt x="6422428" y="1057953"/>
                </a:cubicBezTo>
                <a:close/>
                <a:moveTo>
                  <a:pt x="6337440" y="1057953"/>
                </a:moveTo>
                <a:cubicBezTo>
                  <a:pt x="6352736" y="1059646"/>
                  <a:pt x="6366334" y="1069802"/>
                  <a:pt x="6368032" y="1081652"/>
                </a:cubicBezTo>
                <a:cubicBezTo>
                  <a:pt x="6368032" y="1095192"/>
                  <a:pt x="6356133" y="1105347"/>
                  <a:pt x="6339136" y="1105347"/>
                </a:cubicBezTo>
                <a:cubicBezTo>
                  <a:pt x="6322149" y="1105347"/>
                  <a:pt x="6308547" y="1095192"/>
                  <a:pt x="6308547" y="1081652"/>
                </a:cubicBezTo>
                <a:cubicBezTo>
                  <a:pt x="6308547" y="1068110"/>
                  <a:pt x="6320447" y="1057953"/>
                  <a:pt x="6337440" y="1057953"/>
                </a:cubicBezTo>
                <a:close/>
                <a:moveTo>
                  <a:pt x="6250738" y="1057953"/>
                </a:moveTo>
                <a:cubicBezTo>
                  <a:pt x="6266035" y="1057953"/>
                  <a:pt x="6281328" y="1069802"/>
                  <a:pt x="6281328" y="1081652"/>
                </a:cubicBezTo>
                <a:cubicBezTo>
                  <a:pt x="6281328" y="1095192"/>
                  <a:pt x="6269443" y="1105347"/>
                  <a:pt x="6252440" y="1105347"/>
                </a:cubicBezTo>
                <a:cubicBezTo>
                  <a:pt x="6235440" y="1105347"/>
                  <a:pt x="6221841" y="1095192"/>
                  <a:pt x="6221841" y="1081652"/>
                </a:cubicBezTo>
                <a:cubicBezTo>
                  <a:pt x="6221841" y="1068110"/>
                  <a:pt x="6235440" y="1057953"/>
                  <a:pt x="6250738" y="1057953"/>
                </a:cubicBezTo>
                <a:close/>
                <a:moveTo>
                  <a:pt x="6164065" y="1057953"/>
                </a:moveTo>
                <a:cubicBezTo>
                  <a:pt x="6181065" y="1057953"/>
                  <a:pt x="6194660" y="1069802"/>
                  <a:pt x="6194660" y="1081652"/>
                </a:cubicBezTo>
                <a:cubicBezTo>
                  <a:pt x="6194660" y="1095192"/>
                  <a:pt x="6181065" y="1105347"/>
                  <a:pt x="6165754" y="1105347"/>
                </a:cubicBezTo>
                <a:cubicBezTo>
                  <a:pt x="6148766" y="1105347"/>
                  <a:pt x="6135162" y="1095192"/>
                  <a:pt x="6135162" y="1081652"/>
                </a:cubicBezTo>
                <a:cubicBezTo>
                  <a:pt x="6135162" y="1068110"/>
                  <a:pt x="6148766" y="1057953"/>
                  <a:pt x="6164065" y="1057953"/>
                </a:cubicBezTo>
                <a:close/>
                <a:moveTo>
                  <a:pt x="6079058" y="1057953"/>
                </a:moveTo>
                <a:cubicBezTo>
                  <a:pt x="6096056" y="1057953"/>
                  <a:pt x="6109656" y="1068110"/>
                  <a:pt x="6109656" y="1081652"/>
                </a:cubicBezTo>
                <a:cubicBezTo>
                  <a:pt x="6109656" y="1095192"/>
                  <a:pt x="6096056" y="1105347"/>
                  <a:pt x="6080758" y="1105347"/>
                </a:cubicBezTo>
                <a:cubicBezTo>
                  <a:pt x="6063763" y="1105347"/>
                  <a:pt x="6050165" y="1095192"/>
                  <a:pt x="6050165" y="1081652"/>
                </a:cubicBezTo>
                <a:cubicBezTo>
                  <a:pt x="6050165" y="1068110"/>
                  <a:pt x="6063763" y="1057953"/>
                  <a:pt x="6079058" y="1057953"/>
                </a:cubicBezTo>
                <a:close/>
                <a:moveTo>
                  <a:pt x="5994079" y="1057953"/>
                </a:moveTo>
                <a:cubicBezTo>
                  <a:pt x="6012768" y="1057953"/>
                  <a:pt x="6024666" y="1068110"/>
                  <a:pt x="6024666" y="1081652"/>
                </a:cubicBezTo>
                <a:cubicBezTo>
                  <a:pt x="6024666" y="1095192"/>
                  <a:pt x="6011068" y="1105347"/>
                  <a:pt x="5994079" y="1105347"/>
                </a:cubicBezTo>
                <a:cubicBezTo>
                  <a:pt x="5977087" y="1105347"/>
                  <a:pt x="5963488" y="1095192"/>
                  <a:pt x="5963488" y="1081652"/>
                </a:cubicBezTo>
                <a:cubicBezTo>
                  <a:pt x="5963488" y="1068110"/>
                  <a:pt x="5977087" y="1057953"/>
                  <a:pt x="5994079" y="1057953"/>
                </a:cubicBezTo>
                <a:close/>
                <a:moveTo>
                  <a:pt x="5909084" y="1057953"/>
                </a:moveTo>
                <a:cubicBezTo>
                  <a:pt x="5927787" y="1057953"/>
                  <a:pt x="5939689" y="1068110"/>
                  <a:pt x="5939689" y="1081652"/>
                </a:cubicBezTo>
                <a:cubicBezTo>
                  <a:pt x="5939689" y="1095192"/>
                  <a:pt x="5926083" y="1105347"/>
                  <a:pt x="5909084" y="1105347"/>
                </a:cubicBezTo>
                <a:cubicBezTo>
                  <a:pt x="5892085" y="1105347"/>
                  <a:pt x="5878481" y="1095192"/>
                  <a:pt x="5878481" y="1081652"/>
                </a:cubicBezTo>
                <a:cubicBezTo>
                  <a:pt x="5878481" y="1068110"/>
                  <a:pt x="5892085" y="1057953"/>
                  <a:pt x="5909084" y="1057953"/>
                </a:cubicBezTo>
                <a:close/>
                <a:moveTo>
                  <a:pt x="5823942" y="1057953"/>
                </a:moveTo>
                <a:cubicBezTo>
                  <a:pt x="5839308" y="1057953"/>
                  <a:pt x="5852875" y="1068110"/>
                  <a:pt x="5852875" y="1081652"/>
                </a:cubicBezTo>
                <a:cubicBezTo>
                  <a:pt x="5852875" y="1095192"/>
                  <a:pt x="5839308" y="1105347"/>
                  <a:pt x="5822232" y="1105347"/>
                </a:cubicBezTo>
                <a:cubicBezTo>
                  <a:pt x="5805258" y="1105347"/>
                  <a:pt x="5791681" y="1095192"/>
                  <a:pt x="5793379" y="1081652"/>
                </a:cubicBezTo>
                <a:cubicBezTo>
                  <a:pt x="5793379" y="1068110"/>
                  <a:pt x="5806958" y="1057953"/>
                  <a:pt x="5823942" y="1057953"/>
                </a:cubicBezTo>
                <a:close/>
                <a:moveTo>
                  <a:pt x="11031941" y="1055506"/>
                </a:moveTo>
                <a:cubicBezTo>
                  <a:pt x="11050579" y="1055506"/>
                  <a:pt x="11072732" y="1067355"/>
                  <a:pt x="11081178" y="1079204"/>
                </a:cubicBezTo>
                <a:cubicBezTo>
                  <a:pt x="11089742" y="1092742"/>
                  <a:pt x="11079538" y="1102898"/>
                  <a:pt x="11059143" y="1102898"/>
                </a:cubicBezTo>
                <a:cubicBezTo>
                  <a:pt x="11038736" y="1102898"/>
                  <a:pt x="11016583" y="1092742"/>
                  <a:pt x="11009789" y="1079204"/>
                </a:cubicBezTo>
                <a:cubicBezTo>
                  <a:pt x="11001343" y="1065663"/>
                  <a:pt x="11011535" y="1055506"/>
                  <a:pt x="11031941" y="1055506"/>
                </a:cubicBezTo>
                <a:close/>
                <a:moveTo>
                  <a:pt x="10928184" y="1055506"/>
                </a:moveTo>
                <a:cubicBezTo>
                  <a:pt x="10948579" y="1055506"/>
                  <a:pt x="10970732" y="1065663"/>
                  <a:pt x="10977538" y="1079204"/>
                </a:cubicBezTo>
                <a:cubicBezTo>
                  <a:pt x="10984332" y="1092742"/>
                  <a:pt x="10975781" y="1102898"/>
                  <a:pt x="10955385" y="1102898"/>
                </a:cubicBezTo>
                <a:cubicBezTo>
                  <a:pt x="10934979" y="1102898"/>
                  <a:pt x="10912885" y="1092742"/>
                  <a:pt x="10906079" y="1079204"/>
                </a:cubicBezTo>
                <a:cubicBezTo>
                  <a:pt x="10899284" y="1065663"/>
                  <a:pt x="10907789" y="1055506"/>
                  <a:pt x="10928184" y="1055506"/>
                </a:cubicBezTo>
                <a:close/>
                <a:moveTo>
                  <a:pt x="10829571" y="1055506"/>
                </a:moveTo>
                <a:cubicBezTo>
                  <a:pt x="10849966" y="1055506"/>
                  <a:pt x="10872072" y="1065663"/>
                  <a:pt x="10878866" y="1079204"/>
                </a:cubicBezTo>
                <a:cubicBezTo>
                  <a:pt x="10885672" y="1092742"/>
                  <a:pt x="10877168" y="1102898"/>
                  <a:pt x="10856772" y="1102898"/>
                </a:cubicBezTo>
                <a:cubicBezTo>
                  <a:pt x="10836365" y="1102898"/>
                  <a:pt x="10814272" y="1092742"/>
                  <a:pt x="10807466" y="1079204"/>
                </a:cubicBezTo>
                <a:cubicBezTo>
                  <a:pt x="10800671" y="1065663"/>
                  <a:pt x="10810875" y="1055506"/>
                  <a:pt x="10829571" y="1055506"/>
                </a:cubicBezTo>
                <a:close/>
                <a:moveTo>
                  <a:pt x="10725874" y="1055506"/>
                </a:moveTo>
                <a:cubicBezTo>
                  <a:pt x="10746269" y="1055506"/>
                  <a:pt x="10766676" y="1065663"/>
                  <a:pt x="10775181" y="1079204"/>
                </a:cubicBezTo>
                <a:cubicBezTo>
                  <a:pt x="10781987" y="1092742"/>
                  <a:pt x="10771783" y="1102898"/>
                  <a:pt x="10753075" y="1102898"/>
                </a:cubicBezTo>
                <a:cubicBezTo>
                  <a:pt x="10732668" y="1102898"/>
                  <a:pt x="10710574" y="1092742"/>
                  <a:pt x="10703768" y="1079204"/>
                </a:cubicBezTo>
                <a:cubicBezTo>
                  <a:pt x="10696974" y="1065663"/>
                  <a:pt x="10707177" y="1055506"/>
                  <a:pt x="10725874" y="1055506"/>
                </a:cubicBezTo>
                <a:close/>
                <a:moveTo>
                  <a:pt x="3258383" y="1054569"/>
                </a:moveTo>
                <a:cubicBezTo>
                  <a:pt x="3275385" y="1054569"/>
                  <a:pt x="3283876" y="1064726"/>
                  <a:pt x="3280479" y="1078268"/>
                </a:cubicBezTo>
                <a:cubicBezTo>
                  <a:pt x="3277080" y="1091809"/>
                  <a:pt x="3260084" y="1101963"/>
                  <a:pt x="3243074" y="1101963"/>
                </a:cubicBezTo>
                <a:cubicBezTo>
                  <a:pt x="3226076" y="1101963"/>
                  <a:pt x="3215887" y="1091809"/>
                  <a:pt x="3220980" y="1078268"/>
                </a:cubicBezTo>
                <a:cubicBezTo>
                  <a:pt x="3224380" y="1064726"/>
                  <a:pt x="3241374" y="1054569"/>
                  <a:pt x="3258383" y="1054569"/>
                </a:cubicBezTo>
                <a:close/>
                <a:moveTo>
                  <a:pt x="3171687" y="1054569"/>
                </a:moveTo>
                <a:cubicBezTo>
                  <a:pt x="3188689" y="1054569"/>
                  <a:pt x="3198902" y="1064726"/>
                  <a:pt x="3193797" y="1078268"/>
                </a:cubicBezTo>
                <a:cubicBezTo>
                  <a:pt x="3190384" y="1091809"/>
                  <a:pt x="3173387" y="1101963"/>
                  <a:pt x="3156387" y="1101963"/>
                </a:cubicBezTo>
                <a:cubicBezTo>
                  <a:pt x="3139391" y="1101963"/>
                  <a:pt x="3129188" y="1091809"/>
                  <a:pt x="3134282" y="1078268"/>
                </a:cubicBezTo>
                <a:cubicBezTo>
                  <a:pt x="3139391" y="1064726"/>
                  <a:pt x="3154688" y="1054569"/>
                  <a:pt x="3171687" y="1054569"/>
                </a:cubicBezTo>
                <a:close/>
                <a:moveTo>
                  <a:pt x="3088390" y="1054569"/>
                </a:moveTo>
                <a:cubicBezTo>
                  <a:pt x="3103690" y="1054569"/>
                  <a:pt x="3113895" y="1064726"/>
                  <a:pt x="3110496" y="1078268"/>
                </a:cubicBezTo>
                <a:cubicBezTo>
                  <a:pt x="3105389" y="1091809"/>
                  <a:pt x="3090089" y="1101963"/>
                  <a:pt x="3073091" y="1101963"/>
                </a:cubicBezTo>
                <a:cubicBezTo>
                  <a:pt x="3056079" y="1101963"/>
                  <a:pt x="3045887" y="1091809"/>
                  <a:pt x="3050983" y="1078268"/>
                </a:cubicBezTo>
                <a:cubicBezTo>
                  <a:pt x="3056079" y="1064726"/>
                  <a:pt x="3073091" y="1054569"/>
                  <a:pt x="3088390" y="1054569"/>
                </a:cubicBezTo>
                <a:close/>
                <a:moveTo>
                  <a:pt x="3003359" y="1054569"/>
                </a:moveTo>
                <a:cubicBezTo>
                  <a:pt x="3018658" y="1054569"/>
                  <a:pt x="3028863" y="1064726"/>
                  <a:pt x="3025466" y="1078268"/>
                </a:cubicBezTo>
                <a:cubicBezTo>
                  <a:pt x="3020359" y="1091809"/>
                  <a:pt x="3003359" y="1101963"/>
                  <a:pt x="2988059" y="1101963"/>
                </a:cubicBezTo>
                <a:cubicBezTo>
                  <a:pt x="2972758" y="1101963"/>
                  <a:pt x="2960856" y="1091809"/>
                  <a:pt x="2965964" y="1078268"/>
                </a:cubicBezTo>
                <a:cubicBezTo>
                  <a:pt x="2971060" y="1064726"/>
                  <a:pt x="2988059" y="1054569"/>
                  <a:pt x="3003359" y="1054569"/>
                </a:cubicBezTo>
                <a:close/>
                <a:moveTo>
                  <a:pt x="2916662" y="1052875"/>
                </a:moveTo>
                <a:cubicBezTo>
                  <a:pt x="2933658" y="1054568"/>
                  <a:pt x="2942163" y="1064724"/>
                  <a:pt x="2938766" y="1076573"/>
                </a:cubicBezTo>
                <a:cubicBezTo>
                  <a:pt x="2933658" y="1090115"/>
                  <a:pt x="2916662" y="1100268"/>
                  <a:pt x="2899666" y="1100268"/>
                </a:cubicBezTo>
                <a:cubicBezTo>
                  <a:pt x="2882668" y="1100268"/>
                  <a:pt x="2874164" y="1090115"/>
                  <a:pt x="2877561" y="1076573"/>
                </a:cubicBezTo>
                <a:cubicBezTo>
                  <a:pt x="2882668" y="1063031"/>
                  <a:pt x="2899666" y="1052875"/>
                  <a:pt x="2916662" y="1052875"/>
                </a:cubicBezTo>
                <a:close/>
                <a:moveTo>
                  <a:pt x="2829957" y="1052875"/>
                </a:moveTo>
                <a:cubicBezTo>
                  <a:pt x="2846966" y="1054568"/>
                  <a:pt x="2857157" y="1064724"/>
                  <a:pt x="2852061" y="1076573"/>
                </a:cubicBezTo>
                <a:cubicBezTo>
                  <a:pt x="2846966" y="1090115"/>
                  <a:pt x="2829957" y="1100268"/>
                  <a:pt x="2812947" y="1100268"/>
                </a:cubicBezTo>
                <a:cubicBezTo>
                  <a:pt x="2795947" y="1100268"/>
                  <a:pt x="2787434" y="1090115"/>
                  <a:pt x="2790831" y="1076573"/>
                </a:cubicBezTo>
                <a:cubicBezTo>
                  <a:pt x="2795947" y="1063031"/>
                  <a:pt x="2812947" y="1052875"/>
                  <a:pt x="2829957" y="1052875"/>
                </a:cubicBezTo>
                <a:close/>
                <a:moveTo>
                  <a:pt x="2746621" y="1052875"/>
                </a:moveTo>
                <a:cubicBezTo>
                  <a:pt x="2761932" y="1054568"/>
                  <a:pt x="2772124" y="1064724"/>
                  <a:pt x="2767028" y="1076573"/>
                </a:cubicBezTo>
                <a:cubicBezTo>
                  <a:pt x="2761932" y="1090115"/>
                  <a:pt x="2744922" y="1100268"/>
                  <a:pt x="2727913" y="1100268"/>
                </a:cubicBezTo>
                <a:cubicBezTo>
                  <a:pt x="2710915" y="1100268"/>
                  <a:pt x="2702422" y="1090115"/>
                  <a:pt x="2707519" y="1076573"/>
                </a:cubicBezTo>
                <a:cubicBezTo>
                  <a:pt x="2712613" y="1063031"/>
                  <a:pt x="2729611" y="1052875"/>
                  <a:pt x="2746621" y="1052875"/>
                </a:cubicBezTo>
                <a:close/>
                <a:moveTo>
                  <a:pt x="2661619" y="1052875"/>
                </a:moveTo>
                <a:cubicBezTo>
                  <a:pt x="2676929" y="1054568"/>
                  <a:pt x="2687120" y="1064724"/>
                  <a:pt x="2682024" y="1076573"/>
                </a:cubicBezTo>
                <a:cubicBezTo>
                  <a:pt x="2676929" y="1090115"/>
                  <a:pt x="2659919" y="1100268"/>
                  <a:pt x="2642922" y="1100268"/>
                </a:cubicBezTo>
                <a:cubicBezTo>
                  <a:pt x="2625924" y="1100268"/>
                  <a:pt x="2617419" y="1090115"/>
                  <a:pt x="2622527" y="1076573"/>
                </a:cubicBezTo>
                <a:cubicBezTo>
                  <a:pt x="2627623" y="1063031"/>
                  <a:pt x="2644620" y="1052875"/>
                  <a:pt x="2661619" y="1052875"/>
                </a:cubicBezTo>
                <a:close/>
                <a:moveTo>
                  <a:pt x="2576606" y="1052875"/>
                </a:moveTo>
                <a:cubicBezTo>
                  <a:pt x="2591917" y="1054568"/>
                  <a:pt x="2602120" y="1064724"/>
                  <a:pt x="2597024" y="1076573"/>
                </a:cubicBezTo>
                <a:cubicBezTo>
                  <a:pt x="2591917" y="1090115"/>
                  <a:pt x="2574907" y="1100268"/>
                  <a:pt x="2557910" y="1100268"/>
                </a:cubicBezTo>
                <a:cubicBezTo>
                  <a:pt x="2540912" y="1100268"/>
                  <a:pt x="2532406" y="1090115"/>
                  <a:pt x="2537514" y="1076573"/>
                </a:cubicBezTo>
                <a:cubicBezTo>
                  <a:pt x="2542610" y="1063031"/>
                  <a:pt x="2559608" y="1052875"/>
                  <a:pt x="2576606" y="1052875"/>
                </a:cubicBezTo>
                <a:close/>
                <a:moveTo>
                  <a:pt x="2489930" y="1052875"/>
                </a:moveTo>
                <a:cubicBezTo>
                  <a:pt x="2505230" y="1052875"/>
                  <a:pt x="2515433" y="1064724"/>
                  <a:pt x="2510326" y="1076573"/>
                </a:cubicBezTo>
                <a:cubicBezTo>
                  <a:pt x="2505230" y="1090115"/>
                  <a:pt x="2488232" y="1100268"/>
                  <a:pt x="2471234" y="1100268"/>
                </a:cubicBezTo>
                <a:cubicBezTo>
                  <a:pt x="2454213" y="1100268"/>
                  <a:pt x="2445720" y="1090115"/>
                  <a:pt x="2450815" y="1076573"/>
                </a:cubicBezTo>
                <a:cubicBezTo>
                  <a:pt x="2455923" y="1063031"/>
                  <a:pt x="2474631" y="1052875"/>
                  <a:pt x="2489930" y="1052875"/>
                </a:cubicBezTo>
                <a:close/>
                <a:moveTo>
                  <a:pt x="2408347" y="1052875"/>
                </a:moveTo>
                <a:cubicBezTo>
                  <a:pt x="2425345" y="1052875"/>
                  <a:pt x="2433849" y="1063031"/>
                  <a:pt x="2428741" y="1076573"/>
                </a:cubicBezTo>
                <a:cubicBezTo>
                  <a:pt x="2423645" y="1090115"/>
                  <a:pt x="2404950" y="1100268"/>
                  <a:pt x="2389650" y="1100268"/>
                </a:cubicBezTo>
                <a:cubicBezTo>
                  <a:pt x="2372641" y="1100268"/>
                  <a:pt x="2364148" y="1090115"/>
                  <a:pt x="2369243" y="1076573"/>
                </a:cubicBezTo>
                <a:cubicBezTo>
                  <a:pt x="2374351" y="1063031"/>
                  <a:pt x="2393048" y="1052875"/>
                  <a:pt x="2408347" y="1052875"/>
                </a:cubicBezTo>
                <a:close/>
                <a:moveTo>
                  <a:pt x="2321625" y="1052875"/>
                </a:moveTo>
                <a:cubicBezTo>
                  <a:pt x="2340333" y="1052875"/>
                  <a:pt x="2348825" y="1063031"/>
                  <a:pt x="2343729" y="1076573"/>
                </a:cubicBezTo>
                <a:cubicBezTo>
                  <a:pt x="2338622" y="1090115"/>
                  <a:pt x="2319926" y="1100268"/>
                  <a:pt x="2302928" y="1100268"/>
                </a:cubicBezTo>
                <a:cubicBezTo>
                  <a:pt x="2285930" y="1100268"/>
                  <a:pt x="2277425" y="1090115"/>
                  <a:pt x="2282533" y="1076573"/>
                </a:cubicBezTo>
                <a:cubicBezTo>
                  <a:pt x="2287629" y="1063031"/>
                  <a:pt x="2306325" y="1052875"/>
                  <a:pt x="2321625" y="1052875"/>
                </a:cubicBezTo>
                <a:close/>
                <a:moveTo>
                  <a:pt x="2236613" y="1052875"/>
                </a:moveTo>
                <a:cubicBezTo>
                  <a:pt x="2253622" y="1052875"/>
                  <a:pt x="2262127" y="1063031"/>
                  <a:pt x="2257019" y="1076573"/>
                </a:cubicBezTo>
                <a:cubicBezTo>
                  <a:pt x="2251923" y="1090115"/>
                  <a:pt x="2233215" y="1100268"/>
                  <a:pt x="2216206" y="1100268"/>
                </a:cubicBezTo>
                <a:cubicBezTo>
                  <a:pt x="2199208" y="1100268"/>
                  <a:pt x="2190715" y="1090115"/>
                  <a:pt x="2195811" y="1076573"/>
                </a:cubicBezTo>
                <a:cubicBezTo>
                  <a:pt x="2200906" y="1063031"/>
                  <a:pt x="2219615" y="1052875"/>
                  <a:pt x="2236613" y="1052875"/>
                </a:cubicBezTo>
                <a:close/>
                <a:moveTo>
                  <a:pt x="2149926" y="1052875"/>
                </a:moveTo>
                <a:cubicBezTo>
                  <a:pt x="2168623" y="1052875"/>
                  <a:pt x="2177126" y="1063031"/>
                  <a:pt x="2170332" y="1076573"/>
                </a:cubicBezTo>
                <a:cubicBezTo>
                  <a:pt x="2165224" y="1090115"/>
                  <a:pt x="2146528" y="1100268"/>
                  <a:pt x="2129519" y="1100268"/>
                </a:cubicBezTo>
                <a:cubicBezTo>
                  <a:pt x="2112522" y="1100268"/>
                  <a:pt x="2104017" y="1090115"/>
                  <a:pt x="2109112" y="1076573"/>
                </a:cubicBezTo>
                <a:cubicBezTo>
                  <a:pt x="2114220" y="1063031"/>
                  <a:pt x="2132916" y="1052875"/>
                  <a:pt x="2149926" y="1052875"/>
                </a:cubicBezTo>
                <a:close/>
                <a:moveTo>
                  <a:pt x="2066612" y="1052875"/>
                </a:moveTo>
                <a:cubicBezTo>
                  <a:pt x="2083610" y="1052875"/>
                  <a:pt x="2092115" y="1063031"/>
                  <a:pt x="2085308" y="1076573"/>
                </a:cubicBezTo>
                <a:cubicBezTo>
                  <a:pt x="2080213" y="1090115"/>
                  <a:pt x="2061517" y="1100268"/>
                  <a:pt x="2044507" y="1100268"/>
                </a:cubicBezTo>
                <a:cubicBezTo>
                  <a:pt x="2027509" y="1100268"/>
                  <a:pt x="2019016" y="1090115"/>
                  <a:pt x="2025810" y="1076573"/>
                </a:cubicBezTo>
                <a:cubicBezTo>
                  <a:pt x="2030918" y="1063031"/>
                  <a:pt x="2049614" y="1052875"/>
                  <a:pt x="2066612" y="1052875"/>
                </a:cubicBezTo>
                <a:close/>
                <a:moveTo>
                  <a:pt x="1981596" y="1052875"/>
                </a:moveTo>
                <a:cubicBezTo>
                  <a:pt x="1996907" y="1052875"/>
                  <a:pt x="2005400" y="1063031"/>
                  <a:pt x="2000305" y="1076573"/>
                </a:cubicBezTo>
                <a:cubicBezTo>
                  <a:pt x="1993510" y="1090115"/>
                  <a:pt x="1976501" y="1100268"/>
                  <a:pt x="1959491" y="1100268"/>
                </a:cubicBezTo>
                <a:cubicBezTo>
                  <a:pt x="1942494" y="1100268"/>
                  <a:pt x="1934001" y="1090115"/>
                  <a:pt x="1940794" y="1076573"/>
                </a:cubicBezTo>
                <a:cubicBezTo>
                  <a:pt x="1947602" y="1063031"/>
                  <a:pt x="1964598" y="1052875"/>
                  <a:pt x="1981596" y="1052875"/>
                </a:cubicBezTo>
                <a:close/>
                <a:moveTo>
                  <a:pt x="1896596" y="1052875"/>
                </a:moveTo>
                <a:cubicBezTo>
                  <a:pt x="1911895" y="1052875"/>
                  <a:pt x="1920388" y="1063031"/>
                  <a:pt x="1915293" y="1076573"/>
                </a:cubicBezTo>
                <a:cubicBezTo>
                  <a:pt x="1908498" y="1088422"/>
                  <a:pt x="1891488" y="1100268"/>
                  <a:pt x="1874479" y="1100268"/>
                </a:cubicBezTo>
                <a:cubicBezTo>
                  <a:pt x="1857482" y="1100268"/>
                  <a:pt x="1848989" y="1090115"/>
                  <a:pt x="1855783" y="1076573"/>
                </a:cubicBezTo>
                <a:cubicBezTo>
                  <a:pt x="1862589" y="1063031"/>
                  <a:pt x="1879586" y="1052875"/>
                  <a:pt x="1896596" y="1052875"/>
                </a:cubicBezTo>
                <a:close/>
                <a:moveTo>
                  <a:pt x="1809886" y="1051181"/>
                </a:moveTo>
                <a:cubicBezTo>
                  <a:pt x="1826883" y="1052873"/>
                  <a:pt x="1833690" y="1063029"/>
                  <a:pt x="1828594" y="1074879"/>
                </a:cubicBezTo>
                <a:cubicBezTo>
                  <a:pt x="1821788" y="1086728"/>
                  <a:pt x="1803091" y="1098575"/>
                  <a:pt x="1787793" y="1098575"/>
                </a:cubicBezTo>
                <a:cubicBezTo>
                  <a:pt x="1770794" y="1098575"/>
                  <a:pt x="1762290" y="1088420"/>
                  <a:pt x="1769085" y="1074879"/>
                </a:cubicBezTo>
                <a:cubicBezTo>
                  <a:pt x="1775891" y="1061337"/>
                  <a:pt x="1794586" y="1051181"/>
                  <a:pt x="1809886" y="1051181"/>
                </a:cubicBezTo>
                <a:close/>
                <a:moveTo>
                  <a:pt x="1723200" y="1051181"/>
                </a:moveTo>
                <a:cubicBezTo>
                  <a:pt x="1740197" y="1052873"/>
                  <a:pt x="1748690" y="1063029"/>
                  <a:pt x="1741896" y="1074879"/>
                </a:cubicBezTo>
                <a:cubicBezTo>
                  <a:pt x="1735101" y="1086728"/>
                  <a:pt x="1716394" y="1098575"/>
                  <a:pt x="1701094" y="1098575"/>
                </a:cubicBezTo>
                <a:cubicBezTo>
                  <a:pt x="1684097" y="1098575"/>
                  <a:pt x="1675592" y="1088420"/>
                  <a:pt x="1682398" y="1074879"/>
                </a:cubicBezTo>
                <a:cubicBezTo>
                  <a:pt x="1689193" y="1061337"/>
                  <a:pt x="1707900" y="1051181"/>
                  <a:pt x="1723200" y="1051181"/>
                </a:cubicBezTo>
                <a:close/>
                <a:moveTo>
                  <a:pt x="1638188" y="1051181"/>
                </a:moveTo>
                <a:cubicBezTo>
                  <a:pt x="1655184" y="1052873"/>
                  <a:pt x="1663689" y="1063029"/>
                  <a:pt x="1656883" y="1074879"/>
                </a:cubicBezTo>
                <a:cubicBezTo>
                  <a:pt x="1650089" y="1086728"/>
                  <a:pt x="1631380" y="1098575"/>
                  <a:pt x="1614383" y="1098575"/>
                </a:cubicBezTo>
                <a:cubicBezTo>
                  <a:pt x="1597374" y="1098575"/>
                  <a:pt x="1588881" y="1088420"/>
                  <a:pt x="1595674" y="1074879"/>
                </a:cubicBezTo>
                <a:cubicBezTo>
                  <a:pt x="1602481" y="1061337"/>
                  <a:pt x="1621178" y="1051181"/>
                  <a:pt x="1638188" y="1051181"/>
                </a:cubicBezTo>
                <a:close/>
                <a:moveTo>
                  <a:pt x="1549787" y="1051181"/>
                </a:moveTo>
                <a:cubicBezTo>
                  <a:pt x="1566784" y="1052873"/>
                  <a:pt x="1575290" y="1063029"/>
                  <a:pt x="1568483" y="1074879"/>
                </a:cubicBezTo>
                <a:cubicBezTo>
                  <a:pt x="1561688" y="1086728"/>
                  <a:pt x="1542993" y="1098575"/>
                  <a:pt x="1525971" y="1098575"/>
                </a:cubicBezTo>
                <a:cubicBezTo>
                  <a:pt x="1508974" y="1098575"/>
                  <a:pt x="1502179" y="1088420"/>
                  <a:pt x="1507275" y="1074879"/>
                </a:cubicBezTo>
                <a:cubicBezTo>
                  <a:pt x="1514081" y="1061337"/>
                  <a:pt x="1532778" y="1051181"/>
                  <a:pt x="1549787" y="1051181"/>
                </a:cubicBezTo>
                <a:close/>
                <a:moveTo>
                  <a:pt x="1466475" y="1051181"/>
                </a:moveTo>
                <a:cubicBezTo>
                  <a:pt x="1481773" y="1052873"/>
                  <a:pt x="1490278" y="1063029"/>
                  <a:pt x="1483485" y="1074879"/>
                </a:cubicBezTo>
                <a:cubicBezTo>
                  <a:pt x="1476678" y="1086728"/>
                  <a:pt x="1457981" y="1098575"/>
                  <a:pt x="1440984" y="1098575"/>
                </a:cubicBezTo>
                <a:cubicBezTo>
                  <a:pt x="1423974" y="1098575"/>
                  <a:pt x="1417168" y="1088420"/>
                  <a:pt x="1423974" y="1074879"/>
                </a:cubicBezTo>
                <a:cubicBezTo>
                  <a:pt x="1430781" y="1061337"/>
                  <a:pt x="1449477" y="1051181"/>
                  <a:pt x="1466475" y="1051181"/>
                </a:cubicBezTo>
                <a:close/>
                <a:moveTo>
                  <a:pt x="1381462" y="1051181"/>
                </a:moveTo>
                <a:cubicBezTo>
                  <a:pt x="1396760" y="1051181"/>
                  <a:pt x="1405266" y="1063029"/>
                  <a:pt x="1398459" y="1074879"/>
                </a:cubicBezTo>
                <a:cubicBezTo>
                  <a:pt x="1391664" y="1086728"/>
                  <a:pt x="1372957" y="1098575"/>
                  <a:pt x="1355959" y="1098575"/>
                </a:cubicBezTo>
                <a:cubicBezTo>
                  <a:pt x="1338961" y="1098575"/>
                  <a:pt x="1332167" y="1088420"/>
                  <a:pt x="1338961" y="1074879"/>
                </a:cubicBezTo>
                <a:cubicBezTo>
                  <a:pt x="1345768" y="1061337"/>
                  <a:pt x="1364464" y="1051181"/>
                  <a:pt x="1381462" y="1051181"/>
                </a:cubicBezTo>
                <a:close/>
                <a:moveTo>
                  <a:pt x="1294750" y="1051181"/>
                </a:moveTo>
                <a:cubicBezTo>
                  <a:pt x="1311747" y="1051181"/>
                  <a:pt x="1318554" y="1063029"/>
                  <a:pt x="1311747" y="1074879"/>
                </a:cubicBezTo>
                <a:cubicBezTo>
                  <a:pt x="1304953" y="1086728"/>
                  <a:pt x="1286246" y="1098575"/>
                  <a:pt x="1269247" y="1098575"/>
                </a:cubicBezTo>
                <a:cubicBezTo>
                  <a:pt x="1252238" y="1098575"/>
                  <a:pt x="1245444" y="1088420"/>
                  <a:pt x="1252238" y="1074879"/>
                </a:cubicBezTo>
                <a:cubicBezTo>
                  <a:pt x="1259043" y="1061337"/>
                  <a:pt x="1277741" y="1051181"/>
                  <a:pt x="1294750" y="1051181"/>
                </a:cubicBezTo>
                <a:close/>
                <a:moveTo>
                  <a:pt x="1209761" y="1051181"/>
                </a:moveTo>
                <a:cubicBezTo>
                  <a:pt x="1226758" y="1051181"/>
                  <a:pt x="1233553" y="1061337"/>
                  <a:pt x="1226758" y="1074879"/>
                </a:cubicBezTo>
                <a:cubicBezTo>
                  <a:pt x="1219952" y="1086728"/>
                  <a:pt x="1199558" y="1098575"/>
                  <a:pt x="1184259" y="1098575"/>
                </a:cubicBezTo>
                <a:cubicBezTo>
                  <a:pt x="1167258" y="1098575"/>
                  <a:pt x="1160448" y="1088420"/>
                  <a:pt x="1167258" y="1074879"/>
                </a:cubicBezTo>
                <a:cubicBezTo>
                  <a:pt x="1174059" y="1061337"/>
                  <a:pt x="1194462" y="1051181"/>
                  <a:pt x="1209761" y="1051181"/>
                </a:cubicBezTo>
                <a:close/>
                <a:moveTo>
                  <a:pt x="1124743" y="1051181"/>
                </a:moveTo>
                <a:cubicBezTo>
                  <a:pt x="1141743" y="1051181"/>
                  <a:pt x="1148542" y="1061337"/>
                  <a:pt x="1141743" y="1074879"/>
                </a:cubicBezTo>
                <a:cubicBezTo>
                  <a:pt x="1134942" y="1086728"/>
                  <a:pt x="1114543" y="1098575"/>
                  <a:pt x="1099243" y="1098575"/>
                </a:cubicBezTo>
                <a:cubicBezTo>
                  <a:pt x="1082241" y="1098575"/>
                  <a:pt x="1075441" y="1088420"/>
                  <a:pt x="1082241" y="1074879"/>
                </a:cubicBezTo>
                <a:cubicBezTo>
                  <a:pt x="1089042" y="1063029"/>
                  <a:pt x="1109443" y="1051181"/>
                  <a:pt x="1124743" y="1051181"/>
                </a:cubicBezTo>
                <a:close/>
                <a:moveTo>
                  <a:pt x="11436316" y="1047228"/>
                </a:moveTo>
                <a:cubicBezTo>
                  <a:pt x="11456711" y="1047228"/>
                  <a:pt x="11478864" y="1059077"/>
                  <a:pt x="11487310" y="1070926"/>
                </a:cubicBezTo>
                <a:cubicBezTo>
                  <a:pt x="11495861" y="1084468"/>
                  <a:pt x="11485670" y="1094619"/>
                  <a:pt x="11465263" y="1094619"/>
                </a:cubicBezTo>
                <a:cubicBezTo>
                  <a:pt x="11444868" y="1094619"/>
                  <a:pt x="11422715" y="1084468"/>
                  <a:pt x="11414269" y="1070926"/>
                </a:cubicBezTo>
                <a:cubicBezTo>
                  <a:pt x="11405718" y="1057385"/>
                  <a:pt x="11415909" y="1047228"/>
                  <a:pt x="11436316" y="1047228"/>
                </a:cubicBezTo>
                <a:close/>
                <a:moveTo>
                  <a:pt x="11334318" y="1047228"/>
                </a:moveTo>
                <a:cubicBezTo>
                  <a:pt x="11353073" y="1047228"/>
                  <a:pt x="11375119" y="1057385"/>
                  <a:pt x="11383671" y="1070926"/>
                </a:cubicBezTo>
                <a:cubicBezTo>
                  <a:pt x="11392117" y="1084468"/>
                  <a:pt x="11381925" y="1094619"/>
                  <a:pt x="11361518" y="1094619"/>
                </a:cubicBezTo>
                <a:cubicBezTo>
                  <a:pt x="11341123" y="1094619"/>
                  <a:pt x="11319077" y="1084468"/>
                  <a:pt x="11312282" y="1070926"/>
                </a:cubicBezTo>
                <a:cubicBezTo>
                  <a:pt x="11303719" y="1057385"/>
                  <a:pt x="11313922" y="1047228"/>
                  <a:pt x="11334318" y="1047228"/>
                </a:cubicBezTo>
                <a:close/>
                <a:moveTo>
                  <a:pt x="11230690" y="1047228"/>
                </a:moveTo>
                <a:cubicBezTo>
                  <a:pt x="11249328" y="1047228"/>
                  <a:pt x="11271480" y="1057385"/>
                  <a:pt x="11279926" y="1070926"/>
                </a:cubicBezTo>
                <a:cubicBezTo>
                  <a:pt x="11286733" y="1084468"/>
                  <a:pt x="11278287" y="1094619"/>
                  <a:pt x="11257879" y="1094619"/>
                </a:cubicBezTo>
                <a:cubicBezTo>
                  <a:pt x="11237484" y="1094619"/>
                  <a:pt x="11215332" y="1084468"/>
                  <a:pt x="11208526" y="1070926"/>
                </a:cubicBezTo>
                <a:cubicBezTo>
                  <a:pt x="11201731" y="1057385"/>
                  <a:pt x="11210283" y="1047228"/>
                  <a:pt x="11230690" y="1047228"/>
                </a:cubicBezTo>
                <a:close/>
                <a:moveTo>
                  <a:pt x="11130306" y="1047228"/>
                </a:moveTo>
                <a:cubicBezTo>
                  <a:pt x="11150714" y="1047228"/>
                  <a:pt x="11172866" y="1057385"/>
                  <a:pt x="11179660" y="1070926"/>
                </a:cubicBezTo>
                <a:cubicBezTo>
                  <a:pt x="11186467" y="1084468"/>
                  <a:pt x="11176263" y="1094619"/>
                  <a:pt x="11157508" y="1094619"/>
                </a:cubicBezTo>
                <a:cubicBezTo>
                  <a:pt x="11137113" y="1094619"/>
                  <a:pt x="11115066" y="1084468"/>
                  <a:pt x="11108260" y="1070926"/>
                </a:cubicBezTo>
                <a:cubicBezTo>
                  <a:pt x="11101465" y="1057385"/>
                  <a:pt x="11111669" y="1047228"/>
                  <a:pt x="11130306" y="1047228"/>
                </a:cubicBezTo>
                <a:close/>
                <a:moveTo>
                  <a:pt x="11809762" y="1020362"/>
                </a:moveTo>
                <a:cubicBezTo>
                  <a:pt x="11830168" y="1020362"/>
                  <a:pt x="11852227" y="1030519"/>
                  <a:pt x="11859068" y="1044060"/>
                </a:cubicBezTo>
                <a:cubicBezTo>
                  <a:pt x="11865792" y="1057602"/>
                  <a:pt x="11855648" y="1067759"/>
                  <a:pt x="11837010" y="1067759"/>
                </a:cubicBezTo>
                <a:cubicBezTo>
                  <a:pt x="11816604" y="1067759"/>
                  <a:pt x="11796197" y="1057602"/>
                  <a:pt x="11787609" y="1044060"/>
                </a:cubicBezTo>
                <a:cubicBezTo>
                  <a:pt x="11780815" y="1030519"/>
                  <a:pt x="11791007" y="1020362"/>
                  <a:pt x="11809762" y="1020362"/>
                </a:cubicBezTo>
                <a:close/>
                <a:moveTo>
                  <a:pt x="10402289" y="997013"/>
                </a:moveTo>
                <a:cubicBezTo>
                  <a:pt x="10419286" y="997013"/>
                  <a:pt x="10437983" y="1007169"/>
                  <a:pt x="10444789" y="1020711"/>
                </a:cubicBezTo>
                <a:cubicBezTo>
                  <a:pt x="10451583" y="1034253"/>
                  <a:pt x="10443090" y="1044409"/>
                  <a:pt x="10427791" y="1044409"/>
                </a:cubicBezTo>
                <a:cubicBezTo>
                  <a:pt x="10410781" y="1044409"/>
                  <a:pt x="10392085" y="1034253"/>
                  <a:pt x="10385290" y="1020711"/>
                </a:cubicBezTo>
                <a:cubicBezTo>
                  <a:pt x="10378485" y="1007169"/>
                  <a:pt x="10386989" y="997013"/>
                  <a:pt x="10402289" y="997013"/>
                </a:cubicBezTo>
                <a:close/>
                <a:moveTo>
                  <a:pt x="7182217" y="997013"/>
                </a:moveTo>
                <a:cubicBezTo>
                  <a:pt x="7199215" y="998705"/>
                  <a:pt x="7212817" y="1008862"/>
                  <a:pt x="7214520" y="1020711"/>
                </a:cubicBezTo>
                <a:cubicBezTo>
                  <a:pt x="7216215" y="1034253"/>
                  <a:pt x="7204323" y="1044409"/>
                  <a:pt x="7187312" y="1044409"/>
                </a:cubicBezTo>
                <a:cubicBezTo>
                  <a:pt x="7170316" y="1044409"/>
                  <a:pt x="7156712" y="1034253"/>
                  <a:pt x="7155017" y="1020711"/>
                </a:cubicBezTo>
                <a:cubicBezTo>
                  <a:pt x="7153318" y="1007169"/>
                  <a:pt x="7165219" y="997013"/>
                  <a:pt x="7182217" y="997013"/>
                </a:cubicBezTo>
                <a:close/>
                <a:moveTo>
                  <a:pt x="7097237" y="997013"/>
                </a:moveTo>
                <a:cubicBezTo>
                  <a:pt x="7114228" y="998705"/>
                  <a:pt x="7127829" y="1008862"/>
                  <a:pt x="7129528" y="1020711"/>
                </a:cubicBezTo>
                <a:cubicBezTo>
                  <a:pt x="7131224" y="1034253"/>
                  <a:pt x="7119337" y="1044409"/>
                  <a:pt x="7102327" y="1044409"/>
                </a:cubicBezTo>
                <a:cubicBezTo>
                  <a:pt x="7085335" y="1044409"/>
                  <a:pt x="7071736" y="1034253"/>
                  <a:pt x="7070037" y="1020711"/>
                </a:cubicBezTo>
                <a:cubicBezTo>
                  <a:pt x="7068337" y="1007169"/>
                  <a:pt x="7080241" y="997013"/>
                  <a:pt x="7097237" y="997013"/>
                </a:cubicBezTo>
                <a:close/>
                <a:moveTo>
                  <a:pt x="7013923" y="997013"/>
                </a:moveTo>
                <a:cubicBezTo>
                  <a:pt x="7029232" y="998705"/>
                  <a:pt x="7044527" y="1008862"/>
                  <a:pt x="7046225" y="1020711"/>
                </a:cubicBezTo>
                <a:cubicBezTo>
                  <a:pt x="7047923" y="1034253"/>
                  <a:pt x="7036026" y="1044409"/>
                  <a:pt x="7019030" y="1044409"/>
                </a:cubicBezTo>
                <a:cubicBezTo>
                  <a:pt x="7002034" y="1044409"/>
                  <a:pt x="6988426" y="1034253"/>
                  <a:pt x="6986726" y="1020711"/>
                </a:cubicBezTo>
                <a:cubicBezTo>
                  <a:pt x="6985030" y="1007169"/>
                  <a:pt x="6996927" y="997013"/>
                  <a:pt x="7013923" y="997013"/>
                </a:cubicBezTo>
                <a:close/>
                <a:moveTo>
                  <a:pt x="6928948" y="997013"/>
                </a:moveTo>
                <a:cubicBezTo>
                  <a:pt x="6945947" y="997013"/>
                  <a:pt x="6959542" y="1008862"/>
                  <a:pt x="6961242" y="1020711"/>
                </a:cubicBezTo>
                <a:cubicBezTo>
                  <a:pt x="6962938" y="1034253"/>
                  <a:pt x="6951038" y="1044409"/>
                  <a:pt x="6934045" y="1044409"/>
                </a:cubicBezTo>
                <a:cubicBezTo>
                  <a:pt x="6917054" y="1044409"/>
                  <a:pt x="6903449" y="1034253"/>
                  <a:pt x="6901754" y="1020711"/>
                </a:cubicBezTo>
                <a:cubicBezTo>
                  <a:pt x="6900053" y="1007169"/>
                  <a:pt x="6911944" y="997013"/>
                  <a:pt x="6928948" y="997013"/>
                </a:cubicBezTo>
                <a:close/>
                <a:moveTo>
                  <a:pt x="6843941" y="997013"/>
                </a:moveTo>
                <a:cubicBezTo>
                  <a:pt x="6860949" y="997013"/>
                  <a:pt x="6876261" y="1008862"/>
                  <a:pt x="6876261" y="1020711"/>
                </a:cubicBezTo>
                <a:cubicBezTo>
                  <a:pt x="6877954" y="1034253"/>
                  <a:pt x="6866045" y="1044409"/>
                  <a:pt x="6849049" y="1044409"/>
                </a:cubicBezTo>
                <a:cubicBezTo>
                  <a:pt x="6832055" y="1044409"/>
                  <a:pt x="6818457" y="1034253"/>
                  <a:pt x="6816757" y="1020711"/>
                </a:cubicBezTo>
                <a:cubicBezTo>
                  <a:pt x="6815061" y="1007169"/>
                  <a:pt x="6826945" y="997013"/>
                  <a:pt x="6843941" y="997013"/>
                </a:cubicBezTo>
                <a:close/>
                <a:moveTo>
                  <a:pt x="6757283" y="997013"/>
                </a:moveTo>
                <a:cubicBezTo>
                  <a:pt x="6774285" y="997013"/>
                  <a:pt x="6789580" y="1007169"/>
                  <a:pt x="6789580" y="1020711"/>
                </a:cubicBezTo>
                <a:cubicBezTo>
                  <a:pt x="6791248" y="1034253"/>
                  <a:pt x="6777677" y="1044409"/>
                  <a:pt x="6762385" y="1044409"/>
                </a:cubicBezTo>
                <a:cubicBezTo>
                  <a:pt x="6745393" y="1044409"/>
                  <a:pt x="6731793" y="1034253"/>
                  <a:pt x="6730097" y="1020711"/>
                </a:cubicBezTo>
                <a:cubicBezTo>
                  <a:pt x="6728384" y="1007169"/>
                  <a:pt x="6741990" y="997013"/>
                  <a:pt x="6757283" y="997013"/>
                </a:cubicBezTo>
                <a:close/>
                <a:moveTo>
                  <a:pt x="10320684" y="995323"/>
                </a:moveTo>
                <a:cubicBezTo>
                  <a:pt x="10334285" y="997016"/>
                  <a:pt x="10352994" y="1007172"/>
                  <a:pt x="10359788" y="1019021"/>
                </a:cubicBezTo>
                <a:cubicBezTo>
                  <a:pt x="10366594" y="1032563"/>
                  <a:pt x="10358089" y="1042719"/>
                  <a:pt x="10342790" y="1042719"/>
                </a:cubicBezTo>
                <a:cubicBezTo>
                  <a:pt x="10325792" y="1042719"/>
                  <a:pt x="10307084" y="1032563"/>
                  <a:pt x="10301976" y="1019021"/>
                </a:cubicBezTo>
                <a:cubicBezTo>
                  <a:pt x="10295182" y="1005479"/>
                  <a:pt x="10303675" y="995323"/>
                  <a:pt x="10320684" y="995323"/>
                </a:cubicBezTo>
                <a:close/>
                <a:moveTo>
                  <a:pt x="10232263" y="995323"/>
                </a:moveTo>
                <a:cubicBezTo>
                  <a:pt x="10249272" y="997016"/>
                  <a:pt x="10267969" y="1007172"/>
                  <a:pt x="10273065" y="1019021"/>
                </a:cubicBezTo>
                <a:cubicBezTo>
                  <a:pt x="10279870" y="1032563"/>
                  <a:pt x="10271366" y="1042719"/>
                  <a:pt x="10254368" y="1042719"/>
                </a:cubicBezTo>
                <a:cubicBezTo>
                  <a:pt x="10237370" y="1042719"/>
                  <a:pt x="10218650" y="1032563"/>
                  <a:pt x="10213554" y="1019021"/>
                </a:cubicBezTo>
                <a:cubicBezTo>
                  <a:pt x="10206759" y="1005479"/>
                  <a:pt x="10215253" y="995323"/>
                  <a:pt x="10232263" y="995323"/>
                </a:cubicBezTo>
                <a:close/>
                <a:moveTo>
                  <a:pt x="10150647" y="995323"/>
                </a:moveTo>
                <a:cubicBezTo>
                  <a:pt x="10165946" y="997016"/>
                  <a:pt x="10184655" y="1007172"/>
                  <a:pt x="10191449" y="1019021"/>
                </a:cubicBezTo>
                <a:cubicBezTo>
                  <a:pt x="10198255" y="1032563"/>
                  <a:pt x="10189750" y="1042719"/>
                  <a:pt x="10172752" y="1042719"/>
                </a:cubicBezTo>
                <a:cubicBezTo>
                  <a:pt x="10155754" y="1042719"/>
                  <a:pt x="10137046" y="1032563"/>
                  <a:pt x="10131950" y="1019021"/>
                </a:cubicBezTo>
                <a:cubicBezTo>
                  <a:pt x="10125156" y="1005479"/>
                  <a:pt x="10133649" y="995323"/>
                  <a:pt x="10150647" y="995323"/>
                </a:cubicBezTo>
                <a:close/>
                <a:moveTo>
                  <a:pt x="10065658" y="995323"/>
                </a:moveTo>
                <a:cubicBezTo>
                  <a:pt x="10080957" y="995323"/>
                  <a:pt x="10099665" y="1007172"/>
                  <a:pt x="10106472" y="1019021"/>
                </a:cubicBezTo>
                <a:cubicBezTo>
                  <a:pt x="10113266" y="1032563"/>
                  <a:pt x="10104773" y="1042719"/>
                  <a:pt x="10087764" y="1042719"/>
                </a:cubicBezTo>
                <a:cubicBezTo>
                  <a:pt x="10070765" y="1042719"/>
                  <a:pt x="10053768" y="1032563"/>
                  <a:pt x="10046961" y="1019021"/>
                </a:cubicBezTo>
                <a:cubicBezTo>
                  <a:pt x="10040167" y="1005479"/>
                  <a:pt x="10048660" y="995323"/>
                  <a:pt x="10065658" y="995323"/>
                </a:cubicBezTo>
                <a:close/>
                <a:moveTo>
                  <a:pt x="9980645" y="995323"/>
                </a:moveTo>
                <a:cubicBezTo>
                  <a:pt x="9997654" y="995323"/>
                  <a:pt x="10014664" y="1007172"/>
                  <a:pt x="10021458" y="1019021"/>
                </a:cubicBezTo>
                <a:cubicBezTo>
                  <a:pt x="10028253" y="1032563"/>
                  <a:pt x="10019760" y="1042719"/>
                  <a:pt x="10002762" y="1042719"/>
                </a:cubicBezTo>
                <a:cubicBezTo>
                  <a:pt x="9985752" y="1042719"/>
                  <a:pt x="9968743" y="1032563"/>
                  <a:pt x="9961948" y="1019021"/>
                </a:cubicBezTo>
                <a:cubicBezTo>
                  <a:pt x="9955154" y="1005479"/>
                  <a:pt x="9963647" y="995323"/>
                  <a:pt x="9980645" y="995323"/>
                </a:cubicBezTo>
                <a:close/>
                <a:moveTo>
                  <a:pt x="9895656" y="995323"/>
                </a:moveTo>
                <a:cubicBezTo>
                  <a:pt x="9912653" y="995323"/>
                  <a:pt x="9929652" y="1007172"/>
                  <a:pt x="9936446" y="1019021"/>
                </a:cubicBezTo>
                <a:cubicBezTo>
                  <a:pt x="9943252" y="1032563"/>
                  <a:pt x="9934747" y="1042719"/>
                  <a:pt x="9917749" y="1042719"/>
                </a:cubicBezTo>
                <a:cubicBezTo>
                  <a:pt x="9900752" y="1042719"/>
                  <a:pt x="9883753" y="1032563"/>
                  <a:pt x="9876948" y="1019021"/>
                </a:cubicBezTo>
                <a:cubicBezTo>
                  <a:pt x="9871840" y="1005479"/>
                  <a:pt x="9880357" y="995323"/>
                  <a:pt x="9895656" y="995323"/>
                </a:cubicBezTo>
                <a:close/>
                <a:moveTo>
                  <a:pt x="9810631" y="995323"/>
                </a:moveTo>
                <a:cubicBezTo>
                  <a:pt x="9827629" y="995323"/>
                  <a:pt x="9846337" y="1005479"/>
                  <a:pt x="9851433" y="1019021"/>
                </a:cubicBezTo>
                <a:cubicBezTo>
                  <a:pt x="9856529" y="1032563"/>
                  <a:pt x="9848036" y="1042719"/>
                  <a:pt x="9832737" y="1042719"/>
                </a:cubicBezTo>
                <a:cubicBezTo>
                  <a:pt x="9815727" y="1042719"/>
                  <a:pt x="9798729" y="1032563"/>
                  <a:pt x="9791934" y="1019021"/>
                </a:cubicBezTo>
                <a:cubicBezTo>
                  <a:pt x="9786838" y="1005479"/>
                  <a:pt x="9795332" y="995323"/>
                  <a:pt x="9810631" y="995323"/>
                </a:cubicBezTo>
                <a:close/>
                <a:moveTo>
                  <a:pt x="9725617" y="995323"/>
                </a:moveTo>
                <a:cubicBezTo>
                  <a:pt x="9742627" y="995323"/>
                  <a:pt x="9759626" y="1005479"/>
                  <a:pt x="9766431" y="1019021"/>
                </a:cubicBezTo>
                <a:cubicBezTo>
                  <a:pt x="9771527" y="1032563"/>
                  <a:pt x="9763035" y="1042719"/>
                  <a:pt x="9747735" y="1042719"/>
                </a:cubicBezTo>
                <a:cubicBezTo>
                  <a:pt x="9730713" y="1042719"/>
                  <a:pt x="9713716" y="1032563"/>
                  <a:pt x="9706921" y="1019021"/>
                </a:cubicBezTo>
                <a:cubicBezTo>
                  <a:pt x="9701826" y="1005479"/>
                  <a:pt x="9710318" y="995323"/>
                  <a:pt x="9725617" y="995323"/>
                </a:cubicBezTo>
                <a:close/>
                <a:moveTo>
                  <a:pt x="9642327" y="995323"/>
                </a:moveTo>
                <a:cubicBezTo>
                  <a:pt x="9657626" y="995323"/>
                  <a:pt x="9674624" y="1005479"/>
                  <a:pt x="9681419" y="1019021"/>
                </a:cubicBezTo>
                <a:cubicBezTo>
                  <a:pt x="9686526" y="1032563"/>
                  <a:pt x="9678021" y="1042719"/>
                  <a:pt x="9661023" y="1042719"/>
                </a:cubicBezTo>
                <a:cubicBezTo>
                  <a:pt x="9644025" y="1042719"/>
                  <a:pt x="9627028" y="1032563"/>
                  <a:pt x="9621920" y="1019021"/>
                </a:cubicBezTo>
                <a:cubicBezTo>
                  <a:pt x="9616812" y="1005479"/>
                  <a:pt x="9625329" y="995323"/>
                  <a:pt x="9642327" y="995323"/>
                </a:cubicBezTo>
                <a:close/>
                <a:moveTo>
                  <a:pt x="9557302" y="995323"/>
                </a:moveTo>
                <a:cubicBezTo>
                  <a:pt x="9572601" y="995323"/>
                  <a:pt x="9591310" y="1005479"/>
                  <a:pt x="9596405" y="1019021"/>
                </a:cubicBezTo>
                <a:cubicBezTo>
                  <a:pt x="9601501" y="1032563"/>
                  <a:pt x="9593009" y="1042719"/>
                  <a:pt x="9575999" y="1042719"/>
                </a:cubicBezTo>
                <a:cubicBezTo>
                  <a:pt x="9559000" y="1042719"/>
                  <a:pt x="9542003" y="1032563"/>
                  <a:pt x="9536907" y="1019021"/>
                </a:cubicBezTo>
                <a:cubicBezTo>
                  <a:pt x="9531800" y="1005479"/>
                  <a:pt x="9540304" y="995323"/>
                  <a:pt x="9557302" y="995323"/>
                </a:cubicBezTo>
                <a:close/>
                <a:moveTo>
                  <a:pt x="9474000" y="995323"/>
                </a:moveTo>
                <a:cubicBezTo>
                  <a:pt x="9489299" y="995323"/>
                  <a:pt x="9506298" y="1005479"/>
                  <a:pt x="9513104" y="1019021"/>
                </a:cubicBezTo>
                <a:cubicBezTo>
                  <a:pt x="9518199" y="1032563"/>
                  <a:pt x="9509707" y="1042719"/>
                  <a:pt x="9492697" y="1042719"/>
                </a:cubicBezTo>
                <a:cubicBezTo>
                  <a:pt x="9475699" y="1042719"/>
                  <a:pt x="9458701" y="1032563"/>
                  <a:pt x="9453594" y="1019021"/>
                </a:cubicBezTo>
                <a:cubicBezTo>
                  <a:pt x="9448498" y="1005479"/>
                  <a:pt x="9456991" y="995323"/>
                  <a:pt x="9474000" y="995323"/>
                </a:cubicBezTo>
                <a:close/>
                <a:moveTo>
                  <a:pt x="9382181" y="995323"/>
                </a:moveTo>
                <a:cubicBezTo>
                  <a:pt x="9399191" y="995323"/>
                  <a:pt x="9416200" y="1005479"/>
                  <a:pt x="9421296" y="1019021"/>
                </a:cubicBezTo>
                <a:cubicBezTo>
                  <a:pt x="9426392" y="1032563"/>
                  <a:pt x="9417899" y="1042719"/>
                  <a:pt x="9400901" y="1042719"/>
                </a:cubicBezTo>
                <a:cubicBezTo>
                  <a:pt x="9383880" y="1042719"/>
                  <a:pt x="9366882" y="1032563"/>
                  <a:pt x="9361786" y="1019021"/>
                </a:cubicBezTo>
                <a:cubicBezTo>
                  <a:pt x="9356690" y="1005479"/>
                  <a:pt x="9365183" y="995323"/>
                  <a:pt x="9382181" y="995323"/>
                </a:cubicBezTo>
                <a:close/>
                <a:moveTo>
                  <a:pt x="9297192" y="995323"/>
                </a:moveTo>
                <a:cubicBezTo>
                  <a:pt x="9314190" y="995323"/>
                  <a:pt x="9331200" y="1005479"/>
                  <a:pt x="9336295" y="1019021"/>
                </a:cubicBezTo>
                <a:cubicBezTo>
                  <a:pt x="9341391" y="1032563"/>
                  <a:pt x="9332898" y="1042719"/>
                  <a:pt x="9315888" y="1042719"/>
                </a:cubicBezTo>
                <a:cubicBezTo>
                  <a:pt x="9298890" y="1042719"/>
                  <a:pt x="9281893" y="1032563"/>
                  <a:pt x="9276797" y="1019021"/>
                </a:cubicBezTo>
                <a:cubicBezTo>
                  <a:pt x="9271689" y="1005479"/>
                  <a:pt x="9281893" y="995323"/>
                  <a:pt x="9297192" y="995323"/>
                </a:cubicBezTo>
                <a:close/>
                <a:moveTo>
                  <a:pt x="9213877" y="995323"/>
                </a:moveTo>
                <a:cubicBezTo>
                  <a:pt x="9230876" y="995323"/>
                  <a:pt x="9247885" y="1005479"/>
                  <a:pt x="9252993" y="1019021"/>
                </a:cubicBezTo>
                <a:cubicBezTo>
                  <a:pt x="9258089" y="1032563"/>
                  <a:pt x="9247897" y="1042719"/>
                  <a:pt x="9232586" y="1042719"/>
                </a:cubicBezTo>
                <a:cubicBezTo>
                  <a:pt x="9215577" y="1042719"/>
                  <a:pt x="9198578" y="1032563"/>
                  <a:pt x="9193482" y="1019021"/>
                </a:cubicBezTo>
                <a:cubicBezTo>
                  <a:pt x="9188387" y="1005479"/>
                  <a:pt x="9198578" y="995323"/>
                  <a:pt x="9213877" y="995323"/>
                </a:cubicBezTo>
                <a:close/>
                <a:moveTo>
                  <a:pt x="9128865" y="995323"/>
                </a:moveTo>
                <a:cubicBezTo>
                  <a:pt x="9145862" y="995323"/>
                  <a:pt x="9162872" y="1005479"/>
                  <a:pt x="9167980" y="1019021"/>
                </a:cubicBezTo>
                <a:cubicBezTo>
                  <a:pt x="9173075" y="1032563"/>
                  <a:pt x="9162872" y="1042719"/>
                  <a:pt x="9147573" y="1042719"/>
                </a:cubicBezTo>
                <a:cubicBezTo>
                  <a:pt x="9130563" y="1042719"/>
                  <a:pt x="9113565" y="1032563"/>
                  <a:pt x="9108470" y="1019021"/>
                </a:cubicBezTo>
                <a:cubicBezTo>
                  <a:pt x="9103374" y="1005479"/>
                  <a:pt x="9113565" y="995323"/>
                  <a:pt x="9128865" y="995323"/>
                </a:cubicBezTo>
                <a:close/>
                <a:moveTo>
                  <a:pt x="9043875" y="995323"/>
                </a:moveTo>
                <a:cubicBezTo>
                  <a:pt x="9059174" y="995323"/>
                  <a:pt x="9077871" y="1005479"/>
                  <a:pt x="9081267" y="1019021"/>
                </a:cubicBezTo>
                <a:cubicBezTo>
                  <a:pt x="9086375" y="1032563"/>
                  <a:pt x="9076172" y="1042719"/>
                  <a:pt x="9059174" y="1042719"/>
                </a:cubicBezTo>
                <a:cubicBezTo>
                  <a:pt x="9042176" y="1042719"/>
                  <a:pt x="9025166" y="1032563"/>
                  <a:pt x="9021757" y="1019021"/>
                </a:cubicBezTo>
                <a:cubicBezTo>
                  <a:pt x="9016661" y="1005479"/>
                  <a:pt x="9026877" y="995323"/>
                  <a:pt x="9043875" y="995323"/>
                </a:cubicBezTo>
                <a:close/>
                <a:moveTo>
                  <a:pt x="8958874" y="995323"/>
                </a:moveTo>
                <a:cubicBezTo>
                  <a:pt x="8974173" y="995323"/>
                  <a:pt x="8991171" y="1005479"/>
                  <a:pt x="8996279" y="1019021"/>
                </a:cubicBezTo>
                <a:cubicBezTo>
                  <a:pt x="9001375" y="1032563"/>
                  <a:pt x="8991171" y="1042719"/>
                  <a:pt x="8974173" y="1042719"/>
                </a:cubicBezTo>
                <a:cubicBezTo>
                  <a:pt x="8957175" y="1042719"/>
                  <a:pt x="8940177" y="1032563"/>
                  <a:pt x="8936768" y="1019021"/>
                </a:cubicBezTo>
                <a:cubicBezTo>
                  <a:pt x="8931673" y="1005479"/>
                  <a:pt x="8941876" y="995323"/>
                  <a:pt x="8958874" y="995323"/>
                </a:cubicBezTo>
                <a:close/>
                <a:moveTo>
                  <a:pt x="5735654" y="995323"/>
                </a:moveTo>
                <a:cubicBezTo>
                  <a:pt x="5750928" y="997016"/>
                  <a:pt x="5764504" y="1007172"/>
                  <a:pt x="5764504" y="1019021"/>
                </a:cubicBezTo>
                <a:cubicBezTo>
                  <a:pt x="5764504" y="1032563"/>
                  <a:pt x="5750928" y="1042719"/>
                  <a:pt x="5733953" y="1042719"/>
                </a:cubicBezTo>
                <a:cubicBezTo>
                  <a:pt x="5716975" y="1042719"/>
                  <a:pt x="5705056" y="1032563"/>
                  <a:pt x="5705056" y="1019021"/>
                </a:cubicBezTo>
                <a:cubicBezTo>
                  <a:pt x="5705056" y="1005479"/>
                  <a:pt x="5718670" y="995323"/>
                  <a:pt x="5735654" y="995323"/>
                </a:cubicBezTo>
                <a:close/>
                <a:moveTo>
                  <a:pt x="5648928" y="995323"/>
                </a:moveTo>
                <a:cubicBezTo>
                  <a:pt x="5665952" y="995323"/>
                  <a:pt x="5677848" y="1007172"/>
                  <a:pt x="5677848" y="1019021"/>
                </a:cubicBezTo>
                <a:cubicBezTo>
                  <a:pt x="5677848" y="1032563"/>
                  <a:pt x="5664242" y="1042719"/>
                  <a:pt x="5647237" y="1042719"/>
                </a:cubicBezTo>
                <a:cubicBezTo>
                  <a:pt x="5630228" y="1042719"/>
                  <a:pt x="5618317" y="1032563"/>
                  <a:pt x="5618317" y="1019021"/>
                </a:cubicBezTo>
                <a:cubicBezTo>
                  <a:pt x="5618317" y="1005479"/>
                  <a:pt x="5631930" y="995323"/>
                  <a:pt x="5648928" y="995323"/>
                </a:cubicBezTo>
                <a:close/>
                <a:moveTo>
                  <a:pt x="5567320" y="995323"/>
                </a:moveTo>
                <a:cubicBezTo>
                  <a:pt x="5584338" y="995323"/>
                  <a:pt x="5597919" y="1007172"/>
                  <a:pt x="5596224" y="1019021"/>
                </a:cubicBezTo>
                <a:cubicBezTo>
                  <a:pt x="5596224" y="1032563"/>
                  <a:pt x="5582624" y="1042719"/>
                  <a:pt x="5565619" y="1042719"/>
                </a:cubicBezTo>
                <a:cubicBezTo>
                  <a:pt x="5548605" y="1042719"/>
                  <a:pt x="5536698" y="1032563"/>
                  <a:pt x="5536698" y="1019021"/>
                </a:cubicBezTo>
                <a:cubicBezTo>
                  <a:pt x="5536698" y="1005479"/>
                  <a:pt x="5552006" y="995323"/>
                  <a:pt x="5567320" y="995323"/>
                </a:cubicBezTo>
                <a:close/>
                <a:moveTo>
                  <a:pt x="5482278" y="995323"/>
                </a:moveTo>
                <a:cubicBezTo>
                  <a:pt x="5499287" y="995323"/>
                  <a:pt x="5511197" y="1005479"/>
                  <a:pt x="5511197" y="1019021"/>
                </a:cubicBezTo>
                <a:cubicBezTo>
                  <a:pt x="5511197" y="1032563"/>
                  <a:pt x="5495888" y="1042719"/>
                  <a:pt x="5480586" y="1042719"/>
                </a:cubicBezTo>
                <a:cubicBezTo>
                  <a:pt x="5463583" y="1042719"/>
                  <a:pt x="5451667" y="1032563"/>
                  <a:pt x="5451667" y="1019021"/>
                </a:cubicBezTo>
                <a:cubicBezTo>
                  <a:pt x="5451667" y="1005479"/>
                  <a:pt x="5466983" y="995323"/>
                  <a:pt x="5482278" y="995323"/>
                </a:cubicBezTo>
                <a:close/>
                <a:moveTo>
                  <a:pt x="5395568" y="995323"/>
                </a:moveTo>
                <a:cubicBezTo>
                  <a:pt x="5412563" y="995323"/>
                  <a:pt x="5426176" y="1005479"/>
                  <a:pt x="5424476" y="1019021"/>
                </a:cubicBezTo>
                <a:cubicBezTo>
                  <a:pt x="5424476" y="1032563"/>
                  <a:pt x="5409171" y="1042719"/>
                  <a:pt x="5393867" y="1042719"/>
                </a:cubicBezTo>
                <a:cubicBezTo>
                  <a:pt x="5376849" y="1042719"/>
                  <a:pt x="5364957" y="1032563"/>
                  <a:pt x="5364957" y="1019021"/>
                </a:cubicBezTo>
                <a:cubicBezTo>
                  <a:pt x="5366649" y="1005479"/>
                  <a:pt x="5380257" y="995323"/>
                  <a:pt x="5395568" y="995323"/>
                </a:cubicBezTo>
                <a:close/>
                <a:moveTo>
                  <a:pt x="8873861" y="993629"/>
                </a:moveTo>
                <a:cubicBezTo>
                  <a:pt x="8890859" y="995322"/>
                  <a:pt x="8907856" y="1005478"/>
                  <a:pt x="8911265" y="1017327"/>
                </a:cubicBezTo>
                <a:cubicBezTo>
                  <a:pt x="8916373" y="1030870"/>
                  <a:pt x="8906158" y="1041025"/>
                  <a:pt x="8889160" y="1041025"/>
                </a:cubicBezTo>
                <a:cubicBezTo>
                  <a:pt x="8872162" y="1041025"/>
                  <a:pt x="8855164" y="1030870"/>
                  <a:pt x="8851755" y="1017327"/>
                </a:cubicBezTo>
                <a:cubicBezTo>
                  <a:pt x="8846659" y="1003785"/>
                  <a:pt x="8856863" y="993629"/>
                  <a:pt x="8873861" y="993629"/>
                </a:cubicBezTo>
                <a:close/>
                <a:moveTo>
                  <a:pt x="8788860" y="993629"/>
                </a:moveTo>
                <a:cubicBezTo>
                  <a:pt x="8805858" y="995322"/>
                  <a:pt x="8822856" y="1005478"/>
                  <a:pt x="8826253" y="1017327"/>
                </a:cubicBezTo>
                <a:cubicBezTo>
                  <a:pt x="8831349" y="1030870"/>
                  <a:pt x="8821157" y="1041025"/>
                  <a:pt x="8804160" y="1041025"/>
                </a:cubicBezTo>
                <a:cubicBezTo>
                  <a:pt x="8787150" y="1041025"/>
                  <a:pt x="8770140" y="1030870"/>
                  <a:pt x="8766742" y="1017327"/>
                </a:cubicBezTo>
                <a:cubicBezTo>
                  <a:pt x="8763345" y="1003785"/>
                  <a:pt x="8771850" y="993629"/>
                  <a:pt x="8788860" y="993629"/>
                </a:cubicBezTo>
                <a:close/>
                <a:moveTo>
                  <a:pt x="8705533" y="993629"/>
                </a:moveTo>
                <a:cubicBezTo>
                  <a:pt x="8722531" y="995322"/>
                  <a:pt x="8737830" y="1005478"/>
                  <a:pt x="8742938" y="1017327"/>
                </a:cubicBezTo>
                <a:cubicBezTo>
                  <a:pt x="8746335" y="1030870"/>
                  <a:pt x="8737830" y="1041025"/>
                  <a:pt x="8720833" y="1041025"/>
                </a:cubicBezTo>
                <a:cubicBezTo>
                  <a:pt x="8703835" y="1041025"/>
                  <a:pt x="8688536" y="1030870"/>
                  <a:pt x="8683440" y="1017327"/>
                </a:cubicBezTo>
                <a:cubicBezTo>
                  <a:pt x="8680031" y="1003785"/>
                  <a:pt x="8688536" y="993629"/>
                  <a:pt x="8705533" y="993629"/>
                </a:cubicBezTo>
                <a:close/>
                <a:moveTo>
                  <a:pt x="8618846" y="993629"/>
                </a:moveTo>
                <a:cubicBezTo>
                  <a:pt x="8635844" y="995322"/>
                  <a:pt x="8652854" y="1005478"/>
                  <a:pt x="8656251" y="1017327"/>
                </a:cubicBezTo>
                <a:cubicBezTo>
                  <a:pt x="8659648" y="1030870"/>
                  <a:pt x="8649445" y="1041025"/>
                  <a:pt x="8634145" y="1041025"/>
                </a:cubicBezTo>
                <a:cubicBezTo>
                  <a:pt x="8617148" y="1041025"/>
                  <a:pt x="8601849" y="1030870"/>
                  <a:pt x="8596753" y="1017327"/>
                </a:cubicBezTo>
                <a:cubicBezTo>
                  <a:pt x="8593355" y="1003785"/>
                  <a:pt x="8603547" y="993629"/>
                  <a:pt x="8618846" y="993629"/>
                </a:cubicBezTo>
                <a:close/>
                <a:moveTo>
                  <a:pt x="8533833" y="993629"/>
                </a:moveTo>
                <a:cubicBezTo>
                  <a:pt x="8550843" y="993629"/>
                  <a:pt x="8567840" y="1005478"/>
                  <a:pt x="8571250" y="1017327"/>
                </a:cubicBezTo>
                <a:cubicBezTo>
                  <a:pt x="8574647" y="1030870"/>
                  <a:pt x="8564444" y="1041025"/>
                  <a:pt x="8549144" y="1041025"/>
                </a:cubicBezTo>
                <a:cubicBezTo>
                  <a:pt x="8532135" y="1041025"/>
                  <a:pt x="8516835" y="1030870"/>
                  <a:pt x="8511739" y="1017327"/>
                </a:cubicBezTo>
                <a:cubicBezTo>
                  <a:pt x="8508343" y="1003785"/>
                  <a:pt x="8518534" y="993629"/>
                  <a:pt x="8533833" y="993629"/>
                </a:cubicBezTo>
                <a:close/>
                <a:moveTo>
                  <a:pt x="8450518" y="993629"/>
                </a:moveTo>
                <a:cubicBezTo>
                  <a:pt x="8467517" y="993629"/>
                  <a:pt x="8482816" y="1005478"/>
                  <a:pt x="8486213" y="1017327"/>
                </a:cubicBezTo>
                <a:cubicBezTo>
                  <a:pt x="8489622" y="1030870"/>
                  <a:pt x="8479418" y="1041025"/>
                  <a:pt x="8462421" y="1041025"/>
                </a:cubicBezTo>
                <a:cubicBezTo>
                  <a:pt x="8445422" y="1041025"/>
                  <a:pt x="8430123" y="1030870"/>
                  <a:pt x="8426714" y="1017327"/>
                </a:cubicBezTo>
                <a:cubicBezTo>
                  <a:pt x="8423317" y="1003785"/>
                  <a:pt x="8433521" y="993629"/>
                  <a:pt x="8450518" y="993629"/>
                </a:cubicBezTo>
                <a:close/>
                <a:moveTo>
                  <a:pt x="8365529" y="993629"/>
                </a:moveTo>
                <a:cubicBezTo>
                  <a:pt x="8382527" y="993629"/>
                  <a:pt x="8397826" y="1003785"/>
                  <a:pt x="8401223" y="1017327"/>
                </a:cubicBezTo>
                <a:cubicBezTo>
                  <a:pt x="8404632" y="1030870"/>
                  <a:pt x="8394429" y="1041025"/>
                  <a:pt x="8377431" y="1041025"/>
                </a:cubicBezTo>
                <a:cubicBezTo>
                  <a:pt x="8360434" y="1041025"/>
                  <a:pt x="8345134" y="1030870"/>
                  <a:pt x="8341725" y="1017327"/>
                </a:cubicBezTo>
                <a:cubicBezTo>
                  <a:pt x="8338328" y="1003785"/>
                  <a:pt x="8348531" y="993629"/>
                  <a:pt x="8365529" y="993629"/>
                </a:cubicBezTo>
                <a:close/>
                <a:moveTo>
                  <a:pt x="8282215" y="993629"/>
                </a:moveTo>
                <a:cubicBezTo>
                  <a:pt x="8297514" y="993629"/>
                  <a:pt x="8314524" y="1003785"/>
                  <a:pt x="8317921" y="1017327"/>
                </a:cubicBezTo>
                <a:cubicBezTo>
                  <a:pt x="8321318" y="1030870"/>
                  <a:pt x="8311115" y="1041025"/>
                  <a:pt x="8294117" y="1041025"/>
                </a:cubicBezTo>
                <a:cubicBezTo>
                  <a:pt x="8277119" y="1041025"/>
                  <a:pt x="8261820" y="1030870"/>
                  <a:pt x="8258423" y="1017327"/>
                </a:cubicBezTo>
                <a:cubicBezTo>
                  <a:pt x="8255025" y="1003785"/>
                  <a:pt x="8265217" y="993629"/>
                  <a:pt x="8282215" y="993629"/>
                </a:cubicBezTo>
                <a:close/>
                <a:moveTo>
                  <a:pt x="8195515" y="993629"/>
                </a:moveTo>
                <a:cubicBezTo>
                  <a:pt x="8212513" y="993629"/>
                  <a:pt x="8227812" y="1003785"/>
                  <a:pt x="8231209" y="1017327"/>
                </a:cubicBezTo>
                <a:cubicBezTo>
                  <a:pt x="8234606" y="1030870"/>
                  <a:pt x="8224415" y="1041025"/>
                  <a:pt x="8207417" y="1041025"/>
                </a:cubicBezTo>
                <a:cubicBezTo>
                  <a:pt x="8190408" y="1041025"/>
                  <a:pt x="8175096" y="1030870"/>
                  <a:pt x="8171699" y="1017327"/>
                </a:cubicBezTo>
                <a:cubicBezTo>
                  <a:pt x="8168302" y="1003785"/>
                  <a:pt x="8178505" y="993629"/>
                  <a:pt x="8195515" y="993629"/>
                </a:cubicBezTo>
                <a:close/>
                <a:moveTo>
                  <a:pt x="8110502" y="993629"/>
                </a:moveTo>
                <a:cubicBezTo>
                  <a:pt x="8127501" y="993629"/>
                  <a:pt x="8142800" y="1003785"/>
                  <a:pt x="8146197" y="1017327"/>
                </a:cubicBezTo>
                <a:cubicBezTo>
                  <a:pt x="8149606" y="1030870"/>
                  <a:pt x="8139402" y="1041025"/>
                  <a:pt x="8122405" y="1041025"/>
                </a:cubicBezTo>
                <a:cubicBezTo>
                  <a:pt x="8105395" y="1041025"/>
                  <a:pt x="8090096" y="1030870"/>
                  <a:pt x="8086687" y="1017327"/>
                </a:cubicBezTo>
                <a:cubicBezTo>
                  <a:pt x="8083290" y="1003785"/>
                  <a:pt x="8093505" y="993629"/>
                  <a:pt x="8110502" y="993629"/>
                </a:cubicBezTo>
                <a:close/>
                <a:moveTo>
                  <a:pt x="8025501" y="993629"/>
                </a:moveTo>
                <a:cubicBezTo>
                  <a:pt x="8042500" y="993629"/>
                  <a:pt x="8059497" y="1003785"/>
                  <a:pt x="8061196" y="1017327"/>
                </a:cubicBezTo>
                <a:cubicBezTo>
                  <a:pt x="8064605" y="1030870"/>
                  <a:pt x="8052703" y="1041025"/>
                  <a:pt x="8037404" y="1041025"/>
                </a:cubicBezTo>
                <a:cubicBezTo>
                  <a:pt x="8020405" y="1041025"/>
                  <a:pt x="8005106" y="1030870"/>
                  <a:pt x="8001697" y="1017327"/>
                </a:cubicBezTo>
                <a:cubicBezTo>
                  <a:pt x="7998300" y="1003785"/>
                  <a:pt x="8010202" y="993629"/>
                  <a:pt x="8025501" y="993629"/>
                </a:cubicBezTo>
                <a:close/>
                <a:moveTo>
                  <a:pt x="7938778" y="993629"/>
                </a:moveTo>
                <a:cubicBezTo>
                  <a:pt x="7955788" y="993629"/>
                  <a:pt x="7971098" y="1003785"/>
                  <a:pt x="7974496" y="1017327"/>
                </a:cubicBezTo>
                <a:cubicBezTo>
                  <a:pt x="7977893" y="1030870"/>
                  <a:pt x="7965991" y="1041025"/>
                  <a:pt x="7950680" y="1041025"/>
                </a:cubicBezTo>
                <a:cubicBezTo>
                  <a:pt x="7933682" y="1041025"/>
                  <a:pt x="7918383" y="1030870"/>
                  <a:pt x="7914986" y="1017327"/>
                </a:cubicBezTo>
                <a:cubicBezTo>
                  <a:pt x="7911588" y="1003785"/>
                  <a:pt x="7923478" y="993629"/>
                  <a:pt x="7938778" y="993629"/>
                </a:cubicBezTo>
                <a:close/>
                <a:moveTo>
                  <a:pt x="7853777" y="993629"/>
                </a:moveTo>
                <a:cubicBezTo>
                  <a:pt x="7870786" y="993629"/>
                  <a:pt x="7886086" y="1003785"/>
                  <a:pt x="7889482" y="1017327"/>
                </a:cubicBezTo>
                <a:cubicBezTo>
                  <a:pt x="7892880" y="1030870"/>
                  <a:pt x="7880978" y="1041025"/>
                  <a:pt x="7865679" y="1041025"/>
                </a:cubicBezTo>
                <a:cubicBezTo>
                  <a:pt x="7848681" y="1041025"/>
                  <a:pt x="7833370" y="1030870"/>
                  <a:pt x="7829972" y="1017327"/>
                </a:cubicBezTo>
                <a:cubicBezTo>
                  <a:pt x="7826563" y="1003785"/>
                  <a:pt x="7838477" y="993629"/>
                  <a:pt x="7853777" y="993629"/>
                </a:cubicBezTo>
                <a:close/>
                <a:moveTo>
                  <a:pt x="7770475" y="993629"/>
                </a:moveTo>
                <a:cubicBezTo>
                  <a:pt x="7785774" y="993629"/>
                  <a:pt x="7801073" y="1003785"/>
                  <a:pt x="7804470" y="1017327"/>
                </a:cubicBezTo>
                <a:cubicBezTo>
                  <a:pt x="7807879" y="1030870"/>
                  <a:pt x="7795977" y="1041025"/>
                  <a:pt x="7778980" y="1041025"/>
                </a:cubicBezTo>
                <a:cubicBezTo>
                  <a:pt x="7761983" y="1041025"/>
                  <a:pt x="7746683" y="1030870"/>
                  <a:pt x="7744972" y="1017327"/>
                </a:cubicBezTo>
                <a:cubicBezTo>
                  <a:pt x="7741575" y="1003785"/>
                  <a:pt x="7753478" y="993629"/>
                  <a:pt x="7770475" y="993629"/>
                </a:cubicBezTo>
                <a:close/>
                <a:moveTo>
                  <a:pt x="7685463" y="991934"/>
                </a:moveTo>
                <a:cubicBezTo>
                  <a:pt x="7700762" y="993627"/>
                  <a:pt x="7716073" y="1003783"/>
                  <a:pt x="7719471" y="1015632"/>
                </a:cubicBezTo>
                <a:cubicBezTo>
                  <a:pt x="7722867" y="1029174"/>
                  <a:pt x="7710965" y="1039331"/>
                  <a:pt x="7693955" y="1039331"/>
                </a:cubicBezTo>
                <a:cubicBezTo>
                  <a:pt x="7676957" y="1039331"/>
                  <a:pt x="7661658" y="1029174"/>
                  <a:pt x="7659960" y="1015632"/>
                </a:cubicBezTo>
                <a:cubicBezTo>
                  <a:pt x="7658261" y="1002091"/>
                  <a:pt x="7668454" y="991934"/>
                  <a:pt x="7685463" y="991934"/>
                </a:cubicBezTo>
                <a:close/>
                <a:moveTo>
                  <a:pt x="7600450" y="991934"/>
                </a:moveTo>
                <a:cubicBezTo>
                  <a:pt x="7617460" y="993627"/>
                  <a:pt x="7632758" y="1003783"/>
                  <a:pt x="7634458" y="1015632"/>
                </a:cubicBezTo>
                <a:cubicBezTo>
                  <a:pt x="7636156" y="1029174"/>
                  <a:pt x="7625952" y="1039331"/>
                  <a:pt x="7608943" y="1039331"/>
                </a:cubicBezTo>
                <a:cubicBezTo>
                  <a:pt x="7591943" y="1039331"/>
                  <a:pt x="7576653" y="1029174"/>
                  <a:pt x="7574957" y="1015632"/>
                </a:cubicBezTo>
                <a:cubicBezTo>
                  <a:pt x="7573250" y="1002091"/>
                  <a:pt x="7583440" y="991934"/>
                  <a:pt x="7600450" y="991934"/>
                </a:cubicBezTo>
                <a:close/>
                <a:moveTo>
                  <a:pt x="7515470" y="991934"/>
                </a:moveTo>
                <a:cubicBezTo>
                  <a:pt x="7530768" y="993627"/>
                  <a:pt x="7546069" y="1003783"/>
                  <a:pt x="7549465" y="1015632"/>
                </a:cubicBezTo>
                <a:cubicBezTo>
                  <a:pt x="7551162" y="1029174"/>
                  <a:pt x="7540958" y="1039331"/>
                  <a:pt x="7523962" y="1039331"/>
                </a:cubicBezTo>
                <a:cubicBezTo>
                  <a:pt x="7506966" y="1039331"/>
                  <a:pt x="7491666" y="1029174"/>
                  <a:pt x="7489963" y="1015632"/>
                </a:cubicBezTo>
                <a:cubicBezTo>
                  <a:pt x="7488264" y="1002091"/>
                  <a:pt x="7498458" y="991934"/>
                  <a:pt x="7515470" y="991934"/>
                </a:cubicBezTo>
                <a:close/>
                <a:moveTo>
                  <a:pt x="7430455" y="991934"/>
                </a:moveTo>
                <a:cubicBezTo>
                  <a:pt x="7445758" y="993627"/>
                  <a:pt x="7461053" y="1003783"/>
                  <a:pt x="7464452" y="1015632"/>
                </a:cubicBezTo>
                <a:cubicBezTo>
                  <a:pt x="7466152" y="1029174"/>
                  <a:pt x="7455949" y="1039331"/>
                  <a:pt x="7438952" y="1039331"/>
                </a:cubicBezTo>
                <a:cubicBezTo>
                  <a:pt x="7421955" y="1039331"/>
                  <a:pt x="7406652" y="1029174"/>
                  <a:pt x="7404956" y="1015632"/>
                </a:cubicBezTo>
                <a:cubicBezTo>
                  <a:pt x="7403256" y="1002091"/>
                  <a:pt x="7415159" y="991934"/>
                  <a:pt x="7430455" y="991934"/>
                </a:cubicBezTo>
                <a:close/>
                <a:moveTo>
                  <a:pt x="7345429" y="991934"/>
                </a:moveTo>
                <a:cubicBezTo>
                  <a:pt x="7362440" y="991934"/>
                  <a:pt x="7377752" y="1003783"/>
                  <a:pt x="7379450" y="1015632"/>
                </a:cubicBezTo>
                <a:cubicBezTo>
                  <a:pt x="7381150" y="1029174"/>
                  <a:pt x="7369235" y="1039331"/>
                  <a:pt x="7353936" y="1039331"/>
                </a:cubicBezTo>
                <a:cubicBezTo>
                  <a:pt x="7336937" y="1039331"/>
                  <a:pt x="7323335" y="1029174"/>
                  <a:pt x="7319938" y="1015632"/>
                </a:cubicBezTo>
                <a:cubicBezTo>
                  <a:pt x="7318238" y="1002091"/>
                  <a:pt x="7330131" y="991934"/>
                  <a:pt x="7345429" y="991934"/>
                </a:cubicBezTo>
                <a:close/>
                <a:moveTo>
                  <a:pt x="7263848" y="991934"/>
                </a:moveTo>
                <a:cubicBezTo>
                  <a:pt x="7280845" y="991934"/>
                  <a:pt x="7296144" y="1003783"/>
                  <a:pt x="7297844" y="1015632"/>
                </a:cubicBezTo>
                <a:cubicBezTo>
                  <a:pt x="7299543" y="1029174"/>
                  <a:pt x="7287640" y="1039331"/>
                  <a:pt x="7272340" y="1039331"/>
                </a:cubicBezTo>
                <a:cubicBezTo>
                  <a:pt x="7255344" y="1039331"/>
                  <a:pt x="7241729" y="1029174"/>
                  <a:pt x="7238334" y="1015632"/>
                </a:cubicBezTo>
                <a:cubicBezTo>
                  <a:pt x="7236635" y="1002091"/>
                  <a:pt x="7248535" y="991934"/>
                  <a:pt x="7263848" y="991934"/>
                </a:cubicBezTo>
                <a:close/>
                <a:moveTo>
                  <a:pt x="3618804" y="991934"/>
                </a:moveTo>
                <a:cubicBezTo>
                  <a:pt x="3635803" y="991934"/>
                  <a:pt x="3646007" y="1002091"/>
                  <a:pt x="3642609" y="1015632"/>
                </a:cubicBezTo>
                <a:cubicBezTo>
                  <a:pt x="3639200" y="1029174"/>
                  <a:pt x="3622203" y="1039331"/>
                  <a:pt x="3606903" y="1039331"/>
                </a:cubicBezTo>
                <a:cubicBezTo>
                  <a:pt x="3589906" y="1039331"/>
                  <a:pt x="3579702" y="1029174"/>
                  <a:pt x="3583098" y="1015632"/>
                </a:cubicBezTo>
                <a:cubicBezTo>
                  <a:pt x="3586508" y="1002091"/>
                  <a:pt x="3603506" y="991934"/>
                  <a:pt x="3618804" y="991934"/>
                </a:cubicBezTo>
                <a:close/>
                <a:moveTo>
                  <a:pt x="3535491" y="991934"/>
                </a:moveTo>
                <a:cubicBezTo>
                  <a:pt x="3552501" y="991934"/>
                  <a:pt x="3562703" y="1002091"/>
                  <a:pt x="3559306" y="1015632"/>
                </a:cubicBezTo>
                <a:cubicBezTo>
                  <a:pt x="3555910" y="1029174"/>
                  <a:pt x="3538900" y="1039331"/>
                  <a:pt x="3523601" y="1039331"/>
                </a:cubicBezTo>
                <a:cubicBezTo>
                  <a:pt x="3506590" y="1039331"/>
                  <a:pt x="3496399" y="1029174"/>
                  <a:pt x="3499796" y="1015632"/>
                </a:cubicBezTo>
                <a:cubicBezTo>
                  <a:pt x="3503194" y="1002091"/>
                  <a:pt x="3520192" y="991934"/>
                  <a:pt x="3535491" y="991934"/>
                </a:cubicBezTo>
                <a:close/>
                <a:moveTo>
                  <a:pt x="3192083" y="990246"/>
                </a:moveTo>
                <a:cubicBezTo>
                  <a:pt x="3209091" y="991939"/>
                  <a:pt x="3219284" y="1002096"/>
                  <a:pt x="3214187" y="1013945"/>
                </a:cubicBezTo>
                <a:cubicBezTo>
                  <a:pt x="3210789" y="1027486"/>
                  <a:pt x="3193783" y="1037642"/>
                  <a:pt x="3176785" y="1037642"/>
                </a:cubicBezTo>
                <a:cubicBezTo>
                  <a:pt x="3159772" y="1037642"/>
                  <a:pt x="3149581" y="1027486"/>
                  <a:pt x="3154677" y="1013945"/>
                </a:cubicBezTo>
                <a:cubicBezTo>
                  <a:pt x="3159772" y="1000402"/>
                  <a:pt x="3175084" y="990246"/>
                  <a:pt x="3192083" y="990246"/>
                </a:cubicBezTo>
                <a:close/>
                <a:moveTo>
                  <a:pt x="3108783" y="990246"/>
                </a:moveTo>
                <a:cubicBezTo>
                  <a:pt x="3125782" y="991939"/>
                  <a:pt x="3135973" y="1002096"/>
                  <a:pt x="3130877" y="1013945"/>
                </a:cubicBezTo>
                <a:cubicBezTo>
                  <a:pt x="3125782" y="1027486"/>
                  <a:pt x="3110482" y="1037642"/>
                  <a:pt x="3093483" y="1037642"/>
                </a:cubicBezTo>
                <a:cubicBezTo>
                  <a:pt x="3076472" y="1037642"/>
                  <a:pt x="3067965" y="1027486"/>
                  <a:pt x="3071363" y="1013945"/>
                </a:cubicBezTo>
                <a:cubicBezTo>
                  <a:pt x="3076472" y="1000402"/>
                  <a:pt x="3091771" y="990246"/>
                  <a:pt x="3108783" y="990246"/>
                </a:cubicBezTo>
                <a:close/>
                <a:moveTo>
                  <a:pt x="3025476" y="990246"/>
                </a:moveTo>
                <a:cubicBezTo>
                  <a:pt x="3040775" y="990246"/>
                  <a:pt x="3050979" y="1002096"/>
                  <a:pt x="3047581" y="1013945"/>
                </a:cubicBezTo>
                <a:cubicBezTo>
                  <a:pt x="3042474" y="1027486"/>
                  <a:pt x="3025476" y="1037642"/>
                  <a:pt x="3010175" y="1037642"/>
                </a:cubicBezTo>
                <a:cubicBezTo>
                  <a:pt x="2993176" y="1037642"/>
                  <a:pt x="2984672" y="1027486"/>
                  <a:pt x="2988079" y="1013945"/>
                </a:cubicBezTo>
                <a:cubicBezTo>
                  <a:pt x="2993176" y="1000402"/>
                  <a:pt x="3010175" y="990246"/>
                  <a:pt x="3025476" y="990246"/>
                </a:cubicBezTo>
                <a:close/>
                <a:moveTo>
                  <a:pt x="2938761" y="990246"/>
                </a:moveTo>
                <a:cubicBezTo>
                  <a:pt x="2955770" y="990246"/>
                  <a:pt x="2965959" y="1000402"/>
                  <a:pt x="2960865" y="1013945"/>
                </a:cubicBezTo>
                <a:cubicBezTo>
                  <a:pt x="2955770" y="1027486"/>
                  <a:pt x="2938761" y="1037642"/>
                  <a:pt x="2923465" y="1037642"/>
                </a:cubicBezTo>
                <a:cubicBezTo>
                  <a:pt x="2906456" y="1037642"/>
                  <a:pt x="2897963" y="1027486"/>
                  <a:pt x="2901360" y="1013945"/>
                </a:cubicBezTo>
                <a:cubicBezTo>
                  <a:pt x="2906456" y="1000402"/>
                  <a:pt x="2923465" y="990246"/>
                  <a:pt x="2938761" y="990246"/>
                </a:cubicBezTo>
                <a:close/>
                <a:moveTo>
                  <a:pt x="2855453" y="990246"/>
                </a:moveTo>
                <a:cubicBezTo>
                  <a:pt x="2870752" y="990246"/>
                  <a:pt x="2880954" y="1000402"/>
                  <a:pt x="2875860" y="1013945"/>
                </a:cubicBezTo>
                <a:cubicBezTo>
                  <a:pt x="2870752" y="1027486"/>
                  <a:pt x="2853756" y="1037642"/>
                  <a:pt x="2836747" y="1037642"/>
                </a:cubicBezTo>
                <a:cubicBezTo>
                  <a:pt x="2819751" y="1037642"/>
                  <a:pt x="2811244" y="1027486"/>
                  <a:pt x="2816353" y="1013945"/>
                </a:cubicBezTo>
                <a:cubicBezTo>
                  <a:pt x="2821449" y="1000402"/>
                  <a:pt x="2838445" y="990246"/>
                  <a:pt x="2855453" y="990246"/>
                </a:cubicBezTo>
                <a:close/>
                <a:moveTo>
                  <a:pt x="2770435" y="990246"/>
                </a:moveTo>
                <a:cubicBezTo>
                  <a:pt x="2785733" y="990246"/>
                  <a:pt x="2795954" y="1000402"/>
                  <a:pt x="2790829" y="1013945"/>
                </a:cubicBezTo>
                <a:cubicBezTo>
                  <a:pt x="2785733" y="1027486"/>
                  <a:pt x="2768736" y="1037642"/>
                  <a:pt x="2751737" y="1037642"/>
                </a:cubicBezTo>
                <a:cubicBezTo>
                  <a:pt x="2734741" y="1037642"/>
                  <a:pt x="2726236" y="1027486"/>
                  <a:pt x="2731331" y="1013945"/>
                </a:cubicBezTo>
                <a:cubicBezTo>
                  <a:pt x="2736439" y="1000402"/>
                  <a:pt x="2753437" y="990246"/>
                  <a:pt x="2770435" y="990246"/>
                </a:cubicBezTo>
                <a:close/>
                <a:moveTo>
                  <a:pt x="2685419" y="990246"/>
                </a:moveTo>
                <a:cubicBezTo>
                  <a:pt x="2702418" y="990246"/>
                  <a:pt x="2710922" y="1000402"/>
                  <a:pt x="2705815" y="1013945"/>
                </a:cubicBezTo>
                <a:cubicBezTo>
                  <a:pt x="2700719" y="1027486"/>
                  <a:pt x="2683721" y="1037642"/>
                  <a:pt x="2666723" y="1037642"/>
                </a:cubicBezTo>
                <a:cubicBezTo>
                  <a:pt x="2649726" y="1037642"/>
                  <a:pt x="2641221" y="1027486"/>
                  <a:pt x="2646316" y="1013945"/>
                </a:cubicBezTo>
                <a:cubicBezTo>
                  <a:pt x="2651424" y="1000402"/>
                  <a:pt x="2668422" y="990246"/>
                  <a:pt x="2685419" y="990246"/>
                </a:cubicBezTo>
                <a:close/>
                <a:moveTo>
                  <a:pt x="2600407" y="990246"/>
                </a:moveTo>
                <a:cubicBezTo>
                  <a:pt x="2617417" y="990246"/>
                  <a:pt x="2625921" y="1000402"/>
                  <a:pt x="2620814" y="1013945"/>
                </a:cubicBezTo>
                <a:cubicBezTo>
                  <a:pt x="2615718" y="1027486"/>
                  <a:pt x="2598708" y="1037642"/>
                  <a:pt x="2581711" y="1037642"/>
                </a:cubicBezTo>
                <a:cubicBezTo>
                  <a:pt x="2564714" y="1037642"/>
                  <a:pt x="2556209" y="1027486"/>
                  <a:pt x="2561304" y="1013945"/>
                </a:cubicBezTo>
                <a:cubicBezTo>
                  <a:pt x="2566411" y="1000402"/>
                  <a:pt x="2583410" y="990246"/>
                  <a:pt x="2600407" y="990246"/>
                </a:cubicBezTo>
                <a:close/>
                <a:moveTo>
                  <a:pt x="2515406" y="990246"/>
                </a:moveTo>
                <a:cubicBezTo>
                  <a:pt x="2532404" y="990246"/>
                  <a:pt x="2540909" y="1000402"/>
                  <a:pt x="2535802" y="1013945"/>
                </a:cubicBezTo>
                <a:cubicBezTo>
                  <a:pt x="2530706" y="1027486"/>
                  <a:pt x="2513708" y="1037642"/>
                  <a:pt x="2496710" y="1037642"/>
                </a:cubicBezTo>
                <a:cubicBezTo>
                  <a:pt x="2479700" y="1037642"/>
                  <a:pt x="2471196" y="1027486"/>
                  <a:pt x="2476291" y="1013945"/>
                </a:cubicBezTo>
                <a:cubicBezTo>
                  <a:pt x="2481399" y="1000402"/>
                  <a:pt x="2498409" y="990246"/>
                  <a:pt x="2515406" y="990246"/>
                </a:cubicBezTo>
                <a:close/>
                <a:moveTo>
                  <a:pt x="2433844" y="990246"/>
                </a:moveTo>
                <a:cubicBezTo>
                  <a:pt x="2450842" y="990246"/>
                  <a:pt x="2461056" y="1000402"/>
                  <a:pt x="2454238" y="1013945"/>
                </a:cubicBezTo>
                <a:cubicBezTo>
                  <a:pt x="2449142" y="1027486"/>
                  <a:pt x="2430447" y="1037642"/>
                  <a:pt x="2415147" y="1037642"/>
                </a:cubicBezTo>
                <a:cubicBezTo>
                  <a:pt x="2398150" y="1037642"/>
                  <a:pt x="2389645" y="1027486"/>
                  <a:pt x="2394740" y="1013945"/>
                </a:cubicBezTo>
                <a:cubicBezTo>
                  <a:pt x="2399848" y="1000402"/>
                  <a:pt x="2418545" y="990246"/>
                  <a:pt x="2433844" y="990246"/>
                </a:cubicBezTo>
                <a:close/>
                <a:moveTo>
                  <a:pt x="2350542" y="990246"/>
                </a:moveTo>
                <a:cubicBezTo>
                  <a:pt x="2367552" y="990246"/>
                  <a:pt x="2376044" y="1000402"/>
                  <a:pt x="2370949" y="1013945"/>
                </a:cubicBezTo>
                <a:cubicBezTo>
                  <a:pt x="2365842" y="1027486"/>
                  <a:pt x="2347145" y="1037642"/>
                  <a:pt x="2331834" y="1037642"/>
                </a:cubicBezTo>
                <a:cubicBezTo>
                  <a:pt x="2314836" y="1037642"/>
                  <a:pt x="2306331" y="1027486"/>
                  <a:pt x="2311439" y="1013945"/>
                </a:cubicBezTo>
                <a:cubicBezTo>
                  <a:pt x="2316535" y="1000402"/>
                  <a:pt x="2335231" y="990246"/>
                  <a:pt x="2350542" y="990246"/>
                </a:cubicBezTo>
                <a:close/>
                <a:moveTo>
                  <a:pt x="6670608" y="988551"/>
                </a:moveTo>
                <a:cubicBezTo>
                  <a:pt x="6687614" y="990244"/>
                  <a:pt x="6702908" y="1000400"/>
                  <a:pt x="6702908" y="1012249"/>
                </a:cubicBezTo>
                <a:cubicBezTo>
                  <a:pt x="6704606" y="1025791"/>
                  <a:pt x="6691006" y="1035948"/>
                  <a:pt x="6675716" y="1035948"/>
                </a:cubicBezTo>
                <a:cubicBezTo>
                  <a:pt x="6658705" y="1035948"/>
                  <a:pt x="6645108" y="1025791"/>
                  <a:pt x="6643412" y="1012249"/>
                </a:cubicBezTo>
                <a:cubicBezTo>
                  <a:pt x="6641708" y="998708"/>
                  <a:pt x="6655312" y="988551"/>
                  <a:pt x="6670608" y="988551"/>
                </a:cubicBezTo>
                <a:close/>
                <a:moveTo>
                  <a:pt x="6587309" y="988551"/>
                </a:moveTo>
                <a:cubicBezTo>
                  <a:pt x="6602602" y="990244"/>
                  <a:pt x="6617900" y="1000400"/>
                  <a:pt x="6617900" y="1012249"/>
                </a:cubicBezTo>
                <a:cubicBezTo>
                  <a:pt x="6619598" y="1025791"/>
                  <a:pt x="6606001" y="1035948"/>
                  <a:pt x="6589006" y="1035948"/>
                </a:cubicBezTo>
                <a:cubicBezTo>
                  <a:pt x="6572009" y="1035948"/>
                  <a:pt x="6558414" y="1025791"/>
                  <a:pt x="6558414" y="1012249"/>
                </a:cubicBezTo>
                <a:cubicBezTo>
                  <a:pt x="6556714" y="998708"/>
                  <a:pt x="6570317" y="988551"/>
                  <a:pt x="6587309" y="988551"/>
                </a:cubicBezTo>
                <a:close/>
                <a:moveTo>
                  <a:pt x="6504034" y="988551"/>
                </a:moveTo>
                <a:cubicBezTo>
                  <a:pt x="6519326" y="988551"/>
                  <a:pt x="6532928" y="1000400"/>
                  <a:pt x="6534631" y="1012249"/>
                </a:cubicBezTo>
                <a:cubicBezTo>
                  <a:pt x="6534631" y="1025791"/>
                  <a:pt x="6522723" y="1035948"/>
                  <a:pt x="6505727" y="1035948"/>
                </a:cubicBezTo>
                <a:cubicBezTo>
                  <a:pt x="6488732" y="1035948"/>
                  <a:pt x="6475137" y="1025791"/>
                  <a:pt x="6475137" y="1012249"/>
                </a:cubicBezTo>
                <a:cubicBezTo>
                  <a:pt x="6475137" y="998708"/>
                  <a:pt x="6487036" y="988551"/>
                  <a:pt x="6504034" y="988551"/>
                </a:cubicBezTo>
                <a:close/>
                <a:moveTo>
                  <a:pt x="6419046" y="988551"/>
                </a:moveTo>
                <a:cubicBezTo>
                  <a:pt x="6434334" y="988551"/>
                  <a:pt x="6447936" y="1000400"/>
                  <a:pt x="6449638" y="1012249"/>
                </a:cubicBezTo>
                <a:cubicBezTo>
                  <a:pt x="6449638" y="1025791"/>
                  <a:pt x="6437729" y="1035948"/>
                  <a:pt x="6420729" y="1035948"/>
                </a:cubicBezTo>
                <a:cubicBezTo>
                  <a:pt x="6403737" y="1035948"/>
                  <a:pt x="6390135" y="1025791"/>
                  <a:pt x="6390135" y="1012249"/>
                </a:cubicBezTo>
                <a:cubicBezTo>
                  <a:pt x="6390135" y="998708"/>
                  <a:pt x="6402036" y="988551"/>
                  <a:pt x="6419046" y="988551"/>
                </a:cubicBezTo>
                <a:close/>
                <a:moveTo>
                  <a:pt x="6334036" y="988551"/>
                </a:moveTo>
                <a:cubicBezTo>
                  <a:pt x="6349333" y="988551"/>
                  <a:pt x="6364623" y="998708"/>
                  <a:pt x="6364623" y="1012249"/>
                </a:cubicBezTo>
                <a:cubicBezTo>
                  <a:pt x="6364623" y="1025791"/>
                  <a:pt x="6352722" y="1035948"/>
                  <a:pt x="6335731" y="1035948"/>
                </a:cubicBezTo>
                <a:cubicBezTo>
                  <a:pt x="6318739" y="1035948"/>
                  <a:pt x="6305135" y="1025791"/>
                  <a:pt x="6305135" y="1012249"/>
                </a:cubicBezTo>
                <a:cubicBezTo>
                  <a:pt x="6305135" y="998708"/>
                  <a:pt x="6317040" y="988551"/>
                  <a:pt x="6334036" y="988551"/>
                </a:cubicBezTo>
                <a:close/>
                <a:moveTo>
                  <a:pt x="6247354" y="988551"/>
                </a:moveTo>
                <a:cubicBezTo>
                  <a:pt x="6264346" y="988551"/>
                  <a:pt x="6277947" y="998708"/>
                  <a:pt x="6277947" y="1012249"/>
                </a:cubicBezTo>
                <a:cubicBezTo>
                  <a:pt x="6277947" y="1025791"/>
                  <a:pt x="6266044" y="1035948"/>
                  <a:pt x="6249051" y="1035948"/>
                </a:cubicBezTo>
                <a:cubicBezTo>
                  <a:pt x="6232053" y="1035948"/>
                  <a:pt x="6218451" y="1025791"/>
                  <a:pt x="6218451" y="1012249"/>
                </a:cubicBezTo>
                <a:cubicBezTo>
                  <a:pt x="6218451" y="998708"/>
                  <a:pt x="6230352" y="988551"/>
                  <a:pt x="6247354" y="988551"/>
                </a:cubicBezTo>
                <a:close/>
                <a:moveTo>
                  <a:pt x="6162361" y="988551"/>
                </a:moveTo>
                <a:cubicBezTo>
                  <a:pt x="6179353" y="988551"/>
                  <a:pt x="6192956" y="998708"/>
                  <a:pt x="6192956" y="1012249"/>
                </a:cubicBezTo>
                <a:cubicBezTo>
                  <a:pt x="6192956" y="1025791"/>
                  <a:pt x="6179353" y="1035948"/>
                  <a:pt x="6164065" y="1035948"/>
                </a:cubicBezTo>
                <a:cubicBezTo>
                  <a:pt x="6147057" y="1035948"/>
                  <a:pt x="6133453" y="1025791"/>
                  <a:pt x="6133453" y="1012249"/>
                </a:cubicBezTo>
                <a:cubicBezTo>
                  <a:pt x="6133453" y="998708"/>
                  <a:pt x="6147057" y="988551"/>
                  <a:pt x="6162361" y="988551"/>
                </a:cubicBezTo>
                <a:close/>
                <a:moveTo>
                  <a:pt x="6079058" y="988551"/>
                </a:moveTo>
                <a:cubicBezTo>
                  <a:pt x="6096056" y="988551"/>
                  <a:pt x="6107952" y="998708"/>
                  <a:pt x="6109656" y="1012249"/>
                </a:cubicBezTo>
                <a:cubicBezTo>
                  <a:pt x="6109656" y="1025791"/>
                  <a:pt x="6096056" y="1035948"/>
                  <a:pt x="6080758" y="1035948"/>
                </a:cubicBezTo>
                <a:cubicBezTo>
                  <a:pt x="6063763" y="1035948"/>
                  <a:pt x="6050165" y="1025791"/>
                  <a:pt x="6050165" y="1012249"/>
                </a:cubicBezTo>
                <a:cubicBezTo>
                  <a:pt x="6050165" y="998708"/>
                  <a:pt x="6063763" y="988551"/>
                  <a:pt x="6079058" y="988551"/>
                </a:cubicBezTo>
                <a:close/>
                <a:moveTo>
                  <a:pt x="5994069" y="988551"/>
                </a:moveTo>
                <a:cubicBezTo>
                  <a:pt x="6011057" y="988551"/>
                  <a:pt x="6024651" y="998708"/>
                  <a:pt x="6024651" y="1012249"/>
                </a:cubicBezTo>
                <a:cubicBezTo>
                  <a:pt x="6024651" y="1025791"/>
                  <a:pt x="6011057" y="1035948"/>
                  <a:pt x="5995761" y="1035948"/>
                </a:cubicBezTo>
                <a:cubicBezTo>
                  <a:pt x="5978762" y="1035948"/>
                  <a:pt x="5965169" y="1025791"/>
                  <a:pt x="5965169" y="1012249"/>
                </a:cubicBezTo>
                <a:cubicBezTo>
                  <a:pt x="5965169" y="998708"/>
                  <a:pt x="5978762" y="988551"/>
                  <a:pt x="5994069" y="988551"/>
                </a:cubicBezTo>
                <a:close/>
                <a:moveTo>
                  <a:pt x="5912469" y="988551"/>
                </a:moveTo>
                <a:cubicBezTo>
                  <a:pt x="5927763" y="988551"/>
                  <a:pt x="5941370" y="998708"/>
                  <a:pt x="5941370" y="1012249"/>
                </a:cubicBezTo>
                <a:cubicBezTo>
                  <a:pt x="5941370" y="1025791"/>
                  <a:pt x="5927763" y="1035948"/>
                  <a:pt x="5910770" y="1035948"/>
                </a:cubicBezTo>
                <a:cubicBezTo>
                  <a:pt x="5893767" y="1035948"/>
                  <a:pt x="5881872" y="1025791"/>
                  <a:pt x="5881872" y="1012249"/>
                </a:cubicBezTo>
                <a:cubicBezTo>
                  <a:pt x="5881872" y="998708"/>
                  <a:pt x="5895467" y="988551"/>
                  <a:pt x="5912469" y="988551"/>
                </a:cubicBezTo>
                <a:close/>
                <a:moveTo>
                  <a:pt x="5823942" y="988551"/>
                </a:moveTo>
                <a:cubicBezTo>
                  <a:pt x="5841028" y="988551"/>
                  <a:pt x="5852875" y="998708"/>
                  <a:pt x="5852875" y="1012249"/>
                </a:cubicBezTo>
                <a:cubicBezTo>
                  <a:pt x="5852875" y="1025791"/>
                  <a:pt x="5839308" y="1035948"/>
                  <a:pt x="5822246" y="1035948"/>
                </a:cubicBezTo>
                <a:cubicBezTo>
                  <a:pt x="5805258" y="1035948"/>
                  <a:pt x="5793379" y="1025791"/>
                  <a:pt x="5793379" y="1012249"/>
                </a:cubicBezTo>
                <a:cubicBezTo>
                  <a:pt x="5793379" y="998708"/>
                  <a:pt x="5806958" y="988551"/>
                  <a:pt x="5823942" y="988551"/>
                </a:cubicBezTo>
                <a:close/>
                <a:moveTo>
                  <a:pt x="2265530" y="988551"/>
                </a:moveTo>
                <a:cubicBezTo>
                  <a:pt x="2280829" y="990244"/>
                  <a:pt x="2289334" y="1000400"/>
                  <a:pt x="2284227" y="1012249"/>
                </a:cubicBezTo>
                <a:cubicBezTo>
                  <a:pt x="2279131" y="1025791"/>
                  <a:pt x="2260434" y="1035948"/>
                  <a:pt x="2245135" y="1035948"/>
                </a:cubicBezTo>
                <a:cubicBezTo>
                  <a:pt x="2228125" y="1035948"/>
                  <a:pt x="2219620" y="1025791"/>
                  <a:pt x="2224716" y="1012249"/>
                </a:cubicBezTo>
                <a:cubicBezTo>
                  <a:pt x="2229824" y="998708"/>
                  <a:pt x="2248532" y="988551"/>
                  <a:pt x="2265530" y="988551"/>
                </a:cubicBezTo>
                <a:close/>
                <a:moveTo>
                  <a:pt x="2180506" y="988551"/>
                </a:moveTo>
                <a:cubicBezTo>
                  <a:pt x="2195806" y="990244"/>
                  <a:pt x="2204311" y="1000400"/>
                  <a:pt x="2199202" y="1012249"/>
                </a:cubicBezTo>
                <a:cubicBezTo>
                  <a:pt x="2194106" y="1025791"/>
                  <a:pt x="2175411" y="1035948"/>
                  <a:pt x="2158413" y="1035948"/>
                </a:cubicBezTo>
                <a:cubicBezTo>
                  <a:pt x="2141415" y="1035948"/>
                  <a:pt x="2132910" y="1025791"/>
                  <a:pt x="2139705" y="1012249"/>
                </a:cubicBezTo>
                <a:cubicBezTo>
                  <a:pt x="2144812" y="998708"/>
                  <a:pt x="2163509" y="988551"/>
                  <a:pt x="2180506" y="988551"/>
                </a:cubicBezTo>
                <a:close/>
                <a:moveTo>
                  <a:pt x="2095518" y="988551"/>
                </a:moveTo>
                <a:cubicBezTo>
                  <a:pt x="2112515" y="990244"/>
                  <a:pt x="2121032" y="1000400"/>
                  <a:pt x="2114215" y="1012249"/>
                </a:cubicBezTo>
                <a:cubicBezTo>
                  <a:pt x="2109118" y="1025791"/>
                  <a:pt x="2090421" y="1035948"/>
                  <a:pt x="2073424" y="1035948"/>
                </a:cubicBezTo>
                <a:cubicBezTo>
                  <a:pt x="2056415" y="1035948"/>
                  <a:pt x="2047922" y="1025791"/>
                  <a:pt x="2054716" y="1012249"/>
                </a:cubicBezTo>
                <a:cubicBezTo>
                  <a:pt x="2059824" y="998708"/>
                  <a:pt x="2078520" y="988551"/>
                  <a:pt x="2095518" y="988551"/>
                </a:cubicBezTo>
                <a:close/>
                <a:moveTo>
                  <a:pt x="2010514" y="988551"/>
                </a:moveTo>
                <a:cubicBezTo>
                  <a:pt x="2027512" y="990244"/>
                  <a:pt x="2036017" y="1000400"/>
                  <a:pt x="2029210" y="1012249"/>
                </a:cubicBezTo>
                <a:cubicBezTo>
                  <a:pt x="2022416" y="1025791"/>
                  <a:pt x="2005418" y="1035948"/>
                  <a:pt x="1988409" y="1035948"/>
                </a:cubicBezTo>
                <a:cubicBezTo>
                  <a:pt x="1971399" y="1035948"/>
                  <a:pt x="1962906" y="1025791"/>
                  <a:pt x="1969701" y="1012249"/>
                </a:cubicBezTo>
                <a:cubicBezTo>
                  <a:pt x="1976506" y="998708"/>
                  <a:pt x="1993516" y="988551"/>
                  <a:pt x="2010514" y="988551"/>
                </a:cubicBezTo>
                <a:close/>
                <a:moveTo>
                  <a:pt x="1927201" y="988551"/>
                </a:moveTo>
                <a:cubicBezTo>
                  <a:pt x="1942500" y="990244"/>
                  <a:pt x="1951005" y="1000400"/>
                  <a:pt x="1945898" y="1012249"/>
                </a:cubicBezTo>
                <a:cubicBezTo>
                  <a:pt x="1939103" y="1025791"/>
                  <a:pt x="1922105" y="1035948"/>
                  <a:pt x="1905096" y="1035948"/>
                </a:cubicBezTo>
                <a:cubicBezTo>
                  <a:pt x="1888098" y="1035948"/>
                  <a:pt x="1879593" y="1025791"/>
                  <a:pt x="1886399" y="1012249"/>
                </a:cubicBezTo>
                <a:cubicBezTo>
                  <a:pt x="1893205" y="998708"/>
                  <a:pt x="1910203" y="988551"/>
                  <a:pt x="1927201" y="988551"/>
                </a:cubicBezTo>
                <a:close/>
                <a:moveTo>
                  <a:pt x="1840478" y="988551"/>
                </a:moveTo>
                <a:cubicBezTo>
                  <a:pt x="1857476" y="988551"/>
                  <a:pt x="1865981" y="1000400"/>
                  <a:pt x="1859175" y="1012249"/>
                </a:cubicBezTo>
                <a:cubicBezTo>
                  <a:pt x="1852380" y="1025791"/>
                  <a:pt x="1835382" y="1035948"/>
                  <a:pt x="1818384" y="1035948"/>
                </a:cubicBezTo>
                <a:cubicBezTo>
                  <a:pt x="1801376" y="1035948"/>
                  <a:pt x="1792883" y="1025791"/>
                  <a:pt x="1799677" y="1012249"/>
                </a:cubicBezTo>
                <a:cubicBezTo>
                  <a:pt x="1806483" y="998708"/>
                  <a:pt x="1825179" y="988551"/>
                  <a:pt x="1840478" y="988551"/>
                </a:cubicBezTo>
                <a:close/>
                <a:moveTo>
                  <a:pt x="1755502" y="988551"/>
                </a:moveTo>
                <a:cubicBezTo>
                  <a:pt x="1772500" y="988551"/>
                  <a:pt x="1781004" y="998708"/>
                  <a:pt x="1774198" y="1012249"/>
                </a:cubicBezTo>
                <a:cubicBezTo>
                  <a:pt x="1767404" y="1025791"/>
                  <a:pt x="1748684" y="1035948"/>
                  <a:pt x="1733384" y="1035948"/>
                </a:cubicBezTo>
                <a:cubicBezTo>
                  <a:pt x="1716388" y="1035948"/>
                  <a:pt x="1709592" y="1025791"/>
                  <a:pt x="1714688" y="1012249"/>
                </a:cubicBezTo>
                <a:cubicBezTo>
                  <a:pt x="1721495" y="998708"/>
                  <a:pt x="1740191" y="988551"/>
                  <a:pt x="1755502" y="988551"/>
                </a:cubicBezTo>
                <a:close/>
                <a:moveTo>
                  <a:pt x="1670478" y="988551"/>
                </a:moveTo>
                <a:cubicBezTo>
                  <a:pt x="1687476" y="988551"/>
                  <a:pt x="1695981" y="998708"/>
                  <a:pt x="1689175" y="1012249"/>
                </a:cubicBezTo>
                <a:cubicBezTo>
                  <a:pt x="1682380" y="1025791"/>
                  <a:pt x="1663672" y="1035948"/>
                  <a:pt x="1648361" y="1035948"/>
                </a:cubicBezTo>
                <a:cubicBezTo>
                  <a:pt x="1633063" y="1035948"/>
                  <a:pt x="1624570" y="1025791"/>
                  <a:pt x="1629664" y="1012249"/>
                </a:cubicBezTo>
                <a:cubicBezTo>
                  <a:pt x="1636471" y="998708"/>
                  <a:pt x="1655167" y="988551"/>
                  <a:pt x="1670478" y="988551"/>
                </a:cubicBezTo>
                <a:close/>
                <a:moveTo>
                  <a:pt x="1585463" y="988551"/>
                </a:moveTo>
                <a:cubicBezTo>
                  <a:pt x="1600762" y="988551"/>
                  <a:pt x="1607557" y="998708"/>
                  <a:pt x="1602461" y="1012249"/>
                </a:cubicBezTo>
                <a:cubicBezTo>
                  <a:pt x="1595666" y="1025791"/>
                  <a:pt x="1576958" y="1035948"/>
                  <a:pt x="1559961" y="1035948"/>
                </a:cubicBezTo>
                <a:cubicBezTo>
                  <a:pt x="1542963" y="1035948"/>
                  <a:pt x="1536168" y="1025791"/>
                  <a:pt x="1542963" y="1012249"/>
                </a:cubicBezTo>
                <a:cubicBezTo>
                  <a:pt x="1549758" y="998708"/>
                  <a:pt x="1568465" y="988551"/>
                  <a:pt x="1585463" y="988551"/>
                </a:cubicBezTo>
                <a:close/>
                <a:moveTo>
                  <a:pt x="1498765" y="988551"/>
                </a:moveTo>
                <a:cubicBezTo>
                  <a:pt x="1515763" y="988551"/>
                  <a:pt x="1522569" y="998708"/>
                  <a:pt x="1515763" y="1012249"/>
                </a:cubicBezTo>
                <a:cubicBezTo>
                  <a:pt x="1508968" y="1025791"/>
                  <a:pt x="1490272" y="1035948"/>
                  <a:pt x="1473275" y="1035948"/>
                </a:cubicBezTo>
                <a:cubicBezTo>
                  <a:pt x="1456265" y="1035948"/>
                  <a:pt x="1449471" y="1025791"/>
                  <a:pt x="1456265" y="1012249"/>
                </a:cubicBezTo>
                <a:cubicBezTo>
                  <a:pt x="1463070" y="998708"/>
                  <a:pt x="1481767" y="988551"/>
                  <a:pt x="1498765" y="988551"/>
                </a:cubicBezTo>
                <a:close/>
                <a:moveTo>
                  <a:pt x="1415475" y="988551"/>
                </a:moveTo>
                <a:cubicBezTo>
                  <a:pt x="1430774" y="988551"/>
                  <a:pt x="1439267" y="998708"/>
                  <a:pt x="1432473" y="1012249"/>
                </a:cubicBezTo>
                <a:cubicBezTo>
                  <a:pt x="1425667" y="1025791"/>
                  <a:pt x="1406959" y="1035948"/>
                  <a:pt x="1389960" y="1035948"/>
                </a:cubicBezTo>
                <a:cubicBezTo>
                  <a:pt x="1372962" y="1035948"/>
                  <a:pt x="1366157" y="1025791"/>
                  <a:pt x="1372962" y="1012249"/>
                </a:cubicBezTo>
                <a:cubicBezTo>
                  <a:pt x="1379757" y="998708"/>
                  <a:pt x="1398465" y="988551"/>
                  <a:pt x="1415475" y="988551"/>
                </a:cubicBezTo>
                <a:close/>
                <a:moveTo>
                  <a:pt x="1330461" y="988551"/>
                </a:moveTo>
                <a:cubicBezTo>
                  <a:pt x="1345760" y="988551"/>
                  <a:pt x="1354253" y="998708"/>
                  <a:pt x="1347459" y="1012249"/>
                </a:cubicBezTo>
                <a:cubicBezTo>
                  <a:pt x="1340652" y="1025791"/>
                  <a:pt x="1321957" y="1035948"/>
                  <a:pt x="1304959" y="1035948"/>
                </a:cubicBezTo>
                <a:cubicBezTo>
                  <a:pt x="1287949" y="1035948"/>
                  <a:pt x="1281143" y="1025791"/>
                  <a:pt x="1287949" y="1012249"/>
                </a:cubicBezTo>
                <a:cubicBezTo>
                  <a:pt x="1294756" y="998708"/>
                  <a:pt x="1313464" y="988551"/>
                  <a:pt x="1330461" y="988551"/>
                </a:cubicBezTo>
                <a:close/>
                <a:moveTo>
                  <a:pt x="1245437" y="988551"/>
                </a:moveTo>
                <a:cubicBezTo>
                  <a:pt x="1262435" y="988551"/>
                  <a:pt x="1269229" y="998708"/>
                  <a:pt x="1262435" y="1012249"/>
                </a:cubicBezTo>
                <a:cubicBezTo>
                  <a:pt x="1255629" y="1025791"/>
                  <a:pt x="1236933" y="1035948"/>
                  <a:pt x="1219935" y="1035948"/>
                </a:cubicBezTo>
                <a:cubicBezTo>
                  <a:pt x="1202937" y="1035948"/>
                  <a:pt x="1196131" y="1025791"/>
                  <a:pt x="1202937" y="1012249"/>
                </a:cubicBezTo>
                <a:cubicBezTo>
                  <a:pt x="1209732" y="998708"/>
                  <a:pt x="1230139" y="988551"/>
                  <a:pt x="1245437" y="988551"/>
                </a:cubicBezTo>
                <a:close/>
                <a:moveTo>
                  <a:pt x="10686782" y="987799"/>
                </a:moveTo>
                <a:cubicBezTo>
                  <a:pt x="10707177" y="987799"/>
                  <a:pt x="10729271" y="997955"/>
                  <a:pt x="10736077" y="1011497"/>
                </a:cubicBezTo>
                <a:cubicBezTo>
                  <a:pt x="10742871" y="1025039"/>
                  <a:pt x="10732680" y="1035195"/>
                  <a:pt x="10713971" y="1035195"/>
                </a:cubicBezTo>
                <a:cubicBezTo>
                  <a:pt x="10693576" y="1035195"/>
                  <a:pt x="10673181" y="1025039"/>
                  <a:pt x="10664676" y="1011497"/>
                </a:cubicBezTo>
                <a:cubicBezTo>
                  <a:pt x="10657870" y="997955"/>
                  <a:pt x="10668074" y="987799"/>
                  <a:pt x="10686782" y="987799"/>
                </a:cubicBezTo>
                <a:close/>
                <a:moveTo>
                  <a:pt x="11293514" y="979520"/>
                </a:moveTo>
                <a:cubicBezTo>
                  <a:pt x="11312270" y="979520"/>
                  <a:pt x="11334317" y="991369"/>
                  <a:pt x="11342880" y="1003219"/>
                </a:cubicBezTo>
                <a:cubicBezTo>
                  <a:pt x="11351326" y="1016760"/>
                  <a:pt x="11341123" y="1026917"/>
                  <a:pt x="11320716" y="1026917"/>
                </a:cubicBezTo>
                <a:cubicBezTo>
                  <a:pt x="11300321" y="1026917"/>
                  <a:pt x="11278274" y="1016760"/>
                  <a:pt x="11271480" y="1003219"/>
                </a:cubicBezTo>
                <a:cubicBezTo>
                  <a:pt x="11262916" y="989677"/>
                  <a:pt x="11273119" y="979520"/>
                  <a:pt x="11293514" y="979520"/>
                </a:cubicBezTo>
                <a:close/>
                <a:moveTo>
                  <a:pt x="11189888" y="979520"/>
                </a:moveTo>
                <a:cubicBezTo>
                  <a:pt x="11210283" y="979520"/>
                  <a:pt x="11232330" y="989677"/>
                  <a:pt x="11239124" y="1003219"/>
                </a:cubicBezTo>
                <a:cubicBezTo>
                  <a:pt x="11245930" y="1016760"/>
                  <a:pt x="11237484" y="1026917"/>
                  <a:pt x="11217078" y="1026917"/>
                </a:cubicBezTo>
                <a:cubicBezTo>
                  <a:pt x="11196682" y="1026917"/>
                  <a:pt x="11174530" y="1016760"/>
                  <a:pt x="11167723" y="1003219"/>
                </a:cubicBezTo>
                <a:cubicBezTo>
                  <a:pt x="11160929" y="989677"/>
                  <a:pt x="11169482" y="979520"/>
                  <a:pt x="11189888" y="979520"/>
                </a:cubicBezTo>
                <a:close/>
                <a:moveTo>
                  <a:pt x="11091275" y="979520"/>
                </a:moveTo>
                <a:cubicBezTo>
                  <a:pt x="11111682" y="979520"/>
                  <a:pt x="11133716" y="989677"/>
                  <a:pt x="11140523" y="1003219"/>
                </a:cubicBezTo>
                <a:cubicBezTo>
                  <a:pt x="11147317" y="1016760"/>
                  <a:pt x="11138871" y="1026917"/>
                  <a:pt x="11118476" y="1026917"/>
                </a:cubicBezTo>
                <a:cubicBezTo>
                  <a:pt x="11098081" y="1026917"/>
                  <a:pt x="11075917" y="1016760"/>
                  <a:pt x="11069123" y="1003219"/>
                </a:cubicBezTo>
                <a:cubicBezTo>
                  <a:pt x="11062328" y="989677"/>
                  <a:pt x="11072519" y="979520"/>
                  <a:pt x="11091275" y="979520"/>
                </a:cubicBezTo>
                <a:close/>
                <a:moveTo>
                  <a:pt x="10987518" y="979520"/>
                </a:moveTo>
                <a:cubicBezTo>
                  <a:pt x="11007925" y="979520"/>
                  <a:pt x="11028320" y="989677"/>
                  <a:pt x="11036872" y="1003219"/>
                </a:cubicBezTo>
                <a:cubicBezTo>
                  <a:pt x="11043678" y="1016760"/>
                  <a:pt x="11033475" y="1026917"/>
                  <a:pt x="11014720" y="1026917"/>
                </a:cubicBezTo>
                <a:cubicBezTo>
                  <a:pt x="10994325" y="1026917"/>
                  <a:pt x="10972278" y="1016760"/>
                  <a:pt x="10965425" y="1003219"/>
                </a:cubicBezTo>
                <a:cubicBezTo>
                  <a:pt x="10958618" y="989677"/>
                  <a:pt x="10968869" y="979520"/>
                  <a:pt x="10987518" y="979520"/>
                </a:cubicBezTo>
                <a:close/>
                <a:moveTo>
                  <a:pt x="9106771" y="932694"/>
                </a:moveTo>
                <a:cubicBezTo>
                  <a:pt x="9122070" y="932694"/>
                  <a:pt x="9139079" y="942850"/>
                  <a:pt x="9144187" y="956392"/>
                </a:cubicBezTo>
                <a:cubicBezTo>
                  <a:pt x="9149283" y="969934"/>
                  <a:pt x="9139079" y="980090"/>
                  <a:pt x="9123768" y="980090"/>
                </a:cubicBezTo>
                <a:cubicBezTo>
                  <a:pt x="9106771" y="980090"/>
                  <a:pt x="9089772" y="969934"/>
                  <a:pt x="9086376" y="956392"/>
                </a:cubicBezTo>
                <a:cubicBezTo>
                  <a:pt x="9081280" y="942850"/>
                  <a:pt x="9091471" y="932694"/>
                  <a:pt x="9106771" y="932694"/>
                </a:cubicBezTo>
                <a:close/>
                <a:moveTo>
                  <a:pt x="9023468" y="932694"/>
                </a:moveTo>
                <a:cubicBezTo>
                  <a:pt x="9038767" y="932694"/>
                  <a:pt x="9055777" y="942850"/>
                  <a:pt x="9060885" y="956392"/>
                </a:cubicBezTo>
                <a:cubicBezTo>
                  <a:pt x="9065981" y="969934"/>
                  <a:pt x="9055777" y="980090"/>
                  <a:pt x="9040466" y="980090"/>
                </a:cubicBezTo>
                <a:cubicBezTo>
                  <a:pt x="9023468" y="980090"/>
                  <a:pt x="9006471" y="969934"/>
                  <a:pt x="9003062" y="956392"/>
                </a:cubicBezTo>
                <a:cubicBezTo>
                  <a:pt x="8997966" y="942850"/>
                  <a:pt x="9008169" y="932694"/>
                  <a:pt x="9023468" y="932694"/>
                </a:cubicBezTo>
                <a:close/>
                <a:moveTo>
                  <a:pt x="8938455" y="932694"/>
                </a:moveTo>
                <a:cubicBezTo>
                  <a:pt x="8953766" y="932694"/>
                  <a:pt x="8970776" y="942850"/>
                  <a:pt x="8975871" y="956392"/>
                </a:cubicBezTo>
                <a:cubicBezTo>
                  <a:pt x="8980967" y="969934"/>
                  <a:pt x="8970776" y="980090"/>
                  <a:pt x="8953766" y="980090"/>
                </a:cubicBezTo>
                <a:cubicBezTo>
                  <a:pt x="8936756" y="980090"/>
                  <a:pt x="8919759" y="969934"/>
                  <a:pt x="8916361" y="956392"/>
                </a:cubicBezTo>
                <a:cubicBezTo>
                  <a:pt x="8911265" y="942850"/>
                  <a:pt x="8921457" y="932694"/>
                  <a:pt x="8938455" y="932694"/>
                </a:cubicBezTo>
                <a:close/>
                <a:moveTo>
                  <a:pt x="8853443" y="932694"/>
                </a:moveTo>
                <a:cubicBezTo>
                  <a:pt x="8868754" y="932694"/>
                  <a:pt x="8885752" y="942850"/>
                  <a:pt x="8890848" y="956392"/>
                </a:cubicBezTo>
                <a:cubicBezTo>
                  <a:pt x="8895943" y="969934"/>
                  <a:pt x="8885752" y="980090"/>
                  <a:pt x="8868742" y="980090"/>
                </a:cubicBezTo>
                <a:cubicBezTo>
                  <a:pt x="8851744" y="980090"/>
                  <a:pt x="8836445" y="969934"/>
                  <a:pt x="8831349" y="956392"/>
                </a:cubicBezTo>
                <a:cubicBezTo>
                  <a:pt x="8826253" y="942850"/>
                  <a:pt x="8836445" y="932694"/>
                  <a:pt x="8853443" y="932694"/>
                </a:cubicBezTo>
                <a:close/>
                <a:moveTo>
                  <a:pt x="9951733" y="930999"/>
                </a:moveTo>
                <a:cubicBezTo>
                  <a:pt x="9967033" y="932692"/>
                  <a:pt x="9985741" y="942848"/>
                  <a:pt x="9992547" y="954698"/>
                </a:cubicBezTo>
                <a:cubicBezTo>
                  <a:pt x="9999342" y="968239"/>
                  <a:pt x="9990849" y="978396"/>
                  <a:pt x="9973839" y="978396"/>
                </a:cubicBezTo>
                <a:cubicBezTo>
                  <a:pt x="9956829" y="978396"/>
                  <a:pt x="9939832" y="968239"/>
                  <a:pt x="9933037" y="954698"/>
                </a:cubicBezTo>
                <a:cubicBezTo>
                  <a:pt x="9926231" y="941156"/>
                  <a:pt x="9934736" y="930999"/>
                  <a:pt x="9951733" y="930999"/>
                </a:cubicBezTo>
                <a:close/>
                <a:moveTo>
                  <a:pt x="9866732" y="930999"/>
                </a:moveTo>
                <a:cubicBezTo>
                  <a:pt x="9883730" y="930999"/>
                  <a:pt x="9902426" y="942848"/>
                  <a:pt x="9907534" y="954698"/>
                </a:cubicBezTo>
                <a:cubicBezTo>
                  <a:pt x="9914328" y="968239"/>
                  <a:pt x="9905835" y="978396"/>
                  <a:pt x="9888837" y="978396"/>
                </a:cubicBezTo>
                <a:cubicBezTo>
                  <a:pt x="9871828" y="978396"/>
                  <a:pt x="9854818" y="968239"/>
                  <a:pt x="9848023" y="954698"/>
                </a:cubicBezTo>
                <a:cubicBezTo>
                  <a:pt x="9842916" y="941156"/>
                  <a:pt x="9849723" y="930999"/>
                  <a:pt x="9866732" y="930999"/>
                </a:cubicBezTo>
                <a:close/>
                <a:moveTo>
                  <a:pt x="9781744" y="930999"/>
                </a:moveTo>
                <a:cubicBezTo>
                  <a:pt x="9798741" y="930999"/>
                  <a:pt x="9817438" y="942848"/>
                  <a:pt x="9822545" y="954698"/>
                </a:cubicBezTo>
                <a:cubicBezTo>
                  <a:pt x="9827641" y="968239"/>
                  <a:pt x="9819136" y="978396"/>
                  <a:pt x="9803837" y="978396"/>
                </a:cubicBezTo>
                <a:cubicBezTo>
                  <a:pt x="9786839" y="978396"/>
                  <a:pt x="9769841" y="968239"/>
                  <a:pt x="9763047" y="954698"/>
                </a:cubicBezTo>
                <a:cubicBezTo>
                  <a:pt x="9757939" y="941156"/>
                  <a:pt x="9766444" y="930999"/>
                  <a:pt x="9781744" y="930999"/>
                </a:cubicBezTo>
                <a:close/>
                <a:moveTo>
                  <a:pt x="9698417" y="930999"/>
                </a:moveTo>
                <a:cubicBezTo>
                  <a:pt x="9715414" y="930999"/>
                  <a:pt x="9732424" y="942848"/>
                  <a:pt x="9737520" y="954698"/>
                </a:cubicBezTo>
                <a:cubicBezTo>
                  <a:pt x="9742616" y="968239"/>
                  <a:pt x="9734122" y="978396"/>
                  <a:pt x="9718812" y="978396"/>
                </a:cubicBezTo>
                <a:cubicBezTo>
                  <a:pt x="9701814" y="978396"/>
                  <a:pt x="9684816" y="968239"/>
                  <a:pt x="9679708" y="954698"/>
                </a:cubicBezTo>
                <a:cubicBezTo>
                  <a:pt x="9674612" y="941156"/>
                  <a:pt x="9683106" y="930999"/>
                  <a:pt x="9698417" y="930999"/>
                </a:cubicBezTo>
                <a:close/>
                <a:moveTo>
                  <a:pt x="9615103" y="930999"/>
                </a:moveTo>
                <a:cubicBezTo>
                  <a:pt x="9630402" y="930999"/>
                  <a:pt x="9649110" y="941156"/>
                  <a:pt x="9654217" y="954698"/>
                </a:cubicBezTo>
                <a:cubicBezTo>
                  <a:pt x="9659313" y="968239"/>
                  <a:pt x="9650821" y="978396"/>
                  <a:pt x="9635509" y="978396"/>
                </a:cubicBezTo>
                <a:cubicBezTo>
                  <a:pt x="9618499" y="978396"/>
                  <a:pt x="9601502" y="968239"/>
                  <a:pt x="9596406" y="954698"/>
                </a:cubicBezTo>
                <a:cubicBezTo>
                  <a:pt x="9591298" y="941156"/>
                  <a:pt x="9599803" y="930999"/>
                  <a:pt x="9615103" y="930999"/>
                </a:cubicBezTo>
                <a:close/>
                <a:moveTo>
                  <a:pt x="9528415" y="930999"/>
                </a:moveTo>
                <a:cubicBezTo>
                  <a:pt x="9543725" y="930999"/>
                  <a:pt x="9562422" y="941156"/>
                  <a:pt x="9567518" y="954698"/>
                </a:cubicBezTo>
                <a:cubicBezTo>
                  <a:pt x="9572625" y="968239"/>
                  <a:pt x="9564120" y="978396"/>
                  <a:pt x="9547123" y="978396"/>
                </a:cubicBezTo>
                <a:cubicBezTo>
                  <a:pt x="9530124" y="978396"/>
                  <a:pt x="9513115" y="968239"/>
                  <a:pt x="9508007" y="954698"/>
                </a:cubicBezTo>
                <a:cubicBezTo>
                  <a:pt x="9502912" y="941156"/>
                  <a:pt x="9511416" y="930999"/>
                  <a:pt x="9528415" y="930999"/>
                </a:cubicBezTo>
                <a:close/>
                <a:moveTo>
                  <a:pt x="9443401" y="930999"/>
                </a:moveTo>
                <a:cubicBezTo>
                  <a:pt x="9460399" y="930999"/>
                  <a:pt x="9477397" y="941156"/>
                  <a:pt x="9482505" y="954698"/>
                </a:cubicBezTo>
                <a:cubicBezTo>
                  <a:pt x="9487600" y="968239"/>
                  <a:pt x="9479095" y="978396"/>
                  <a:pt x="9462098" y="978396"/>
                </a:cubicBezTo>
                <a:cubicBezTo>
                  <a:pt x="9445100" y="978396"/>
                  <a:pt x="9428102" y="968239"/>
                  <a:pt x="9422994" y="954698"/>
                </a:cubicBezTo>
                <a:cubicBezTo>
                  <a:pt x="9417899" y="941156"/>
                  <a:pt x="9426404" y="930999"/>
                  <a:pt x="9443401" y="930999"/>
                </a:cubicBezTo>
                <a:close/>
                <a:moveTo>
                  <a:pt x="9358389" y="930999"/>
                </a:moveTo>
                <a:cubicBezTo>
                  <a:pt x="9373688" y="930999"/>
                  <a:pt x="9392384" y="941156"/>
                  <a:pt x="9397480" y="954698"/>
                </a:cubicBezTo>
                <a:cubicBezTo>
                  <a:pt x="9402599" y="968239"/>
                  <a:pt x="9394083" y="978396"/>
                  <a:pt x="9377085" y="978396"/>
                </a:cubicBezTo>
                <a:cubicBezTo>
                  <a:pt x="9360087" y="978396"/>
                  <a:pt x="9343089" y="968239"/>
                  <a:pt x="9337981" y="954698"/>
                </a:cubicBezTo>
                <a:cubicBezTo>
                  <a:pt x="9332886" y="941156"/>
                  <a:pt x="9341390" y="930999"/>
                  <a:pt x="9358389" y="930999"/>
                </a:cubicBezTo>
                <a:close/>
                <a:moveTo>
                  <a:pt x="9273399" y="930999"/>
                </a:moveTo>
                <a:cubicBezTo>
                  <a:pt x="9290409" y="930999"/>
                  <a:pt x="9307407" y="941156"/>
                  <a:pt x="9312503" y="954698"/>
                </a:cubicBezTo>
                <a:cubicBezTo>
                  <a:pt x="9317610" y="968239"/>
                  <a:pt x="9309105" y="978396"/>
                  <a:pt x="9292107" y="978396"/>
                </a:cubicBezTo>
                <a:cubicBezTo>
                  <a:pt x="9275098" y="978396"/>
                  <a:pt x="9258100" y="968239"/>
                  <a:pt x="9252992" y="954698"/>
                </a:cubicBezTo>
                <a:cubicBezTo>
                  <a:pt x="9247897" y="941156"/>
                  <a:pt x="9256402" y="930999"/>
                  <a:pt x="9273399" y="930999"/>
                </a:cubicBezTo>
                <a:close/>
                <a:moveTo>
                  <a:pt x="9190085" y="930999"/>
                </a:moveTo>
                <a:cubicBezTo>
                  <a:pt x="9207083" y="930999"/>
                  <a:pt x="9224081" y="941156"/>
                  <a:pt x="9229189" y="954698"/>
                </a:cubicBezTo>
                <a:cubicBezTo>
                  <a:pt x="9234285" y="968239"/>
                  <a:pt x="9224081" y="978396"/>
                  <a:pt x="9208782" y="978396"/>
                </a:cubicBezTo>
                <a:cubicBezTo>
                  <a:pt x="9191784" y="978396"/>
                  <a:pt x="9174786" y="968239"/>
                  <a:pt x="9169679" y="954698"/>
                </a:cubicBezTo>
                <a:cubicBezTo>
                  <a:pt x="9164583" y="941156"/>
                  <a:pt x="9174786" y="930999"/>
                  <a:pt x="9190085" y="930999"/>
                </a:cubicBezTo>
                <a:close/>
                <a:moveTo>
                  <a:pt x="8768452" y="930999"/>
                </a:moveTo>
                <a:cubicBezTo>
                  <a:pt x="8785451" y="932692"/>
                  <a:pt x="8802460" y="942848"/>
                  <a:pt x="8805869" y="954698"/>
                </a:cubicBezTo>
                <a:cubicBezTo>
                  <a:pt x="8810965" y="968239"/>
                  <a:pt x="8800762" y="978396"/>
                  <a:pt x="8783752" y="978396"/>
                </a:cubicBezTo>
                <a:cubicBezTo>
                  <a:pt x="8766754" y="978396"/>
                  <a:pt x="8751455" y="968239"/>
                  <a:pt x="8746359" y="954698"/>
                </a:cubicBezTo>
                <a:cubicBezTo>
                  <a:pt x="8742950" y="941156"/>
                  <a:pt x="8751455" y="930999"/>
                  <a:pt x="8768452" y="930999"/>
                </a:cubicBezTo>
                <a:close/>
                <a:moveTo>
                  <a:pt x="8685150" y="930999"/>
                </a:moveTo>
                <a:cubicBezTo>
                  <a:pt x="8702160" y="930999"/>
                  <a:pt x="8719158" y="942848"/>
                  <a:pt x="8722555" y="954698"/>
                </a:cubicBezTo>
                <a:cubicBezTo>
                  <a:pt x="8725953" y="968239"/>
                  <a:pt x="8717459" y="978396"/>
                  <a:pt x="8700462" y="978396"/>
                </a:cubicBezTo>
                <a:cubicBezTo>
                  <a:pt x="8683452" y="978396"/>
                  <a:pt x="8668153" y="968239"/>
                  <a:pt x="8663045" y="954698"/>
                </a:cubicBezTo>
                <a:cubicBezTo>
                  <a:pt x="8659648" y="941156"/>
                  <a:pt x="8668141" y="930999"/>
                  <a:pt x="8685150" y="930999"/>
                </a:cubicBezTo>
                <a:close/>
                <a:moveTo>
                  <a:pt x="10369991" y="929305"/>
                </a:moveTo>
                <a:cubicBezTo>
                  <a:pt x="10385290" y="929305"/>
                  <a:pt x="10403987" y="939461"/>
                  <a:pt x="10410793" y="953003"/>
                </a:cubicBezTo>
                <a:cubicBezTo>
                  <a:pt x="10417588" y="966545"/>
                  <a:pt x="10409083" y="976701"/>
                  <a:pt x="10393784" y="976701"/>
                </a:cubicBezTo>
                <a:cubicBezTo>
                  <a:pt x="10376785" y="976701"/>
                  <a:pt x="10358089" y="966545"/>
                  <a:pt x="10352994" y="953003"/>
                </a:cubicBezTo>
                <a:cubicBezTo>
                  <a:pt x="10346176" y="939461"/>
                  <a:pt x="10354692" y="929305"/>
                  <a:pt x="10369991" y="929305"/>
                </a:cubicBezTo>
                <a:close/>
                <a:moveTo>
                  <a:pt x="10199954" y="929305"/>
                </a:moveTo>
                <a:cubicBezTo>
                  <a:pt x="10215253" y="929305"/>
                  <a:pt x="10233973" y="939461"/>
                  <a:pt x="10239069" y="953003"/>
                </a:cubicBezTo>
                <a:cubicBezTo>
                  <a:pt x="10245863" y="966545"/>
                  <a:pt x="10237370" y="976701"/>
                  <a:pt x="10222071" y="976701"/>
                </a:cubicBezTo>
                <a:cubicBezTo>
                  <a:pt x="10205061" y="976701"/>
                  <a:pt x="10188051" y="966545"/>
                  <a:pt x="10181257" y="953003"/>
                </a:cubicBezTo>
                <a:cubicBezTo>
                  <a:pt x="10174451" y="939461"/>
                  <a:pt x="10182956" y="929305"/>
                  <a:pt x="10199954" y="929305"/>
                </a:cubicBezTo>
                <a:close/>
                <a:moveTo>
                  <a:pt x="10116675" y="929305"/>
                </a:moveTo>
                <a:cubicBezTo>
                  <a:pt x="10133673" y="929305"/>
                  <a:pt x="10150671" y="939461"/>
                  <a:pt x="10157466" y="953003"/>
                </a:cubicBezTo>
                <a:cubicBezTo>
                  <a:pt x="10164272" y="966545"/>
                  <a:pt x="10155767" y="976701"/>
                  <a:pt x="10138769" y="976701"/>
                </a:cubicBezTo>
                <a:cubicBezTo>
                  <a:pt x="10121771" y="976701"/>
                  <a:pt x="10104773" y="966545"/>
                  <a:pt x="10097967" y="953003"/>
                </a:cubicBezTo>
                <a:cubicBezTo>
                  <a:pt x="10091173" y="939461"/>
                  <a:pt x="10099666" y="929305"/>
                  <a:pt x="10116675" y="929305"/>
                </a:cubicBezTo>
                <a:close/>
                <a:moveTo>
                  <a:pt x="10033361" y="929305"/>
                </a:moveTo>
                <a:cubicBezTo>
                  <a:pt x="10048660" y="929305"/>
                  <a:pt x="10067356" y="939461"/>
                  <a:pt x="10074163" y="953003"/>
                </a:cubicBezTo>
                <a:cubicBezTo>
                  <a:pt x="10080957" y="966545"/>
                  <a:pt x="10072464" y="976701"/>
                  <a:pt x="10055466" y="976701"/>
                </a:cubicBezTo>
                <a:cubicBezTo>
                  <a:pt x="10038457" y="976701"/>
                  <a:pt x="10021459" y="966545"/>
                  <a:pt x="10014664" y="953003"/>
                </a:cubicBezTo>
                <a:cubicBezTo>
                  <a:pt x="10007858" y="939461"/>
                  <a:pt x="10016363" y="929305"/>
                  <a:pt x="10033361" y="929305"/>
                </a:cubicBezTo>
                <a:close/>
                <a:moveTo>
                  <a:pt x="5737359" y="929305"/>
                </a:moveTo>
                <a:cubicBezTo>
                  <a:pt x="5754342" y="929305"/>
                  <a:pt x="5766225" y="939461"/>
                  <a:pt x="5766225" y="953003"/>
                </a:cubicBezTo>
                <a:cubicBezTo>
                  <a:pt x="5766225" y="966545"/>
                  <a:pt x="5752649" y="976701"/>
                  <a:pt x="5735662" y="976701"/>
                </a:cubicBezTo>
                <a:cubicBezTo>
                  <a:pt x="5718679" y="976701"/>
                  <a:pt x="5706779" y="966545"/>
                  <a:pt x="5706779" y="953003"/>
                </a:cubicBezTo>
                <a:cubicBezTo>
                  <a:pt x="5706779" y="939461"/>
                  <a:pt x="5720383" y="929305"/>
                  <a:pt x="5737359" y="929305"/>
                </a:cubicBezTo>
                <a:close/>
                <a:moveTo>
                  <a:pt x="5650650" y="929305"/>
                </a:moveTo>
                <a:cubicBezTo>
                  <a:pt x="5667648" y="929305"/>
                  <a:pt x="5681257" y="939461"/>
                  <a:pt x="5679554" y="953003"/>
                </a:cubicBezTo>
                <a:cubicBezTo>
                  <a:pt x="5679554" y="966545"/>
                  <a:pt x="5665952" y="976701"/>
                  <a:pt x="5648945" y="976701"/>
                </a:cubicBezTo>
                <a:cubicBezTo>
                  <a:pt x="5631941" y="976701"/>
                  <a:pt x="5620032" y="966545"/>
                  <a:pt x="5620032" y="953003"/>
                </a:cubicBezTo>
                <a:cubicBezTo>
                  <a:pt x="5620032" y="939461"/>
                  <a:pt x="5633638" y="929305"/>
                  <a:pt x="5650650" y="929305"/>
                </a:cubicBezTo>
                <a:close/>
                <a:moveTo>
                  <a:pt x="5570721" y="929305"/>
                </a:moveTo>
                <a:cubicBezTo>
                  <a:pt x="5587741" y="929305"/>
                  <a:pt x="5599629" y="939461"/>
                  <a:pt x="5599629" y="953003"/>
                </a:cubicBezTo>
                <a:cubicBezTo>
                  <a:pt x="5599629" y="966545"/>
                  <a:pt x="5586032" y="976701"/>
                  <a:pt x="5569016" y="976701"/>
                </a:cubicBezTo>
                <a:cubicBezTo>
                  <a:pt x="5552017" y="976701"/>
                  <a:pt x="5540111" y="966545"/>
                  <a:pt x="5540111" y="953003"/>
                </a:cubicBezTo>
                <a:cubicBezTo>
                  <a:pt x="5540111" y="939461"/>
                  <a:pt x="5553719" y="929305"/>
                  <a:pt x="5570721" y="929305"/>
                </a:cubicBezTo>
                <a:close/>
                <a:moveTo>
                  <a:pt x="8598439" y="927609"/>
                </a:moveTo>
                <a:cubicBezTo>
                  <a:pt x="8615436" y="927609"/>
                  <a:pt x="8632434" y="939459"/>
                  <a:pt x="8635832" y="951308"/>
                </a:cubicBezTo>
                <a:cubicBezTo>
                  <a:pt x="8639241" y="964849"/>
                  <a:pt x="8630736" y="975006"/>
                  <a:pt x="8613738" y="975006"/>
                </a:cubicBezTo>
                <a:cubicBezTo>
                  <a:pt x="8596740" y="975006"/>
                  <a:pt x="8581441" y="964849"/>
                  <a:pt x="8576333" y="951308"/>
                </a:cubicBezTo>
                <a:cubicBezTo>
                  <a:pt x="8572936" y="937766"/>
                  <a:pt x="8583140" y="927609"/>
                  <a:pt x="8598439" y="927609"/>
                </a:cubicBezTo>
                <a:close/>
                <a:moveTo>
                  <a:pt x="8515124" y="927609"/>
                </a:moveTo>
                <a:cubicBezTo>
                  <a:pt x="8530423" y="927609"/>
                  <a:pt x="8547433" y="937766"/>
                  <a:pt x="8550831" y="951308"/>
                </a:cubicBezTo>
                <a:cubicBezTo>
                  <a:pt x="8554227" y="964849"/>
                  <a:pt x="8544024" y="975006"/>
                  <a:pt x="8528725" y="975006"/>
                </a:cubicBezTo>
                <a:cubicBezTo>
                  <a:pt x="8511727" y="975006"/>
                  <a:pt x="8496428" y="964849"/>
                  <a:pt x="8493030" y="951308"/>
                </a:cubicBezTo>
                <a:cubicBezTo>
                  <a:pt x="8489634" y="937766"/>
                  <a:pt x="8499825" y="927609"/>
                  <a:pt x="8515124" y="927609"/>
                </a:cubicBezTo>
                <a:close/>
                <a:moveTo>
                  <a:pt x="8430124" y="927609"/>
                </a:moveTo>
                <a:cubicBezTo>
                  <a:pt x="8445423" y="927609"/>
                  <a:pt x="8462421" y="937766"/>
                  <a:pt x="8465830" y="951308"/>
                </a:cubicBezTo>
                <a:cubicBezTo>
                  <a:pt x="8469227" y="964849"/>
                  <a:pt x="8459024" y="975006"/>
                  <a:pt x="8443725" y="975006"/>
                </a:cubicBezTo>
                <a:cubicBezTo>
                  <a:pt x="8426727" y="975006"/>
                  <a:pt x="8411415" y="964849"/>
                  <a:pt x="8408019" y="951308"/>
                </a:cubicBezTo>
                <a:cubicBezTo>
                  <a:pt x="8404621" y="937766"/>
                  <a:pt x="8414813" y="927609"/>
                  <a:pt x="8430124" y="927609"/>
                </a:cubicBezTo>
                <a:close/>
                <a:moveTo>
                  <a:pt x="8346809" y="927609"/>
                </a:moveTo>
                <a:cubicBezTo>
                  <a:pt x="8362108" y="927609"/>
                  <a:pt x="8379106" y="937766"/>
                  <a:pt x="8382503" y="951308"/>
                </a:cubicBezTo>
                <a:cubicBezTo>
                  <a:pt x="8385912" y="964849"/>
                  <a:pt x="8375709" y="975006"/>
                  <a:pt x="8358712" y="975006"/>
                </a:cubicBezTo>
                <a:cubicBezTo>
                  <a:pt x="8341713" y="975006"/>
                  <a:pt x="8326402" y="964849"/>
                  <a:pt x="8322993" y="951308"/>
                </a:cubicBezTo>
                <a:cubicBezTo>
                  <a:pt x="8319596" y="937766"/>
                  <a:pt x="8329799" y="927609"/>
                  <a:pt x="8346809" y="927609"/>
                </a:cubicBezTo>
                <a:close/>
                <a:moveTo>
                  <a:pt x="8261808" y="927609"/>
                </a:moveTo>
                <a:cubicBezTo>
                  <a:pt x="8278805" y="927609"/>
                  <a:pt x="8294104" y="937766"/>
                  <a:pt x="8297513" y="951308"/>
                </a:cubicBezTo>
                <a:cubicBezTo>
                  <a:pt x="8300911" y="964849"/>
                  <a:pt x="8290708" y="975006"/>
                  <a:pt x="8273709" y="975006"/>
                </a:cubicBezTo>
                <a:cubicBezTo>
                  <a:pt x="8256712" y="975006"/>
                  <a:pt x="8241412" y="964849"/>
                  <a:pt x="8238003" y="951308"/>
                </a:cubicBezTo>
                <a:cubicBezTo>
                  <a:pt x="8234606" y="937766"/>
                  <a:pt x="8244810" y="927609"/>
                  <a:pt x="8261808" y="927609"/>
                </a:cubicBezTo>
                <a:close/>
                <a:moveTo>
                  <a:pt x="8178505" y="927609"/>
                </a:moveTo>
                <a:cubicBezTo>
                  <a:pt x="8195515" y="927609"/>
                  <a:pt x="8210814" y="937766"/>
                  <a:pt x="8214211" y="951308"/>
                </a:cubicBezTo>
                <a:cubicBezTo>
                  <a:pt x="8217608" y="964849"/>
                  <a:pt x="8207416" y="975006"/>
                  <a:pt x="8190407" y="975006"/>
                </a:cubicBezTo>
                <a:cubicBezTo>
                  <a:pt x="8173397" y="975006"/>
                  <a:pt x="8158098" y="964849"/>
                  <a:pt x="8154701" y="951308"/>
                </a:cubicBezTo>
                <a:cubicBezTo>
                  <a:pt x="8151304" y="937766"/>
                  <a:pt x="8161495" y="927609"/>
                  <a:pt x="8178505" y="927609"/>
                </a:cubicBezTo>
                <a:close/>
                <a:moveTo>
                  <a:pt x="8093493" y="927609"/>
                </a:moveTo>
                <a:cubicBezTo>
                  <a:pt x="8110502" y="927609"/>
                  <a:pt x="8125801" y="937766"/>
                  <a:pt x="8129198" y="951308"/>
                </a:cubicBezTo>
                <a:cubicBezTo>
                  <a:pt x="8132596" y="964849"/>
                  <a:pt x="8122392" y="975006"/>
                  <a:pt x="8105394" y="975006"/>
                </a:cubicBezTo>
                <a:cubicBezTo>
                  <a:pt x="8088397" y="975006"/>
                  <a:pt x="8073097" y="964849"/>
                  <a:pt x="8069688" y="951308"/>
                </a:cubicBezTo>
                <a:cubicBezTo>
                  <a:pt x="8066291" y="937766"/>
                  <a:pt x="8076494" y="927609"/>
                  <a:pt x="8093493" y="927609"/>
                </a:cubicBezTo>
                <a:close/>
                <a:moveTo>
                  <a:pt x="8008491" y="927609"/>
                </a:moveTo>
                <a:cubicBezTo>
                  <a:pt x="8025500" y="927609"/>
                  <a:pt x="8040800" y="937766"/>
                  <a:pt x="8044197" y="951308"/>
                </a:cubicBezTo>
                <a:cubicBezTo>
                  <a:pt x="8047595" y="964849"/>
                  <a:pt x="8037391" y="975006"/>
                  <a:pt x="8020393" y="975006"/>
                </a:cubicBezTo>
                <a:cubicBezTo>
                  <a:pt x="8003395" y="975006"/>
                  <a:pt x="7988096" y="964849"/>
                  <a:pt x="7984699" y="951308"/>
                </a:cubicBezTo>
                <a:cubicBezTo>
                  <a:pt x="7981301" y="937766"/>
                  <a:pt x="7993192" y="927609"/>
                  <a:pt x="8008491" y="927609"/>
                </a:cubicBezTo>
                <a:close/>
                <a:moveTo>
                  <a:pt x="7925189" y="927609"/>
                </a:moveTo>
                <a:cubicBezTo>
                  <a:pt x="7942187" y="927609"/>
                  <a:pt x="7957486" y="937766"/>
                  <a:pt x="7960895" y="951308"/>
                </a:cubicBezTo>
                <a:cubicBezTo>
                  <a:pt x="7964293" y="964849"/>
                  <a:pt x="7952390" y="975006"/>
                  <a:pt x="7937091" y="975006"/>
                </a:cubicBezTo>
                <a:cubicBezTo>
                  <a:pt x="7920094" y="975006"/>
                  <a:pt x="7904794" y="964849"/>
                  <a:pt x="7901385" y="951308"/>
                </a:cubicBezTo>
                <a:cubicBezTo>
                  <a:pt x="7897988" y="937766"/>
                  <a:pt x="7909890" y="927609"/>
                  <a:pt x="7925189" y="927609"/>
                </a:cubicBezTo>
                <a:close/>
                <a:moveTo>
                  <a:pt x="7843574" y="925921"/>
                </a:moveTo>
                <a:cubicBezTo>
                  <a:pt x="7858873" y="927614"/>
                  <a:pt x="7874172" y="937770"/>
                  <a:pt x="7877569" y="949619"/>
                </a:cubicBezTo>
                <a:cubicBezTo>
                  <a:pt x="7880979" y="963161"/>
                  <a:pt x="7869076" y="973317"/>
                  <a:pt x="7853777" y="973317"/>
                </a:cubicBezTo>
                <a:cubicBezTo>
                  <a:pt x="7836779" y="973317"/>
                  <a:pt x="7821468" y="963161"/>
                  <a:pt x="7819758" y="949619"/>
                </a:cubicBezTo>
                <a:cubicBezTo>
                  <a:pt x="7816360" y="936077"/>
                  <a:pt x="7828274" y="925921"/>
                  <a:pt x="7843574" y="925921"/>
                </a:cubicBezTo>
                <a:close/>
                <a:moveTo>
                  <a:pt x="7758572" y="925921"/>
                </a:moveTo>
                <a:cubicBezTo>
                  <a:pt x="7775571" y="927614"/>
                  <a:pt x="7790869" y="937770"/>
                  <a:pt x="7792568" y="949619"/>
                </a:cubicBezTo>
                <a:cubicBezTo>
                  <a:pt x="7795965" y="963161"/>
                  <a:pt x="7784075" y="973317"/>
                  <a:pt x="7768777" y="973317"/>
                </a:cubicBezTo>
                <a:cubicBezTo>
                  <a:pt x="7751779" y="973317"/>
                  <a:pt x="7736480" y="963161"/>
                  <a:pt x="7734769" y="949619"/>
                </a:cubicBezTo>
                <a:cubicBezTo>
                  <a:pt x="7731372" y="936077"/>
                  <a:pt x="7743274" y="925921"/>
                  <a:pt x="7758572" y="925921"/>
                </a:cubicBezTo>
                <a:close/>
                <a:moveTo>
                  <a:pt x="7678656" y="925921"/>
                </a:moveTo>
                <a:cubicBezTo>
                  <a:pt x="7693955" y="927614"/>
                  <a:pt x="7709267" y="937770"/>
                  <a:pt x="7712663" y="949619"/>
                </a:cubicBezTo>
                <a:cubicBezTo>
                  <a:pt x="7716062" y="963161"/>
                  <a:pt x="7704158" y="973317"/>
                  <a:pt x="7687161" y="973317"/>
                </a:cubicBezTo>
                <a:cubicBezTo>
                  <a:pt x="7670165" y="973317"/>
                  <a:pt x="7654865" y="963161"/>
                  <a:pt x="7653165" y="949619"/>
                </a:cubicBezTo>
                <a:cubicBezTo>
                  <a:pt x="7651466" y="936077"/>
                  <a:pt x="7661658" y="925921"/>
                  <a:pt x="7678656" y="925921"/>
                </a:cubicBezTo>
                <a:close/>
                <a:moveTo>
                  <a:pt x="7591943" y="925921"/>
                </a:moveTo>
                <a:cubicBezTo>
                  <a:pt x="7608943" y="927614"/>
                  <a:pt x="7624253" y="937770"/>
                  <a:pt x="7625952" y="949619"/>
                </a:cubicBezTo>
                <a:cubicBezTo>
                  <a:pt x="7627653" y="963161"/>
                  <a:pt x="7617448" y="973317"/>
                  <a:pt x="7600438" y="973317"/>
                </a:cubicBezTo>
                <a:cubicBezTo>
                  <a:pt x="7583440" y="973317"/>
                  <a:pt x="7568144" y="963161"/>
                  <a:pt x="7566450" y="949619"/>
                </a:cubicBezTo>
                <a:cubicBezTo>
                  <a:pt x="7564751" y="936077"/>
                  <a:pt x="7574957" y="925921"/>
                  <a:pt x="7591943" y="925921"/>
                </a:cubicBezTo>
                <a:close/>
                <a:moveTo>
                  <a:pt x="7508652" y="925921"/>
                </a:moveTo>
                <a:cubicBezTo>
                  <a:pt x="7523949" y="927614"/>
                  <a:pt x="7539251" y="937770"/>
                  <a:pt x="7542656" y="949619"/>
                </a:cubicBezTo>
                <a:cubicBezTo>
                  <a:pt x="7544358" y="963161"/>
                  <a:pt x="7534152" y="973317"/>
                  <a:pt x="7517154" y="973317"/>
                </a:cubicBezTo>
                <a:cubicBezTo>
                  <a:pt x="7500157" y="973317"/>
                  <a:pt x="7486561" y="963161"/>
                  <a:pt x="7483150" y="949619"/>
                </a:cubicBezTo>
                <a:cubicBezTo>
                  <a:pt x="7481451" y="936077"/>
                  <a:pt x="7491652" y="925921"/>
                  <a:pt x="7508652" y="925921"/>
                </a:cubicBezTo>
                <a:close/>
                <a:moveTo>
                  <a:pt x="7423651" y="925921"/>
                </a:moveTo>
                <a:cubicBezTo>
                  <a:pt x="7440650" y="925921"/>
                  <a:pt x="7455957" y="937770"/>
                  <a:pt x="7457656" y="949619"/>
                </a:cubicBezTo>
                <a:cubicBezTo>
                  <a:pt x="7459358" y="963161"/>
                  <a:pt x="7449155" y="973317"/>
                  <a:pt x="7432158" y="973317"/>
                </a:cubicBezTo>
                <a:cubicBezTo>
                  <a:pt x="7415159" y="973317"/>
                  <a:pt x="7401558" y="963161"/>
                  <a:pt x="7398161" y="949619"/>
                </a:cubicBezTo>
                <a:cubicBezTo>
                  <a:pt x="7396451" y="936077"/>
                  <a:pt x="7406652" y="925921"/>
                  <a:pt x="7423651" y="925921"/>
                </a:cubicBezTo>
                <a:close/>
                <a:moveTo>
                  <a:pt x="7340346" y="925921"/>
                </a:moveTo>
                <a:cubicBezTo>
                  <a:pt x="7357355" y="925921"/>
                  <a:pt x="7372653" y="937770"/>
                  <a:pt x="7374355" y="949619"/>
                </a:cubicBezTo>
                <a:cubicBezTo>
                  <a:pt x="7376053" y="963161"/>
                  <a:pt x="7364154" y="973317"/>
                  <a:pt x="7348840" y="973317"/>
                </a:cubicBezTo>
                <a:cubicBezTo>
                  <a:pt x="7331841" y="973317"/>
                  <a:pt x="7318241" y="963161"/>
                  <a:pt x="7314844" y="949619"/>
                </a:cubicBezTo>
                <a:cubicBezTo>
                  <a:pt x="7313147" y="936077"/>
                  <a:pt x="7325048" y="925921"/>
                  <a:pt x="7340346" y="925921"/>
                </a:cubicBezTo>
                <a:close/>
                <a:moveTo>
                  <a:pt x="7257041" y="925921"/>
                </a:moveTo>
                <a:cubicBezTo>
                  <a:pt x="7274039" y="925921"/>
                  <a:pt x="7287642" y="936077"/>
                  <a:pt x="7289339" y="949619"/>
                </a:cubicBezTo>
                <a:cubicBezTo>
                  <a:pt x="7291048" y="963161"/>
                  <a:pt x="7279146" y="973317"/>
                  <a:pt x="7263848" y="973317"/>
                </a:cubicBezTo>
                <a:cubicBezTo>
                  <a:pt x="7246848" y="973317"/>
                  <a:pt x="7233237" y="963161"/>
                  <a:pt x="7231538" y="949619"/>
                </a:cubicBezTo>
                <a:cubicBezTo>
                  <a:pt x="7229841" y="936077"/>
                  <a:pt x="7241742" y="925921"/>
                  <a:pt x="7257041" y="925921"/>
                </a:cubicBezTo>
                <a:close/>
                <a:moveTo>
                  <a:pt x="7172014" y="925921"/>
                </a:moveTo>
                <a:cubicBezTo>
                  <a:pt x="7189025" y="925921"/>
                  <a:pt x="7202612" y="936077"/>
                  <a:pt x="7204323" y="949619"/>
                </a:cubicBezTo>
                <a:cubicBezTo>
                  <a:pt x="7206023" y="963161"/>
                  <a:pt x="7194122" y="973317"/>
                  <a:pt x="7178821" y="973317"/>
                </a:cubicBezTo>
                <a:cubicBezTo>
                  <a:pt x="7161821" y="973317"/>
                  <a:pt x="7148220" y="963161"/>
                  <a:pt x="7146524" y="949619"/>
                </a:cubicBezTo>
                <a:cubicBezTo>
                  <a:pt x="7144823" y="936077"/>
                  <a:pt x="7156712" y="925921"/>
                  <a:pt x="7172014" y="925921"/>
                </a:cubicBezTo>
                <a:close/>
                <a:moveTo>
                  <a:pt x="7088734" y="925921"/>
                </a:moveTo>
                <a:cubicBezTo>
                  <a:pt x="7104029" y="925921"/>
                  <a:pt x="7119337" y="936077"/>
                  <a:pt x="7121035" y="949619"/>
                </a:cubicBezTo>
                <a:cubicBezTo>
                  <a:pt x="7122734" y="963161"/>
                  <a:pt x="7110832" y="973317"/>
                  <a:pt x="7093839" y="973317"/>
                </a:cubicBezTo>
                <a:cubicBezTo>
                  <a:pt x="7076840" y="973317"/>
                  <a:pt x="7063245" y="963161"/>
                  <a:pt x="7061547" y="949619"/>
                </a:cubicBezTo>
                <a:cubicBezTo>
                  <a:pt x="7059836" y="936077"/>
                  <a:pt x="7071736" y="925921"/>
                  <a:pt x="7088734" y="925921"/>
                </a:cubicBezTo>
                <a:close/>
                <a:moveTo>
                  <a:pt x="7003735" y="925921"/>
                </a:moveTo>
                <a:cubicBezTo>
                  <a:pt x="7020753" y="925921"/>
                  <a:pt x="7034339" y="936077"/>
                  <a:pt x="7036051" y="949619"/>
                </a:cubicBezTo>
                <a:cubicBezTo>
                  <a:pt x="7037746" y="963161"/>
                  <a:pt x="7025849" y="973317"/>
                  <a:pt x="7008842" y="973317"/>
                </a:cubicBezTo>
                <a:cubicBezTo>
                  <a:pt x="6991846" y="973317"/>
                  <a:pt x="6978246" y="963161"/>
                  <a:pt x="6976538" y="949619"/>
                </a:cubicBezTo>
                <a:cubicBezTo>
                  <a:pt x="6974837" y="936077"/>
                  <a:pt x="6986742" y="925921"/>
                  <a:pt x="7003735" y="925921"/>
                </a:cubicBezTo>
                <a:close/>
                <a:moveTo>
                  <a:pt x="6920445" y="925921"/>
                </a:moveTo>
                <a:cubicBezTo>
                  <a:pt x="6937441" y="925921"/>
                  <a:pt x="6951038" y="936077"/>
                  <a:pt x="6952736" y="949619"/>
                </a:cubicBezTo>
                <a:cubicBezTo>
                  <a:pt x="6954437" y="963161"/>
                  <a:pt x="6942535" y="973317"/>
                  <a:pt x="6925542" y="973317"/>
                </a:cubicBezTo>
                <a:cubicBezTo>
                  <a:pt x="6908546" y="973317"/>
                  <a:pt x="6894948" y="963161"/>
                  <a:pt x="6893250" y="949619"/>
                </a:cubicBezTo>
                <a:cubicBezTo>
                  <a:pt x="6891555" y="936077"/>
                  <a:pt x="6903449" y="925921"/>
                  <a:pt x="6920445" y="925921"/>
                </a:cubicBezTo>
                <a:close/>
                <a:moveTo>
                  <a:pt x="6837150" y="925921"/>
                </a:moveTo>
                <a:cubicBezTo>
                  <a:pt x="6854145" y="925921"/>
                  <a:pt x="6867743" y="936077"/>
                  <a:pt x="6869452" y="949619"/>
                </a:cubicBezTo>
                <a:cubicBezTo>
                  <a:pt x="6871147" y="963161"/>
                  <a:pt x="6859248" y="973317"/>
                  <a:pt x="6842256" y="973317"/>
                </a:cubicBezTo>
                <a:cubicBezTo>
                  <a:pt x="6825258" y="973317"/>
                  <a:pt x="6811661" y="963161"/>
                  <a:pt x="6809953" y="949619"/>
                </a:cubicBezTo>
                <a:cubicBezTo>
                  <a:pt x="6808257" y="936077"/>
                  <a:pt x="6820159" y="925921"/>
                  <a:pt x="6837150" y="925921"/>
                </a:cubicBezTo>
                <a:close/>
                <a:moveTo>
                  <a:pt x="6750488" y="925921"/>
                </a:moveTo>
                <a:cubicBezTo>
                  <a:pt x="6767492" y="925921"/>
                  <a:pt x="6782786" y="936077"/>
                  <a:pt x="6782786" y="949619"/>
                </a:cubicBezTo>
                <a:cubicBezTo>
                  <a:pt x="6784486" y="963161"/>
                  <a:pt x="6772598" y="973317"/>
                  <a:pt x="6755592" y="973317"/>
                </a:cubicBezTo>
                <a:cubicBezTo>
                  <a:pt x="6738589" y="973317"/>
                  <a:pt x="6725001" y="963161"/>
                  <a:pt x="6723288" y="949619"/>
                </a:cubicBezTo>
                <a:cubicBezTo>
                  <a:pt x="6721590" y="936077"/>
                  <a:pt x="6735199" y="925921"/>
                  <a:pt x="6750488" y="925921"/>
                </a:cubicBezTo>
                <a:close/>
                <a:moveTo>
                  <a:pt x="3555910" y="924226"/>
                </a:moveTo>
                <a:cubicBezTo>
                  <a:pt x="3571221" y="924226"/>
                  <a:pt x="3581413" y="936076"/>
                  <a:pt x="3578016" y="947925"/>
                </a:cubicBezTo>
                <a:cubicBezTo>
                  <a:pt x="3574618" y="961466"/>
                  <a:pt x="3557621" y="971623"/>
                  <a:pt x="3542322" y="971623"/>
                </a:cubicBezTo>
                <a:cubicBezTo>
                  <a:pt x="3525312" y="971623"/>
                  <a:pt x="3515108" y="961466"/>
                  <a:pt x="3520204" y="947925"/>
                </a:cubicBezTo>
                <a:cubicBezTo>
                  <a:pt x="3523601" y="934383"/>
                  <a:pt x="3540611" y="924226"/>
                  <a:pt x="3555910" y="924226"/>
                </a:cubicBezTo>
                <a:close/>
                <a:moveTo>
                  <a:pt x="3214179" y="924226"/>
                </a:moveTo>
                <a:cubicBezTo>
                  <a:pt x="3231172" y="924226"/>
                  <a:pt x="3241375" y="934383"/>
                  <a:pt x="3236280" y="947925"/>
                </a:cubicBezTo>
                <a:cubicBezTo>
                  <a:pt x="3232871" y="961466"/>
                  <a:pt x="3215874" y="971623"/>
                  <a:pt x="3198878" y="971623"/>
                </a:cubicBezTo>
                <a:cubicBezTo>
                  <a:pt x="3181867" y="971623"/>
                  <a:pt x="3173364" y="961466"/>
                  <a:pt x="3176773" y="947925"/>
                </a:cubicBezTo>
                <a:cubicBezTo>
                  <a:pt x="3181867" y="934383"/>
                  <a:pt x="3197181" y="924226"/>
                  <a:pt x="3214179" y="924226"/>
                </a:cubicBezTo>
                <a:close/>
                <a:moveTo>
                  <a:pt x="3132589" y="924226"/>
                </a:moveTo>
                <a:cubicBezTo>
                  <a:pt x="3147886" y="924226"/>
                  <a:pt x="3158088" y="934383"/>
                  <a:pt x="3154692" y="947925"/>
                </a:cubicBezTo>
                <a:cubicBezTo>
                  <a:pt x="3149585" y="961466"/>
                  <a:pt x="3134284" y="971623"/>
                  <a:pt x="3117286" y="971623"/>
                </a:cubicBezTo>
                <a:cubicBezTo>
                  <a:pt x="3100288" y="971623"/>
                  <a:pt x="3091784" y="961466"/>
                  <a:pt x="3095193" y="947925"/>
                </a:cubicBezTo>
                <a:cubicBezTo>
                  <a:pt x="3100288" y="934383"/>
                  <a:pt x="3115590" y="924226"/>
                  <a:pt x="3132589" y="924226"/>
                </a:cubicBezTo>
                <a:close/>
                <a:moveTo>
                  <a:pt x="3047571" y="924226"/>
                </a:moveTo>
                <a:cubicBezTo>
                  <a:pt x="3064570" y="924226"/>
                  <a:pt x="3074774" y="934383"/>
                  <a:pt x="3069678" y="947925"/>
                </a:cubicBezTo>
                <a:cubicBezTo>
                  <a:pt x="3064570" y="961466"/>
                  <a:pt x="3047571" y="971623"/>
                  <a:pt x="3032270" y="971623"/>
                </a:cubicBezTo>
                <a:cubicBezTo>
                  <a:pt x="3015271" y="971623"/>
                  <a:pt x="3006765" y="961466"/>
                  <a:pt x="3010175" y="947925"/>
                </a:cubicBezTo>
                <a:cubicBezTo>
                  <a:pt x="3015271" y="934383"/>
                  <a:pt x="3032270" y="924226"/>
                  <a:pt x="3047571" y="924226"/>
                </a:cubicBezTo>
                <a:close/>
                <a:moveTo>
                  <a:pt x="2964263" y="924226"/>
                </a:moveTo>
                <a:cubicBezTo>
                  <a:pt x="2979562" y="924226"/>
                  <a:pt x="2989767" y="934383"/>
                  <a:pt x="2984659" y="947925"/>
                </a:cubicBezTo>
                <a:cubicBezTo>
                  <a:pt x="2979562" y="961466"/>
                  <a:pt x="2962565" y="971623"/>
                  <a:pt x="2947254" y="971623"/>
                </a:cubicBezTo>
                <a:cubicBezTo>
                  <a:pt x="2930258" y="971623"/>
                  <a:pt x="2921752" y="961466"/>
                  <a:pt x="2926861" y="947925"/>
                </a:cubicBezTo>
                <a:cubicBezTo>
                  <a:pt x="2931957" y="934383"/>
                  <a:pt x="2948965" y="924226"/>
                  <a:pt x="2964263" y="924226"/>
                </a:cubicBezTo>
                <a:close/>
                <a:moveTo>
                  <a:pt x="2879256" y="924226"/>
                </a:moveTo>
                <a:cubicBezTo>
                  <a:pt x="2896254" y="924226"/>
                  <a:pt x="2904757" y="934383"/>
                  <a:pt x="2899650" y="947925"/>
                </a:cubicBezTo>
                <a:cubicBezTo>
                  <a:pt x="2894554" y="961466"/>
                  <a:pt x="2877558" y="971623"/>
                  <a:pt x="2862260" y="971623"/>
                </a:cubicBezTo>
                <a:cubicBezTo>
                  <a:pt x="2845252" y="971623"/>
                  <a:pt x="2836747" y="961466"/>
                  <a:pt x="2841855" y="947925"/>
                </a:cubicBezTo>
                <a:cubicBezTo>
                  <a:pt x="2846951" y="934383"/>
                  <a:pt x="2863958" y="924226"/>
                  <a:pt x="2879256" y="924226"/>
                </a:cubicBezTo>
                <a:close/>
                <a:moveTo>
                  <a:pt x="2795956" y="924226"/>
                </a:moveTo>
                <a:cubicBezTo>
                  <a:pt x="2811258" y="924226"/>
                  <a:pt x="2821462" y="934383"/>
                  <a:pt x="2816367" y="947925"/>
                </a:cubicBezTo>
                <a:cubicBezTo>
                  <a:pt x="2811258" y="961466"/>
                  <a:pt x="2794239" y="971623"/>
                  <a:pt x="2777241" y="971623"/>
                </a:cubicBezTo>
                <a:cubicBezTo>
                  <a:pt x="2760243" y="971623"/>
                  <a:pt x="2751738" y="961466"/>
                  <a:pt x="2756846" y="947925"/>
                </a:cubicBezTo>
                <a:cubicBezTo>
                  <a:pt x="2761942" y="934383"/>
                  <a:pt x="2778940" y="924226"/>
                  <a:pt x="2795956" y="924226"/>
                </a:cubicBezTo>
                <a:close/>
                <a:moveTo>
                  <a:pt x="6667209" y="922532"/>
                </a:moveTo>
                <a:cubicBezTo>
                  <a:pt x="6682506" y="922532"/>
                  <a:pt x="6696102" y="932688"/>
                  <a:pt x="6697802" y="946230"/>
                </a:cubicBezTo>
                <a:cubicBezTo>
                  <a:pt x="6699503" y="959772"/>
                  <a:pt x="6685910" y="969928"/>
                  <a:pt x="6670608" y="969928"/>
                </a:cubicBezTo>
                <a:cubicBezTo>
                  <a:pt x="6653615" y="969928"/>
                  <a:pt x="6640002" y="959772"/>
                  <a:pt x="6640002" y="946230"/>
                </a:cubicBezTo>
                <a:cubicBezTo>
                  <a:pt x="6638307" y="932688"/>
                  <a:pt x="6651898" y="922532"/>
                  <a:pt x="6667209" y="922532"/>
                </a:cubicBezTo>
                <a:close/>
                <a:moveTo>
                  <a:pt x="6582220" y="922532"/>
                </a:moveTo>
                <a:cubicBezTo>
                  <a:pt x="6599218" y="922532"/>
                  <a:pt x="6612822" y="932688"/>
                  <a:pt x="6612822" y="946230"/>
                </a:cubicBezTo>
                <a:cubicBezTo>
                  <a:pt x="6614524" y="959772"/>
                  <a:pt x="6600920" y="969928"/>
                  <a:pt x="6585620" y="969928"/>
                </a:cubicBezTo>
                <a:cubicBezTo>
                  <a:pt x="6568623" y="969928"/>
                  <a:pt x="6555031" y="959772"/>
                  <a:pt x="6555031" y="946230"/>
                </a:cubicBezTo>
                <a:cubicBezTo>
                  <a:pt x="6553330" y="932688"/>
                  <a:pt x="6566933" y="922532"/>
                  <a:pt x="6582220" y="922532"/>
                </a:cubicBezTo>
                <a:close/>
                <a:moveTo>
                  <a:pt x="6498907" y="922532"/>
                </a:moveTo>
                <a:cubicBezTo>
                  <a:pt x="6514211" y="922532"/>
                  <a:pt x="6529516" y="932688"/>
                  <a:pt x="6529516" y="946230"/>
                </a:cubicBezTo>
                <a:cubicBezTo>
                  <a:pt x="6529516" y="959772"/>
                  <a:pt x="6517606" y="969928"/>
                  <a:pt x="6500610" y="969928"/>
                </a:cubicBezTo>
                <a:cubicBezTo>
                  <a:pt x="6483616" y="969928"/>
                  <a:pt x="6470011" y="959772"/>
                  <a:pt x="6470011" y="946230"/>
                </a:cubicBezTo>
                <a:cubicBezTo>
                  <a:pt x="6470011" y="932688"/>
                  <a:pt x="6481914" y="922532"/>
                  <a:pt x="6498907" y="922532"/>
                </a:cubicBezTo>
                <a:close/>
                <a:moveTo>
                  <a:pt x="6413918" y="922532"/>
                </a:moveTo>
                <a:cubicBezTo>
                  <a:pt x="6430925" y="922532"/>
                  <a:pt x="6444527" y="932688"/>
                  <a:pt x="6444527" y="946230"/>
                </a:cubicBezTo>
                <a:cubicBezTo>
                  <a:pt x="6444527" y="959772"/>
                  <a:pt x="6432621" y="969928"/>
                  <a:pt x="6415620" y="969928"/>
                </a:cubicBezTo>
                <a:cubicBezTo>
                  <a:pt x="6398613" y="969928"/>
                  <a:pt x="6385013" y="959772"/>
                  <a:pt x="6385013" y="946230"/>
                </a:cubicBezTo>
                <a:cubicBezTo>
                  <a:pt x="6385013" y="932688"/>
                  <a:pt x="6396918" y="922532"/>
                  <a:pt x="6413918" y="922532"/>
                </a:cubicBezTo>
                <a:close/>
                <a:moveTo>
                  <a:pt x="2710934" y="922532"/>
                </a:moveTo>
                <a:cubicBezTo>
                  <a:pt x="2727932" y="924225"/>
                  <a:pt x="2736437" y="934381"/>
                  <a:pt x="2731341" y="946230"/>
                </a:cubicBezTo>
                <a:cubicBezTo>
                  <a:pt x="2726234" y="959772"/>
                  <a:pt x="2709236" y="969928"/>
                  <a:pt x="2692226" y="969928"/>
                </a:cubicBezTo>
                <a:cubicBezTo>
                  <a:pt x="2675228" y="969928"/>
                  <a:pt x="2666723" y="959772"/>
                  <a:pt x="2671831" y="946230"/>
                </a:cubicBezTo>
                <a:cubicBezTo>
                  <a:pt x="2676927" y="932688"/>
                  <a:pt x="2693925" y="922532"/>
                  <a:pt x="2710934" y="922532"/>
                </a:cubicBezTo>
                <a:close/>
                <a:moveTo>
                  <a:pt x="2627633" y="922532"/>
                </a:moveTo>
                <a:cubicBezTo>
                  <a:pt x="2644630" y="924225"/>
                  <a:pt x="2653124" y="934381"/>
                  <a:pt x="2648027" y="946230"/>
                </a:cubicBezTo>
                <a:cubicBezTo>
                  <a:pt x="2642931" y="959772"/>
                  <a:pt x="2625921" y="969928"/>
                  <a:pt x="2608924" y="969928"/>
                </a:cubicBezTo>
                <a:cubicBezTo>
                  <a:pt x="2591915" y="969928"/>
                  <a:pt x="2583422" y="959772"/>
                  <a:pt x="2588517" y="946230"/>
                </a:cubicBezTo>
                <a:cubicBezTo>
                  <a:pt x="2593613" y="932688"/>
                  <a:pt x="2610623" y="922532"/>
                  <a:pt x="2627633" y="922532"/>
                </a:cubicBezTo>
                <a:close/>
                <a:moveTo>
                  <a:pt x="2542608" y="922532"/>
                </a:moveTo>
                <a:cubicBezTo>
                  <a:pt x="2559606" y="924225"/>
                  <a:pt x="2568099" y="934381"/>
                  <a:pt x="2563003" y="946230"/>
                </a:cubicBezTo>
                <a:cubicBezTo>
                  <a:pt x="2557907" y="959772"/>
                  <a:pt x="2540909" y="969928"/>
                  <a:pt x="2523900" y="969928"/>
                </a:cubicBezTo>
                <a:cubicBezTo>
                  <a:pt x="2506902" y="969928"/>
                  <a:pt x="2498410" y="959772"/>
                  <a:pt x="2503506" y="946230"/>
                </a:cubicBezTo>
                <a:cubicBezTo>
                  <a:pt x="2508601" y="932688"/>
                  <a:pt x="2525610" y="922532"/>
                  <a:pt x="2542608" y="922532"/>
                </a:cubicBezTo>
                <a:close/>
                <a:moveTo>
                  <a:pt x="2462732" y="922532"/>
                </a:moveTo>
                <a:cubicBezTo>
                  <a:pt x="2479741" y="924225"/>
                  <a:pt x="2488245" y="934381"/>
                  <a:pt x="2483149" y="946230"/>
                </a:cubicBezTo>
                <a:cubicBezTo>
                  <a:pt x="2478043" y="959772"/>
                  <a:pt x="2461033" y="969928"/>
                  <a:pt x="2444035" y="969928"/>
                </a:cubicBezTo>
                <a:cubicBezTo>
                  <a:pt x="2427037" y="969928"/>
                  <a:pt x="2418532" y="959772"/>
                  <a:pt x="2423640" y="946230"/>
                </a:cubicBezTo>
                <a:cubicBezTo>
                  <a:pt x="2428736" y="932688"/>
                  <a:pt x="2447432" y="922532"/>
                  <a:pt x="2462732" y="922532"/>
                </a:cubicBezTo>
                <a:close/>
                <a:moveTo>
                  <a:pt x="2379441" y="922532"/>
                </a:moveTo>
                <a:cubicBezTo>
                  <a:pt x="2396439" y="924225"/>
                  <a:pt x="2404932" y="934381"/>
                  <a:pt x="2399836" y="946230"/>
                </a:cubicBezTo>
                <a:cubicBezTo>
                  <a:pt x="2394741" y="959772"/>
                  <a:pt x="2376033" y="969928"/>
                  <a:pt x="2360722" y="969928"/>
                </a:cubicBezTo>
                <a:cubicBezTo>
                  <a:pt x="2343724" y="969928"/>
                  <a:pt x="2335231" y="959772"/>
                  <a:pt x="2340327" y="946230"/>
                </a:cubicBezTo>
                <a:cubicBezTo>
                  <a:pt x="2345422" y="932688"/>
                  <a:pt x="2364131" y="922532"/>
                  <a:pt x="2379441" y="922532"/>
                </a:cubicBezTo>
                <a:close/>
                <a:moveTo>
                  <a:pt x="2294419" y="922532"/>
                </a:moveTo>
                <a:cubicBezTo>
                  <a:pt x="2311417" y="922532"/>
                  <a:pt x="2319920" y="934381"/>
                  <a:pt x="2313115" y="946230"/>
                </a:cubicBezTo>
                <a:cubicBezTo>
                  <a:pt x="2308019" y="959772"/>
                  <a:pt x="2289322" y="969928"/>
                  <a:pt x="2274023" y="969928"/>
                </a:cubicBezTo>
                <a:cubicBezTo>
                  <a:pt x="2257026" y="969928"/>
                  <a:pt x="2248509" y="959772"/>
                  <a:pt x="2255327" y="946230"/>
                </a:cubicBezTo>
                <a:cubicBezTo>
                  <a:pt x="2260423" y="932688"/>
                  <a:pt x="2279119" y="922532"/>
                  <a:pt x="2294419" y="922532"/>
                </a:cubicBezTo>
                <a:close/>
                <a:moveTo>
                  <a:pt x="2209430" y="922532"/>
                </a:moveTo>
                <a:cubicBezTo>
                  <a:pt x="2226427" y="922532"/>
                  <a:pt x="2234931" y="934381"/>
                  <a:pt x="2229824" y="946230"/>
                </a:cubicBezTo>
                <a:cubicBezTo>
                  <a:pt x="2224728" y="959772"/>
                  <a:pt x="2206033" y="969928"/>
                  <a:pt x="2189023" y="969928"/>
                </a:cubicBezTo>
                <a:cubicBezTo>
                  <a:pt x="2172025" y="969928"/>
                  <a:pt x="2163532" y="959772"/>
                  <a:pt x="2170326" y="946230"/>
                </a:cubicBezTo>
                <a:cubicBezTo>
                  <a:pt x="2175422" y="932688"/>
                  <a:pt x="2194129" y="922532"/>
                  <a:pt x="2209430" y="922532"/>
                </a:cubicBezTo>
                <a:close/>
                <a:moveTo>
                  <a:pt x="2126115" y="922532"/>
                </a:moveTo>
                <a:cubicBezTo>
                  <a:pt x="2143125" y="922532"/>
                  <a:pt x="2151631" y="932688"/>
                  <a:pt x="2144824" y="946230"/>
                </a:cubicBezTo>
                <a:cubicBezTo>
                  <a:pt x="2139728" y="959772"/>
                  <a:pt x="2121020" y="969928"/>
                  <a:pt x="2104011" y="969928"/>
                </a:cubicBezTo>
                <a:cubicBezTo>
                  <a:pt x="2087013" y="969928"/>
                  <a:pt x="2078520" y="959772"/>
                  <a:pt x="2085314" y="946230"/>
                </a:cubicBezTo>
                <a:cubicBezTo>
                  <a:pt x="2090410" y="932688"/>
                  <a:pt x="2109118" y="922532"/>
                  <a:pt x="2126115" y="922532"/>
                </a:cubicBezTo>
                <a:close/>
                <a:moveTo>
                  <a:pt x="1957788" y="922532"/>
                </a:moveTo>
                <a:cubicBezTo>
                  <a:pt x="1974798" y="922532"/>
                  <a:pt x="1983291" y="932688"/>
                  <a:pt x="1976496" y="946230"/>
                </a:cubicBezTo>
                <a:cubicBezTo>
                  <a:pt x="1969690" y="959772"/>
                  <a:pt x="1952692" y="969928"/>
                  <a:pt x="1935694" y="969928"/>
                </a:cubicBezTo>
                <a:cubicBezTo>
                  <a:pt x="1918696" y="969928"/>
                  <a:pt x="1911890" y="959772"/>
                  <a:pt x="1916998" y="946230"/>
                </a:cubicBezTo>
                <a:cubicBezTo>
                  <a:pt x="1923792" y="932688"/>
                  <a:pt x="1940790" y="922532"/>
                  <a:pt x="1957788" y="922532"/>
                </a:cubicBezTo>
                <a:close/>
                <a:moveTo>
                  <a:pt x="1787799" y="922532"/>
                </a:moveTo>
                <a:cubicBezTo>
                  <a:pt x="1804796" y="922532"/>
                  <a:pt x="1813290" y="932688"/>
                  <a:pt x="1806495" y="946230"/>
                </a:cubicBezTo>
                <a:cubicBezTo>
                  <a:pt x="1799689" y="959772"/>
                  <a:pt x="1780992" y="969928"/>
                  <a:pt x="1765693" y="969928"/>
                </a:cubicBezTo>
                <a:cubicBezTo>
                  <a:pt x="1748696" y="969928"/>
                  <a:pt x="1741889" y="959772"/>
                  <a:pt x="1746997" y="946230"/>
                </a:cubicBezTo>
                <a:cubicBezTo>
                  <a:pt x="1753792" y="932688"/>
                  <a:pt x="1772499" y="922532"/>
                  <a:pt x="1787799" y="922532"/>
                </a:cubicBezTo>
                <a:close/>
                <a:moveTo>
                  <a:pt x="1706197" y="922532"/>
                </a:moveTo>
                <a:cubicBezTo>
                  <a:pt x="1721496" y="922532"/>
                  <a:pt x="1729989" y="932688"/>
                  <a:pt x="1723194" y="946230"/>
                </a:cubicBezTo>
                <a:cubicBezTo>
                  <a:pt x="1716388" y="959772"/>
                  <a:pt x="1697692" y="969928"/>
                  <a:pt x="1682393" y="969928"/>
                </a:cubicBezTo>
                <a:cubicBezTo>
                  <a:pt x="1665394" y="969928"/>
                  <a:pt x="1658589" y="959772"/>
                  <a:pt x="1665394" y="946230"/>
                </a:cubicBezTo>
                <a:cubicBezTo>
                  <a:pt x="1672189" y="932688"/>
                  <a:pt x="1690897" y="922532"/>
                  <a:pt x="1706197" y="922532"/>
                </a:cubicBezTo>
                <a:close/>
                <a:moveTo>
                  <a:pt x="1619470" y="922532"/>
                </a:moveTo>
                <a:cubicBezTo>
                  <a:pt x="1634770" y="922532"/>
                  <a:pt x="1643274" y="932688"/>
                  <a:pt x="1636468" y="946230"/>
                </a:cubicBezTo>
                <a:cubicBezTo>
                  <a:pt x="1629674" y="959772"/>
                  <a:pt x="1610977" y="969928"/>
                  <a:pt x="1595667" y="969928"/>
                </a:cubicBezTo>
                <a:cubicBezTo>
                  <a:pt x="1578669" y="969928"/>
                  <a:pt x="1571874" y="959772"/>
                  <a:pt x="1578669" y="946230"/>
                </a:cubicBezTo>
                <a:cubicBezTo>
                  <a:pt x="1585475" y="934381"/>
                  <a:pt x="1604171" y="922532"/>
                  <a:pt x="1619470" y="922532"/>
                </a:cubicBezTo>
                <a:close/>
                <a:moveTo>
                  <a:pt x="1534471" y="922532"/>
                </a:moveTo>
                <a:cubicBezTo>
                  <a:pt x="1551469" y="922532"/>
                  <a:pt x="1558263" y="932688"/>
                  <a:pt x="1551469" y="946230"/>
                </a:cubicBezTo>
                <a:cubicBezTo>
                  <a:pt x="1544663" y="959772"/>
                  <a:pt x="1525966" y="969928"/>
                  <a:pt x="1508956" y="969928"/>
                </a:cubicBezTo>
                <a:cubicBezTo>
                  <a:pt x="1491959" y="969928"/>
                  <a:pt x="1485153" y="959772"/>
                  <a:pt x="1491959" y="946230"/>
                </a:cubicBezTo>
                <a:cubicBezTo>
                  <a:pt x="1498754" y="934381"/>
                  <a:pt x="1517461" y="922532"/>
                  <a:pt x="1534471" y="922532"/>
                </a:cubicBezTo>
                <a:close/>
                <a:moveTo>
                  <a:pt x="6330652" y="920843"/>
                </a:moveTo>
                <a:cubicBezTo>
                  <a:pt x="6347644" y="922536"/>
                  <a:pt x="6361238" y="932693"/>
                  <a:pt x="6361238" y="944542"/>
                </a:cubicBezTo>
                <a:cubicBezTo>
                  <a:pt x="6361238" y="958084"/>
                  <a:pt x="6349347" y="968240"/>
                  <a:pt x="6332349" y="968240"/>
                </a:cubicBezTo>
                <a:cubicBezTo>
                  <a:pt x="6315347" y="968240"/>
                  <a:pt x="6301750" y="958084"/>
                  <a:pt x="6301750" y="944542"/>
                </a:cubicBezTo>
                <a:cubicBezTo>
                  <a:pt x="6301750" y="930999"/>
                  <a:pt x="6313648" y="920843"/>
                  <a:pt x="6330652" y="920843"/>
                </a:cubicBezTo>
                <a:close/>
                <a:moveTo>
                  <a:pt x="6245653" y="920843"/>
                </a:moveTo>
                <a:cubicBezTo>
                  <a:pt x="6262649" y="922536"/>
                  <a:pt x="6276257" y="932693"/>
                  <a:pt x="6276257" y="944542"/>
                </a:cubicBezTo>
                <a:cubicBezTo>
                  <a:pt x="6276257" y="958084"/>
                  <a:pt x="6264361" y="968240"/>
                  <a:pt x="6247354" y="968240"/>
                </a:cubicBezTo>
                <a:cubicBezTo>
                  <a:pt x="6230352" y="968240"/>
                  <a:pt x="6216757" y="958084"/>
                  <a:pt x="6216757" y="944542"/>
                </a:cubicBezTo>
                <a:cubicBezTo>
                  <a:pt x="6216757" y="930999"/>
                  <a:pt x="6228644" y="920843"/>
                  <a:pt x="6245653" y="920843"/>
                </a:cubicBezTo>
                <a:close/>
                <a:moveTo>
                  <a:pt x="6160649" y="920843"/>
                </a:moveTo>
                <a:cubicBezTo>
                  <a:pt x="6177663" y="922536"/>
                  <a:pt x="6191252" y="932693"/>
                  <a:pt x="6191252" y="944542"/>
                </a:cubicBezTo>
                <a:cubicBezTo>
                  <a:pt x="6191252" y="958084"/>
                  <a:pt x="6179353" y="968240"/>
                  <a:pt x="6162345" y="968240"/>
                </a:cubicBezTo>
                <a:cubicBezTo>
                  <a:pt x="6145352" y="968240"/>
                  <a:pt x="6131757" y="958084"/>
                  <a:pt x="6131757" y="944542"/>
                </a:cubicBezTo>
                <a:cubicBezTo>
                  <a:pt x="6131757" y="930999"/>
                  <a:pt x="6143647" y="920843"/>
                  <a:pt x="6160649" y="920843"/>
                </a:cubicBezTo>
                <a:close/>
                <a:moveTo>
                  <a:pt x="6077349" y="920843"/>
                </a:moveTo>
                <a:cubicBezTo>
                  <a:pt x="6094342" y="922536"/>
                  <a:pt x="6107943" y="932693"/>
                  <a:pt x="6107943" y="944542"/>
                </a:cubicBezTo>
                <a:cubicBezTo>
                  <a:pt x="6107943" y="958084"/>
                  <a:pt x="6094342" y="968240"/>
                  <a:pt x="6079050" y="968240"/>
                </a:cubicBezTo>
                <a:cubicBezTo>
                  <a:pt x="6062054" y="968240"/>
                  <a:pt x="6050149" y="958084"/>
                  <a:pt x="6048457" y="944542"/>
                </a:cubicBezTo>
                <a:cubicBezTo>
                  <a:pt x="6048457" y="930999"/>
                  <a:pt x="6062054" y="920843"/>
                  <a:pt x="6077349" y="920843"/>
                </a:cubicBezTo>
                <a:close/>
                <a:moveTo>
                  <a:pt x="5995761" y="920843"/>
                </a:moveTo>
                <a:cubicBezTo>
                  <a:pt x="6011057" y="922536"/>
                  <a:pt x="6024651" y="932693"/>
                  <a:pt x="6024651" y="944542"/>
                </a:cubicBezTo>
                <a:cubicBezTo>
                  <a:pt x="6024651" y="958084"/>
                  <a:pt x="6011057" y="968240"/>
                  <a:pt x="5995761" y="968240"/>
                </a:cubicBezTo>
                <a:cubicBezTo>
                  <a:pt x="5978762" y="968240"/>
                  <a:pt x="5966871" y="958084"/>
                  <a:pt x="5966871" y="944542"/>
                </a:cubicBezTo>
                <a:cubicBezTo>
                  <a:pt x="5966871" y="930999"/>
                  <a:pt x="5980468" y="920843"/>
                  <a:pt x="5995761" y="920843"/>
                </a:cubicBezTo>
                <a:close/>
                <a:moveTo>
                  <a:pt x="5912478" y="920843"/>
                </a:moveTo>
                <a:cubicBezTo>
                  <a:pt x="5927775" y="920843"/>
                  <a:pt x="5941387" y="932693"/>
                  <a:pt x="5941387" y="944542"/>
                </a:cubicBezTo>
                <a:cubicBezTo>
                  <a:pt x="5941387" y="958084"/>
                  <a:pt x="5927775" y="968240"/>
                  <a:pt x="5912478" y="968240"/>
                </a:cubicBezTo>
                <a:cubicBezTo>
                  <a:pt x="5895467" y="968240"/>
                  <a:pt x="5883574" y="958084"/>
                  <a:pt x="5883574" y="944542"/>
                </a:cubicBezTo>
                <a:cubicBezTo>
                  <a:pt x="5883574" y="930999"/>
                  <a:pt x="5897178" y="920843"/>
                  <a:pt x="5912478" y="920843"/>
                </a:cubicBezTo>
                <a:close/>
                <a:moveTo>
                  <a:pt x="5825651" y="920843"/>
                </a:moveTo>
                <a:cubicBezTo>
                  <a:pt x="5841028" y="920843"/>
                  <a:pt x="5854688" y="932693"/>
                  <a:pt x="5854688" y="944542"/>
                </a:cubicBezTo>
                <a:cubicBezTo>
                  <a:pt x="5854688" y="958084"/>
                  <a:pt x="5841028" y="968240"/>
                  <a:pt x="5823942" y="968240"/>
                </a:cubicBezTo>
                <a:cubicBezTo>
                  <a:pt x="5806958" y="968240"/>
                  <a:pt x="5795089" y="958084"/>
                  <a:pt x="5795089" y="944542"/>
                </a:cubicBezTo>
                <a:cubicBezTo>
                  <a:pt x="5795089" y="930999"/>
                  <a:pt x="5808646" y="920843"/>
                  <a:pt x="5825651" y="920843"/>
                </a:cubicBezTo>
                <a:close/>
                <a:moveTo>
                  <a:pt x="2042799" y="920843"/>
                </a:moveTo>
                <a:cubicBezTo>
                  <a:pt x="2058099" y="922536"/>
                  <a:pt x="2066603" y="932693"/>
                  <a:pt x="2061508" y="946234"/>
                </a:cubicBezTo>
                <a:cubicBezTo>
                  <a:pt x="2054702" y="958083"/>
                  <a:pt x="2037704" y="969933"/>
                  <a:pt x="2020707" y="968240"/>
                </a:cubicBezTo>
                <a:cubicBezTo>
                  <a:pt x="2003708" y="966546"/>
                  <a:pt x="1995203" y="958083"/>
                  <a:pt x="2002009" y="944542"/>
                </a:cubicBezTo>
                <a:cubicBezTo>
                  <a:pt x="2008804" y="930999"/>
                  <a:pt x="2025801" y="920843"/>
                  <a:pt x="2042799" y="920843"/>
                </a:cubicBezTo>
                <a:close/>
                <a:moveTo>
                  <a:pt x="1872776" y="920843"/>
                </a:moveTo>
                <a:cubicBezTo>
                  <a:pt x="1889786" y="922536"/>
                  <a:pt x="1898290" y="932693"/>
                  <a:pt x="1891496" y="946234"/>
                </a:cubicBezTo>
                <a:cubicBezTo>
                  <a:pt x="1884690" y="958084"/>
                  <a:pt x="1867680" y="968240"/>
                  <a:pt x="1850682" y="968240"/>
                </a:cubicBezTo>
                <a:cubicBezTo>
                  <a:pt x="1833684" y="968240"/>
                  <a:pt x="1826879" y="958084"/>
                  <a:pt x="1831986" y="944542"/>
                </a:cubicBezTo>
                <a:cubicBezTo>
                  <a:pt x="1838780" y="930999"/>
                  <a:pt x="1855778" y="920843"/>
                  <a:pt x="1872776" y="920843"/>
                </a:cubicBezTo>
                <a:close/>
                <a:moveTo>
                  <a:pt x="1451181" y="920843"/>
                </a:moveTo>
                <a:cubicBezTo>
                  <a:pt x="1466480" y="922536"/>
                  <a:pt x="1474973" y="932693"/>
                  <a:pt x="1468179" y="944542"/>
                </a:cubicBezTo>
                <a:cubicBezTo>
                  <a:pt x="1461373" y="958084"/>
                  <a:pt x="1442676" y="968240"/>
                  <a:pt x="1425678" y="968240"/>
                </a:cubicBezTo>
                <a:cubicBezTo>
                  <a:pt x="1408682" y="968240"/>
                  <a:pt x="1401863" y="958084"/>
                  <a:pt x="1408682" y="944542"/>
                </a:cubicBezTo>
                <a:cubicBezTo>
                  <a:pt x="1415476" y="932693"/>
                  <a:pt x="1434171" y="920843"/>
                  <a:pt x="1451181" y="920843"/>
                </a:cubicBezTo>
                <a:close/>
                <a:moveTo>
                  <a:pt x="1366155" y="920843"/>
                </a:moveTo>
                <a:cubicBezTo>
                  <a:pt x="1383153" y="922536"/>
                  <a:pt x="1389959" y="932693"/>
                  <a:pt x="1383153" y="944542"/>
                </a:cubicBezTo>
                <a:cubicBezTo>
                  <a:pt x="1376358" y="958084"/>
                  <a:pt x="1357662" y="968240"/>
                  <a:pt x="1340653" y="968240"/>
                </a:cubicBezTo>
                <a:cubicBezTo>
                  <a:pt x="1323655" y="968240"/>
                  <a:pt x="1316861" y="958084"/>
                  <a:pt x="1323655" y="944542"/>
                </a:cubicBezTo>
                <a:cubicBezTo>
                  <a:pt x="1330461" y="932693"/>
                  <a:pt x="1349158" y="920843"/>
                  <a:pt x="1366155" y="920843"/>
                </a:cubicBezTo>
                <a:close/>
                <a:moveTo>
                  <a:pt x="1282854" y="920843"/>
                </a:moveTo>
                <a:cubicBezTo>
                  <a:pt x="1299852" y="922536"/>
                  <a:pt x="1306658" y="932693"/>
                  <a:pt x="1299852" y="944542"/>
                </a:cubicBezTo>
                <a:cubicBezTo>
                  <a:pt x="1293047" y="958084"/>
                  <a:pt x="1274349" y="968240"/>
                  <a:pt x="1257352" y="968240"/>
                </a:cubicBezTo>
                <a:cubicBezTo>
                  <a:pt x="1240354" y="968240"/>
                  <a:pt x="1233548" y="958084"/>
                  <a:pt x="1240354" y="944542"/>
                </a:cubicBezTo>
                <a:cubicBezTo>
                  <a:pt x="1247149" y="932693"/>
                  <a:pt x="1265844" y="920843"/>
                  <a:pt x="1282854" y="920843"/>
                </a:cubicBezTo>
                <a:close/>
                <a:moveTo>
                  <a:pt x="10948426" y="911813"/>
                </a:moveTo>
                <a:cubicBezTo>
                  <a:pt x="10968880" y="911813"/>
                  <a:pt x="10990927" y="921969"/>
                  <a:pt x="10997733" y="935511"/>
                </a:cubicBezTo>
                <a:cubicBezTo>
                  <a:pt x="11004528" y="949053"/>
                  <a:pt x="10994324" y="959209"/>
                  <a:pt x="10975687" y="959209"/>
                </a:cubicBezTo>
                <a:cubicBezTo>
                  <a:pt x="10955232" y="959209"/>
                  <a:pt x="10934826" y="949053"/>
                  <a:pt x="10926332" y="935511"/>
                </a:cubicBezTo>
                <a:cubicBezTo>
                  <a:pt x="10919526" y="921969"/>
                  <a:pt x="10929730" y="911813"/>
                  <a:pt x="10948426" y="911813"/>
                </a:cubicBezTo>
                <a:close/>
                <a:moveTo>
                  <a:pt x="11275845" y="889381"/>
                </a:moveTo>
                <a:cubicBezTo>
                  <a:pt x="11296252" y="889381"/>
                  <a:pt x="11320044" y="899538"/>
                  <a:pt x="11326851" y="913079"/>
                </a:cubicBezTo>
                <a:cubicBezTo>
                  <a:pt x="11335296" y="926621"/>
                  <a:pt x="11325093" y="936778"/>
                  <a:pt x="11304697" y="936778"/>
                </a:cubicBezTo>
                <a:cubicBezTo>
                  <a:pt x="11284291" y="936778"/>
                  <a:pt x="11262256" y="926621"/>
                  <a:pt x="11253692" y="913079"/>
                </a:cubicBezTo>
                <a:cubicBezTo>
                  <a:pt x="11245246" y="899538"/>
                  <a:pt x="11255450" y="889381"/>
                  <a:pt x="11275845" y="889381"/>
                </a:cubicBezTo>
                <a:close/>
                <a:moveTo>
                  <a:pt x="11172100" y="889381"/>
                </a:moveTo>
                <a:cubicBezTo>
                  <a:pt x="11192507" y="889381"/>
                  <a:pt x="11214659" y="899538"/>
                  <a:pt x="11223105" y="913079"/>
                </a:cubicBezTo>
                <a:cubicBezTo>
                  <a:pt x="11231658" y="926621"/>
                  <a:pt x="11221454" y="936778"/>
                  <a:pt x="11201059" y="936778"/>
                </a:cubicBezTo>
                <a:cubicBezTo>
                  <a:pt x="11180664" y="936778"/>
                  <a:pt x="11158499" y="926621"/>
                  <a:pt x="11150066" y="913079"/>
                </a:cubicBezTo>
                <a:cubicBezTo>
                  <a:pt x="11141502" y="899538"/>
                  <a:pt x="11151705" y="889381"/>
                  <a:pt x="11172100" y="889381"/>
                </a:cubicBezTo>
                <a:close/>
                <a:moveTo>
                  <a:pt x="11068356" y="889381"/>
                </a:moveTo>
                <a:cubicBezTo>
                  <a:pt x="11088751" y="889381"/>
                  <a:pt x="11110903" y="899538"/>
                  <a:pt x="11117709" y="913079"/>
                </a:cubicBezTo>
                <a:cubicBezTo>
                  <a:pt x="11124504" y="926621"/>
                  <a:pt x="11116058" y="936778"/>
                  <a:pt x="11095557" y="936778"/>
                </a:cubicBezTo>
                <a:cubicBezTo>
                  <a:pt x="11075150" y="936778"/>
                  <a:pt x="11053103" y="926621"/>
                  <a:pt x="11046309" y="913079"/>
                </a:cubicBezTo>
                <a:cubicBezTo>
                  <a:pt x="11039503" y="899538"/>
                  <a:pt x="11047948" y="889381"/>
                  <a:pt x="11068356" y="889381"/>
                </a:cubicBezTo>
                <a:close/>
                <a:moveTo>
                  <a:pt x="10249273" y="868369"/>
                </a:moveTo>
                <a:cubicBezTo>
                  <a:pt x="10264572" y="868369"/>
                  <a:pt x="10283269" y="878525"/>
                  <a:pt x="10290063" y="892067"/>
                </a:cubicBezTo>
                <a:cubicBezTo>
                  <a:pt x="10296870" y="905609"/>
                  <a:pt x="10288365" y="915765"/>
                  <a:pt x="10273065" y="915765"/>
                </a:cubicBezTo>
                <a:cubicBezTo>
                  <a:pt x="10256068" y="915765"/>
                  <a:pt x="10239069" y="905609"/>
                  <a:pt x="10232264" y="892067"/>
                </a:cubicBezTo>
                <a:cubicBezTo>
                  <a:pt x="10225457" y="878525"/>
                  <a:pt x="10233962" y="868369"/>
                  <a:pt x="10249273" y="868369"/>
                </a:cubicBezTo>
                <a:close/>
                <a:moveTo>
                  <a:pt x="10167656" y="866675"/>
                </a:moveTo>
                <a:cubicBezTo>
                  <a:pt x="10182956" y="866675"/>
                  <a:pt x="10201665" y="876831"/>
                  <a:pt x="10208459" y="890373"/>
                </a:cubicBezTo>
                <a:cubicBezTo>
                  <a:pt x="10215253" y="903914"/>
                  <a:pt x="10206760" y="914071"/>
                  <a:pt x="10191460" y="914071"/>
                </a:cubicBezTo>
                <a:cubicBezTo>
                  <a:pt x="10174463" y="914071"/>
                  <a:pt x="10157453" y="903914"/>
                  <a:pt x="10150659" y="890373"/>
                </a:cubicBezTo>
                <a:cubicBezTo>
                  <a:pt x="10143864" y="876831"/>
                  <a:pt x="10152357" y="866675"/>
                  <a:pt x="10167656" y="866675"/>
                </a:cubicBezTo>
                <a:close/>
                <a:moveTo>
                  <a:pt x="10086053" y="866675"/>
                </a:moveTo>
                <a:cubicBezTo>
                  <a:pt x="10103050" y="866675"/>
                  <a:pt x="10120060" y="876831"/>
                  <a:pt x="10126867" y="890373"/>
                </a:cubicBezTo>
                <a:cubicBezTo>
                  <a:pt x="10133661" y="903914"/>
                  <a:pt x="10125156" y="914071"/>
                  <a:pt x="10108158" y="914071"/>
                </a:cubicBezTo>
                <a:cubicBezTo>
                  <a:pt x="10091149" y="914071"/>
                  <a:pt x="10074151" y="903914"/>
                  <a:pt x="10067356" y="890373"/>
                </a:cubicBezTo>
                <a:cubicBezTo>
                  <a:pt x="10060550" y="876831"/>
                  <a:pt x="10069055" y="866675"/>
                  <a:pt x="10086053" y="866675"/>
                </a:cubicBezTo>
                <a:close/>
                <a:moveTo>
                  <a:pt x="10002739" y="866675"/>
                </a:moveTo>
                <a:cubicBezTo>
                  <a:pt x="10018038" y="866675"/>
                  <a:pt x="10036747" y="876831"/>
                  <a:pt x="10043541" y="890373"/>
                </a:cubicBezTo>
                <a:cubicBezTo>
                  <a:pt x="10050335" y="903914"/>
                  <a:pt x="10041842" y="914071"/>
                  <a:pt x="10024844" y="914071"/>
                </a:cubicBezTo>
                <a:cubicBezTo>
                  <a:pt x="10007846" y="914071"/>
                  <a:pt x="9990849" y="903914"/>
                  <a:pt x="9984042" y="890373"/>
                </a:cubicBezTo>
                <a:cubicBezTo>
                  <a:pt x="9977248" y="876831"/>
                  <a:pt x="9985741" y="866675"/>
                  <a:pt x="10002739" y="866675"/>
                </a:cubicBezTo>
                <a:close/>
                <a:moveTo>
                  <a:pt x="9919436" y="866675"/>
                </a:moveTo>
                <a:cubicBezTo>
                  <a:pt x="9936433" y="866675"/>
                  <a:pt x="9953432" y="876831"/>
                  <a:pt x="9960237" y="890373"/>
                </a:cubicBezTo>
                <a:cubicBezTo>
                  <a:pt x="9967032" y="903914"/>
                  <a:pt x="9958528" y="914071"/>
                  <a:pt x="9941529" y="914071"/>
                </a:cubicBezTo>
                <a:cubicBezTo>
                  <a:pt x="9924532" y="914071"/>
                  <a:pt x="9907534" y="903914"/>
                  <a:pt x="9900739" y="890373"/>
                </a:cubicBezTo>
                <a:cubicBezTo>
                  <a:pt x="9893933" y="876831"/>
                  <a:pt x="9902438" y="866675"/>
                  <a:pt x="9919436" y="866675"/>
                </a:cubicBezTo>
                <a:close/>
                <a:moveTo>
                  <a:pt x="9836122" y="866675"/>
                </a:moveTo>
                <a:cubicBezTo>
                  <a:pt x="9853119" y="866675"/>
                  <a:pt x="9870129" y="876831"/>
                  <a:pt x="9876923" y="890373"/>
                </a:cubicBezTo>
                <a:cubicBezTo>
                  <a:pt x="9883730" y="903914"/>
                  <a:pt x="9875225" y="914071"/>
                  <a:pt x="9858227" y="914071"/>
                </a:cubicBezTo>
                <a:cubicBezTo>
                  <a:pt x="9841229" y="914071"/>
                  <a:pt x="9824232" y="903914"/>
                  <a:pt x="9817425" y="890373"/>
                </a:cubicBezTo>
                <a:cubicBezTo>
                  <a:pt x="9812329" y="876831"/>
                  <a:pt x="9819123" y="866675"/>
                  <a:pt x="9836122" y="866675"/>
                </a:cubicBezTo>
                <a:close/>
                <a:moveTo>
                  <a:pt x="9754518" y="866675"/>
                </a:moveTo>
                <a:cubicBezTo>
                  <a:pt x="9769817" y="866675"/>
                  <a:pt x="9786815" y="876831"/>
                  <a:pt x="9793621" y="890373"/>
                </a:cubicBezTo>
                <a:cubicBezTo>
                  <a:pt x="9798717" y="903914"/>
                  <a:pt x="9790224" y="914071"/>
                  <a:pt x="9774925" y="914071"/>
                </a:cubicBezTo>
                <a:cubicBezTo>
                  <a:pt x="9757915" y="914071"/>
                  <a:pt x="9740905" y="903914"/>
                  <a:pt x="9735809" y="890373"/>
                </a:cubicBezTo>
                <a:cubicBezTo>
                  <a:pt x="9730713" y="876831"/>
                  <a:pt x="9739207" y="866675"/>
                  <a:pt x="9754518" y="866675"/>
                </a:cubicBezTo>
                <a:close/>
                <a:moveTo>
                  <a:pt x="9669516" y="866675"/>
                </a:moveTo>
                <a:cubicBezTo>
                  <a:pt x="9684816" y="866675"/>
                  <a:pt x="9703524" y="876831"/>
                  <a:pt x="9708620" y="890373"/>
                </a:cubicBezTo>
                <a:cubicBezTo>
                  <a:pt x="9713716" y="903914"/>
                  <a:pt x="9705223" y="914071"/>
                  <a:pt x="9689923" y="914071"/>
                </a:cubicBezTo>
                <a:cubicBezTo>
                  <a:pt x="9672925" y="914071"/>
                  <a:pt x="9655916" y="903914"/>
                  <a:pt x="9650820" y="890373"/>
                </a:cubicBezTo>
                <a:cubicBezTo>
                  <a:pt x="9645725" y="876831"/>
                  <a:pt x="9654217" y="866675"/>
                  <a:pt x="9669516" y="866675"/>
                </a:cubicBezTo>
                <a:close/>
                <a:moveTo>
                  <a:pt x="9586214" y="864980"/>
                </a:moveTo>
                <a:cubicBezTo>
                  <a:pt x="9601514" y="866673"/>
                  <a:pt x="9618512" y="876829"/>
                  <a:pt x="9625306" y="888678"/>
                </a:cubicBezTo>
                <a:cubicBezTo>
                  <a:pt x="9630414" y="902220"/>
                  <a:pt x="9621909" y="912376"/>
                  <a:pt x="9606610" y="912376"/>
                </a:cubicBezTo>
                <a:cubicBezTo>
                  <a:pt x="9589612" y="912376"/>
                  <a:pt x="9572614" y="902220"/>
                  <a:pt x="9567506" y="888678"/>
                </a:cubicBezTo>
                <a:cubicBezTo>
                  <a:pt x="9562410" y="875136"/>
                  <a:pt x="9570915" y="864980"/>
                  <a:pt x="9586214" y="864980"/>
                </a:cubicBezTo>
                <a:close/>
                <a:moveTo>
                  <a:pt x="9502912" y="864980"/>
                </a:moveTo>
                <a:cubicBezTo>
                  <a:pt x="9518211" y="866673"/>
                  <a:pt x="9535208" y="876829"/>
                  <a:pt x="9542015" y="888678"/>
                </a:cubicBezTo>
                <a:cubicBezTo>
                  <a:pt x="9547110" y="902220"/>
                  <a:pt x="9538617" y="912376"/>
                  <a:pt x="9523318" y="912376"/>
                </a:cubicBezTo>
                <a:cubicBezTo>
                  <a:pt x="9506308" y="912376"/>
                  <a:pt x="9489299" y="902220"/>
                  <a:pt x="9484203" y="888678"/>
                </a:cubicBezTo>
                <a:cubicBezTo>
                  <a:pt x="9479107" y="875136"/>
                  <a:pt x="9487600" y="864980"/>
                  <a:pt x="9502912" y="864980"/>
                </a:cubicBezTo>
                <a:close/>
                <a:moveTo>
                  <a:pt x="9419597" y="864980"/>
                </a:moveTo>
                <a:cubicBezTo>
                  <a:pt x="9436595" y="866673"/>
                  <a:pt x="9453593" y="876829"/>
                  <a:pt x="9458700" y="888678"/>
                </a:cubicBezTo>
                <a:cubicBezTo>
                  <a:pt x="9463796" y="902220"/>
                  <a:pt x="9455304" y="912376"/>
                  <a:pt x="9438294" y="912376"/>
                </a:cubicBezTo>
                <a:cubicBezTo>
                  <a:pt x="9421296" y="912376"/>
                  <a:pt x="9404298" y="902220"/>
                  <a:pt x="9399202" y="888678"/>
                </a:cubicBezTo>
                <a:cubicBezTo>
                  <a:pt x="9394095" y="875136"/>
                  <a:pt x="9402599" y="864980"/>
                  <a:pt x="9419597" y="864980"/>
                </a:cubicBezTo>
                <a:close/>
                <a:moveTo>
                  <a:pt x="9331199" y="864980"/>
                </a:moveTo>
                <a:cubicBezTo>
                  <a:pt x="9348197" y="866673"/>
                  <a:pt x="9365195" y="876829"/>
                  <a:pt x="9370303" y="888678"/>
                </a:cubicBezTo>
                <a:cubicBezTo>
                  <a:pt x="9375399" y="902220"/>
                  <a:pt x="9366894" y="912376"/>
                  <a:pt x="9349895" y="912376"/>
                </a:cubicBezTo>
                <a:cubicBezTo>
                  <a:pt x="9332898" y="912376"/>
                  <a:pt x="9315900" y="902220"/>
                  <a:pt x="9310804" y="888678"/>
                </a:cubicBezTo>
                <a:cubicBezTo>
                  <a:pt x="9305696" y="875136"/>
                  <a:pt x="9314201" y="864980"/>
                  <a:pt x="9331199" y="864980"/>
                </a:cubicBezTo>
                <a:close/>
                <a:moveTo>
                  <a:pt x="9246186" y="864980"/>
                </a:moveTo>
                <a:cubicBezTo>
                  <a:pt x="9263184" y="864980"/>
                  <a:pt x="9280194" y="876829"/>
                  <a:pt x="9285289" y="888678"/>
                </a:cubicBezTo>
                <a:cubicBezTo>
                  <a:pt x="9290385" y="902220"/>
                  <a:pt x="9281893" y="912376"/>
                  <a:pt x="9264883" y="912376"/>
                </a:cubicBezTo>
                <a:cubicBezTo>
                  <a:pt x="9247884" y="912376"/>
                  <a:pt x="9230887" y="902220"/>
                  <a:pt x="9225791" y="888678"/>
                </a:cubicBezTo>
                <a:cubicBezTo>
                  <a:pt x="9220684" y="875136"/>
                  <a:pt x="9229188" y="864980"/>
                  <a:pt x="9246186" y="864980"/>
                </a:cubicBezTo>
                <a:close/>
                <a:moveTo>
                  <a:pt x="9164583" y="864980"/>
                </a:moveTo>
                <a:cubicBezTo>
                  <a:pt x="9181581" y="864980"/>
                  <a:pt x="9198578" y="876829"/>
                  <a:pt x="9201976" y="888678"/>
                </a:cubicBezTo>
                <a:cubicBezTo>
                  <a:pt x="9207072" y="902220"/>
                  <a:pt x="9198578" y="912376"/>
                  <a:pt x="9181581" y="912376"/>
                </a:cubicBezTo>
                <a:cubicBezTo>
                  <a:pt x="9164583" y="912376"/>
                  <a:pt x="9147573" y="902220"/>
                  <a:pt x="9144176" y="888678"/>
                </a:cubicBezTo>
                <a:cubicBezTo>
                  <a:pt x="9139080" y="875136"/>
                  <a:pt x="9149284" y="864980"/>
                  <a:pt x="9164583" y="864980"/>
                </a:cubicBezTo>
                <a:close/>
                <a:moveTo>
                  <a:pt x="9081267" y="864980"/>
                </a:moveTo>
                <a:cubicBezTo>
                  <a:pt x="9096567" y="864980"/>
                  <a:pt x="9113565" y="876829"/>
                  <a:pt x="9118672" y="888678"/>
                </a:cubicBezTo>
                <a:cubicBezTo>
                  <a:pt x="9123768" y="902220"/>
                  <a:pt x="9113565" y="912376"/>
                  <a:pt x="9098266" y="912376"/>
                </a:cubicBezTo>
                <a:cubicBezTo>
                  <a:pt x="9081267" y="912376"/>
                  <a:pt x="9064270" y="902220"/>
                  <a:pt x="9060873" y="888678"/>
                </a:cubicBezTo>
                <a:cubicBezTo>
                  <a:pt x="9055765" y="875136"/>
                  <a:pt x="9065968" y="864980"/>
                  <a:pt x="9081267" y="864980"/>
                </a:cubicBezTo>
                <a:close/>
                <a:moveTo>
                  <a:pt x="8997966" y="864980"/>
                </a:moveTo>
                <a:cubicBezTo>
                  <a:pt x="9014964" y="864980"/>
                  <a:pt x="9031961" y="875136"/>
                  <a:pt x="9035359" y="888678"/>
                </a:cubicBezTo>
                <a:cubicBezTo>
                  <a:pt x="9040466" y="902220"/>
                  <a:pt x="9030263" y="912376"/>
                  <a:pt x="9014964" y="912376"/>
                </a:cubicBezTo>
                <a:cubicBezTo>
                  <a:pt x="8997966" y="912376"/>
                  <a:pt x="8982667" y="902220"/>
                  <a:pt x="8977559" y="888678"/>
                </a:cubicBezTo>
                <a:cubicBezTo>
                  <a:pt x="8972463" y="875136"/>
                  <a:pt x="8982667" y="864980"/>
                  <a:pt x="8997966" y="864980"/>
                </a:cubicBezTo>
                <a:close/>
                <a:moveTo>
                  <a:pt x="8914663" y="864980"/>
                </a:moveTo>
                <a:cubicBezTo>
                  <a:pt x="8929962" y="864980"/>
                  <a:pt x="8946959" y="875136"/>
                  <a:pt x="8952068" y="888678"/>
                </a:cubicBezTo>
                <a:cubicBezTo>
                  <a:pt x="8957163" y="902220"/>
                  <a:pt x="8946959" y="912376"/>
                  <a:pt x="8931660" y="912376"/>
                </a:cubicBezTo>
                <a:cubicBezTo>
                  <a:pt x="8914663" y="912376"/>
                  <a:pt x="8899351" y="902220"/>
                  <a:pt x="8894256" y="888678"/>
                </a:cubicBezTo>
                <a:cubicBezTo>
                  <a:pt x="8889148" y="875136"/>
                  <a:pt x="8899351" y="864980"/>
                  <a:pt x="8914663" y="864980"/>
                </a:cubicBezTo>
                <a:close/>
                <a:moveTo>
                  <a:pt x="8829649" y="864980"/>
                </a:moveTo>
                <a:cubicBezTo>
                  <a:pt x="8846648" y="864980"/>
                  <a:pt x="8863645" y="875136"/>
                  <a:pt x="8867043" y="888678"/>
                </a:cubicBezTo>
                <a:cubicBezTo>
                  <a:pt x="8872150" y="902220"/>
                  <a:pt x="8861947" y="912376"/>
                  <a:pt x="8844949" y="912376"/>
                </a:cubicBezTo>
                <a:cubicBezTo>
                  <a:pt x="8827951" y="912376"/>
                  <a:pt x="8812652" y="902220"/>
                  <a:pt x="8807544" y="888678"/>
                </a:cubicBezTo>
                <a:cubicBezTo>
                  <a:pt x="8802448" y="875136"/>
                  <a:pt x="8812652" y="864980"/>
                  <a:pt x="8829649" y="864980"/>
                </a:cubicBezTo>
                <a:close/>
                <a:moveTo>
                  <a:pt x="8746335" y="864980"/>
                </a:moveTo>
                <a:cubicBezTo>
                  <a:pt x="8763334" y="864980"/>
                  <a:pt x="8780331" y="875136"/>
                  <a:pt x="8783740" y="888678"/>
                </a:cubicBezTo>
                <a:cubicBezTo>
                  <a:pt x="8788836" y="902220"/>
                  <a:pt x="8778633" y="912376"/>
                  <a:pt x="8761635" y="912376"/>
                </a:cubicBezTo>
                <a:cubicBezTo>
                  <a:pt x="8744637" y="912376"/>
                  <a:pt x="8729338" y="902220"/>
                  <a:pt x="8724242" y="888678"/>
                </a:cubicBezTo>
                <a:cubicBezTo>
                  <a:pt x="8720833" y="875136"/>
                  <a:pt x="8729338" y="864980"/>
                  <a:pt x="8746335" y="864980"/>
                </a:cubicBezTo>
                <a:close/>
                <a:moveTo>
                  <a:pt x="8664744" y="864980"/>
                </a:moveTo>
                <a:cubicBezTo>
                  <a:pt x="8681741" y="864980"/>
                  <a:pt x="8697040" y="875136"/>
                  <a:pt x="8702149" y="888678"/>
                </a:cubicBezTo>
                <a:cubicBezTo>
                  <a:pt x="8705545" y="902220"/>
                  <a:pt x="8697040" y="912376"/>
                  <a:pt x="8680043" y="912376"/>
                </a:cubicBezTo>
                <a:cubicBezTo>
                  <a:pt x="8663045" y="912376"/>
                  <a:pt x="8647734" y="902220"/>
                  <a:pt x="8642638" y="888678"/>
                </a:cubicBezTo>
                <a:cubicBezTo>
                  <a:pt x="8639229" y="875136"/>
                  <a:pt x="8647734" y="864980"/>
                  <a:pt x="8664744" y="864980"/>
                </a:cubicBezTo>
                <a:close/>
                <a:moveTo>
                  <a:pt x="8583140" y="864980"/>
                </a:moveTo>
                <a:cubicBezTo>
                  <a:pt x="8598439" y="864980"/>
                  <a:pt x="8613738" y="875136"/>
                  <a:pt x="8618846" y="888678"/>
                </a:cubicBezTo>
                <a:cubicBezTo>
                  <a:pt x="8622243" y="902220"/>
                  <a:pt x="8613738" y="912376"/>
                  <a:pt x="8596740" y="912376"/>
                </a:cubicBezTo>
                <a:cubicBezTo>
                  <a:pt x="8579743" y="912376"/>
                  <a:pt x="8564443" y="902220"/>
                  <a:pt x="8561034" y="888678"/>
                </a:cubicBezTo>
                <a:cubicBezTo>
                  <a:pt x="8557625" y="875136"/>
                  <a:pt x="8566142" y="864980"/>
                  <a:pt x="8583140" y="864980"/>
                </a:cubicBezTo>
                <a:close/>
                <a:moveTo>
                  <a:pt x="8496416" y="864980"/>
                </a:moveTo>
                <a:cubicBezTo>
                  <a:pt x="8511715" y="864980"/>
                  <a:pt x="8527014" y="875136"/>
                  <a:pt x="8532123" y="888678"/>
                </a:cubicBezTo>
                <a:cubicBezTo>
                  <a:pt x="8535519" y="902220"/>
                  <a:pt x="8525316" y="912376"/>
                  <a:pt x="8510017" y="912376"/>
                </a:cubicBezTo>
                <a:cubicBezTo>
                  <a:pt x="8493019" y="912376"/>
                  <a:pt x="8477720" y="902220"/>
                  <a:pt x="8474322" y="888678"/>
                </a:cubicBezTo>
                <a:cubicBezTo>
                  <a:pt x="8470926" y="875136"/>
                  <a:pt x="8481117" y="864980"/>
                  <a:pt x="8496416" y="864980"/>
                </a:cubicBezTo>
                <a:close/>
                <a:moveTo>
                  <a:pt x="8411403" y="864980"/>
                </a:moveTo>
                <a:cubicBezTo>
                  <a:pt x="8426714" y="864980"/>
                  <a:pt x="8443724" y="875136"/>
                  <a:pt x="8447121" y="888678"/>
                </a:cubicBezTo>
                <a:cubicBezTo>
                  <a:pt x="8450518" y="902220"/>
                  <a:pt x="8440315" y="912376"/>
                  <a:pt x="8425004" y="912376"/>
                </a:cubicBezTo>
                <a:cubicBezTo>
                  <a:pt x="8408006" y="912376"/>
                  <a:pt x="8392706" y="902220"/>
                  <a:pt x="8389310" y="888678"/>
                </a:cubicBezTo>
                <a:cubicBezTo>
                  <a:pt x="8385912" y="875136"/>
                  <a:pt x="8396104" y="864980"/>
                  <a:pt x="8411403" y="864980"/>
                </a:cubicBezTo>
                <a:close/>
                <a:moveTo>
                  <a:pt x="8328124" y="864980"/>
                </a:moveTo>
                <a:cubicBezTo>
                  <a:pt x="8345122" y="864980"/>
                  <a:pt x="8360421" y="875136"/>
                  <a:pt x="8363830" y="888678"/>
                </a:cubicBezTo>
                <a:cubicBezTo>
                  <a:pt x="8367228" y="902220"/>
                  <a:pt x="8357024" y="912376"/>
                  <a:pt x="8341725" y="912376"/>
                </a:cubicBezTo>
                <a:cubicBezTo>
                  <a:pt x="8324727" y="912376"/>
                  <a:pt x="8309428" y="902220"/>
                  <a:pt x="8306031" y="888678"/>
                </a:cubicBezTo>
                <a:cubicBezTo>
                  <a:pt x="8302609" y="875136"/>
                  <a:pt x="8312825" y="864980"/>
                  <a:pt x="8328124" y="864980"/>
                </a:cubicBezTo>
                <a:close/>
                <a:moveTo>
                  <a:pt x="6747106" y="864980"/>
                </a:moveTo>
                <a:cubicBezTo>
                  <a:pt x="6762398" y="864980"/>
                  <a:pt x="6776005" y="875136"/>
                  <a:pt x="6777706" y="888678"/>
                </a:cubicBezTo>
                <a:cubicBezTo>
                  <a:pt x="6779402" y="902220"/>
                  <a:pt x="6767509" y="912376"/>
                  <a:pt x="6750500" y="912376"/>
                </a:cubicBezTo>
                <a:cubicBezTo>
                  <a:pt x="6733510" y="912376"/>
                  <a:pt x="6719907" y="902220"/>
                  <a:pt x="6719907" y="888678"/>
                </a:cubicBezTo>
                <a:cubicBezTo>
                  <a:pt x="6718207" y="875136"/>
                  <a:pt x="6731810" y="864980"/>
                  <a:pt x="6747106" y="864980"/>
                </a:cubicBezTo>
                <a:close/>
                <a:moveTo>
                  <a:pt x="8244810" y="863292"/>
                </a:moveTo>
                <a:cubicBezTo>
                  <a:pt x="8261808" y="864984"/>
                  <a:pt x="8277107" y="875141"/>
                  <a:pt x="8280504" y="886990"/>
                </a:cubicBezTo>
                <a:cubicBezTo>
                  <a:pt x="8283901" y="900532"/>
                  <a:pt x="8273709" y="910687"/>
                  <a:pt x="8256700" y="910687"/>
                </a:cubicBezTo>
                <a:cubicBezTo>
                  <a:pt x="8239702" y="910687"/>
                  <a:pt x="8224403" y="900532"/>
                  <a:pt x="8221006" y="886990"/>
                </a:cubicBezTo>
                <a:cubicBezTo>
                  <a:pt x="8217608" y="873447"/>
                  <a:pt x="8227800" y="863292"/>
                  <a:pt x="8244810" y="863292"/>
                </a:cubicBezTo>
                <a:close/>
                <a:moveTo>
                  <a:pt x="8161496" y="863292"/>
                </a:moveTo>
                <a:cubicBezTo>
                  <a:pt x="8178494" y="864984"/>
                  <a:pt x="8193793" y="875141"/>
                  <a:pt x="8197202" y="886990"/>
                </a:cubicBezTo>
                <a:cubicBezTo>
                  <a:pt x="8200612" y="900532"/>
                  <a:pt x="8190396" y="910687"/>
                  <a:pt x="8173398" y="910687"/>
                </a:cubicBezTo>
                <a:cubicBezTo>
                  <a:pt x="8156401" y="910687"/>
                  <a:pt x="8141101" y="900532"/>
                  <a:pt x="8137692" y="886990"/>
                </a:cubicBezTo>
                <a:cubicBezTo>
                  <a:pt x="8134295" y="873447"/>
                  <a:pt x="8144498" y="863292"/>
                  <a:pt x="8161496" y="863292"/>
                </a:cubicBezTo>
                <a:close/>
                <a:moveTo>
                  <a:pt x="8076495" y="863292"/>
                </a:moveTo>
                <a:cubicBezTo>
                  <a:pt x="8093493" y="864984"/>
                  <a:pt x="8108792" y="875141"/>
                  <a:pt x="8112189" y="886990"/>
                </a:cubicBezTo>
                <a:cubicBezTo>
                  <a:pt x="8115598" y="900532"/>
                  <a:pt x="8105395" y="910687"/>
                  <a:pt x="8088397" y="910687"/>
                </a:cubicBezTo>
                <a:cubicBezTo>
                  <a:pt x="8071399" y="910687"/>
                  <a:pt x="8056088" y="900532"/>
                  <a:pt x="8052679" y="886990"/>
                </a:cubicBezTo>
                <a:cubicBezTo>
                  <a:pt x="8049281" y="873447"/>
                  <a:pt x="8059497" y="863292"/>
                  <a:pt x="8076495" y="863292"/>
                </a:cubicBezTo>
                <a:close/>
                <a:moveTo>
                  <a:pt x="7993204" y="863292"/>
                </a:moveTo>
                <a:cubicBezTo>
                  <a:pt x="8010202" y="864984"/>
                  <a:pt x="8025501" y="875141"/>
                  <a:pt x="8028898" y="886990"/>
                </a:cubicBezTo>
                <a:cubicBezTo>
                  <a:pt x="8032295" y="900532"/>
                  <a:pt x="8022104" y="910687"/>
                  <a:pt x="8005094" y="910687"/>
                </a:cubicBezTo>
                <a:cubicBezTo>
                  <a:pt x="7988097" y="910687"/>
                  <a:pt x="7972797" y="900532"/>
                  <a:pt x="7969400" y="886990"/>
                </a:cubicBezTo>
                <a:cubicBezTo>
                  <a:pt x="7966002" y="873447"/>
                  <a:pt x="7976194" y="863292"/>
                  <a:pt x="7993204" y="863292"/>
                </a:cubicBezTo>
                <a:close/>
                <a:moveTo>
                  <a:pt x="7911576" y="863292"/>
                </a:moveTo>
                <a:cubicBezTo>
                  <a:pt x="7926876" y="864984"/>
                  <a:pt x="7942186" y="875141"/>
                  <a:pt x="7945584" y="886990"/>
                </a:cubicBezTo>
                <a:cubicBezTo>
                  <a:pt x="7948981" y="900532"/>
                  <a:pt x="7937079" y="910687"/>
                  <a:pt x="7921768" y="910687"/>
                </a:cubicBezTo>
                <a:cubicBezTo>
                  <a:pt x="7904770" y="910687"/>
                  <a:pt x="7889471" y="900532"/>
                  <a:pt x="7887772" y="886990"/>
                </a:cubicBezTo>
                <a:cubicBezTo>
                  <a:pt x="7884375" y="873447"/>
                  <a:pt x="7896277" y="863292"/>
                  <a:pt x="7911576" y="863292"/>
                </a:cubicBezTo>
                <a:close/>
                <a:moveTo>
                  <a:pt x="7828274" y="863292"/>
                </a:moveTo>
                <a:cubicBezTo>
                  <a:pt x="7845272" y="863292"/>
                  <a:pt x="7860571" y="875141"/>
                  <a:pt x="7862270" y="886990"/>
                </a:cubicBezTo>
                <a:cubicBezTo>
                  <a:pt x="7865679" y="900532"/>
                  <a:pt x="7853777" y="910687"/>
                  <a:pt x="7838477" y="910687"/>
                </a:cubicBezTo>
                <a:cubicBezTo>
                  <a:pt x="7821467" y="910687"/>
                  <a:pt x="7806168" y="900532"/>
                  <a:pt x="7804470" y="886990"/>
                </a:cubicBezTo>
                <a:cubicBezTo>
                  <a:pt x="7801062" y="873447"/>
                  <a:pt x="7812963" y="863292"/>
                  <a:pt x="7828274" y="863292"/>
                </a:cubicBezTo>
                <a:close/>
                <a:moveTo>
                  <a:pt x="7744983" y="863292"/>
                </a:moveTo>
                <a:cubicBezTo>
                  <a:pt x="7760283" y="863292"/>
                  <a:pt x="7775582" y="873447"/>
                  <a:pt x="7777282" y="885296"/>
                </a:cubicBezTo>
                <a:cubicBezTo>
                  <a:pt x="7780677" y="897145"/>
                  <a:pt x="7768788" y="907301"/>
                  <a:pt x="7753489" y="907301"/>
                </a:cubicBezTo>
                <a:cubicBezTo>
                  <a:pt x="7738179" y="907301"/>
                  <a:pt x="7722879" y="897145"/>
                  <a:pt x="7721167" y="885296"/>
                </a:cubicBezTo>
                <a:cubicBezTo>
                  <a:pt x="7719471" y="873447"/>
                  <a:pt x="7729673" y="863292"/>
                  <a:pt x="7744983" y="863292"/>
                </a:cubicBezTo>
                <a:close/>
                <a:moveTo>
                  <a:pt x="7659960" y="863292"/>
                </a:moveTo>
                <a:cubicBezTo>
                  <a:pt x="7675259" y="863292"/>
                  <a:pt x="7688860" y="873447"/>
                  <a:pt x="7692256" y="885296"/>
                </a:cubicBezTo>
                <a:cubicBezTo>
                  <a:pt x="7693955" y="897145"/>
                  <a:pt x="7683763" y="907301"/>
                  <a:pt x="7668464" y="907301"/>
                </a:cubicBezTo>
                <a:cubicBezTo>
                  <a:pt x="7653165" y="907301"/>
                  <a:pt x="7639564" y="897145"/>
                  <a:pt x="7636156" y="885296"/>
                </a:cubicBezTo>
                <a:cubicBezTo>
                  <a:pt x="7634455" y="873447"/>
                  <a:pt x="7644660" y="863292"/>
                  <a:pt x="7659960" y="863292"/>
                </a:cubicBezTo>
                <a:close/>
                <a:moveTo>
                  <a:pt x="7580053" y="863292"/>
                </a:moveTo>
                <a:cubicBezTo>
                  <a:pt x="7597054" y="863292"/>
                  <a:pt x="7612363" y="873447"/>
                  <a:pt x="7614063" y="886990"/>
                </a:cubicBezTo>
                <a:cubicBezTo>
                  <a:pt x="7615761" y="900532"/>
                  <a:pt x="7605557" y="910687"/>
                  <a:pt x="7588559" y="910687"/>
                </a:cubicBezTo>
                <a:cubicBezTo>
                  <a:pt x="7571553" y="910687"/>
                  <a:pt x="7557965" y="900532"/>
                  <a:pt x="7554559" y="886990"/>
                </a:cubicBezTo>
                <a:cubicBezTo>
                  <a:pt x="7552862" y="873447"/>
                  <a:pt x="7563065" y="863292"/>
                  <a:pt x="7580053" y="863292"/>
                </a:cubicBezTo>
                <a:close/>
                <a:moveTo>
                  <a:pt x="7496760" y="863292"/>
                </a:moveTo>
                <a:cubicBezTo>
                  <a:pt x="7513771" y="863292"/>
                  <a:pt x="7527370" y="873447"/>
                  <a:pt x="7530768" y="886990"/>
                </a:cubicBezTo>
                <a:cubicBezTo>
                  <a:pt x="7532465" y="900532"/>
                  <a:pt x="7522264" y="910687"/>
                  <a:pt x="7505263" y="910687"/>
                </a:cubicBezTo>
                <a:cubicBezTo>
                  <a:pt x="7488270" y="910687"/>
                  <a:pt x="7474667" y="900532"/>
                  <a:pt x="7471259" y="886990"/>
                </a:cubicBezTo>
                <a:cubicBezTo>
                  <a:pt x="7469560" y="873447"/>
                  <a:pt x="7479766" y="863292"/>
                  <a:pt x="7496760" y="863292"/>
                </a:cubicBezTo>
                <a:close/>
                <a:moveTo>
                  <a:pt x="7413448" y="863292"/>
                </a:moveTo>
                <a:cubicBezTo>
                  <a:pt x="7430443" y="863292"/>
                  <a:pt x="7445743" y="873447"/>
                  <a:pt x="7447456" y="886990"/>
                </a:cubicBezTo>
                <a:cubicBezTo>
                  <a:pt x="7449155" y="900532"/>
                  <a:pt x="7438952" y="910687"/>
                  <a:pt x="7421955" y="910687"/>
                </a:cubicBezTo>
                <a:cubicBezTo>
                  <a:pt x="7404956" y="910687"/>
                  <a:pt x="7391353" y="900532"/>
                  <a:pt x="7387946" y="886990"/>
                </a:cubicBezTo>
                <a:cubicBezTo>
                  <a:pt x="7386245" y="873447"/>
                  <a:pt x="7396451" y="863292"/>
                  <a:pt x="7413448" y="863292"/>
                </a:cubicBezTo>
                <a:close/>
                <a:moveTo>
                  <a:pt x="7331841" y="863292"/>
                </a:moveTo>
                <a:cubicBezTo>
                  <a:pt x="7347142" y="863292"/>
                  <a:pt x="7360741" y="873447"/>
                  <a:pt x="7364141" y="886990"/>
                </a:cubicBezTo>
                <a:cubicBezTo>
                  <a:pt x="7365850" y="900532"/>
                  <a:pt x="7355647" y="910687"/>
                  <a:pt x="7338650" y="910687"/>
                </a:cubicBezTo>
                <a:cubicBezTo>
                  <a:pt x="7321650" y="910687"/>
                  <a:pt x="7308048" y="900532"/>
                  <a:pt x="7306336" y="886990"/>
                </a:cubicBezTo>
                <a:cubicBezTo>
                  <a:pt x="7304640" y="873447"/>
                  <a:pt x="7316541" y="863292"/>
                  <a:pt x="7331841" y="863292"/>
                </a:cubicBezTo>
                <a:close/>
                <a:moveTo>
                  <a:pt x="7248535" y="863292"/>
                </a:moveTo>
                <a:cubicBezTo>
                  <a:pt x="7263848" y="863292"/>
                  <a:pt x="7279146" y="873447"/>
                  <a:pt x="7280845" y="886990"/>
                </a:cubicBezTo>
                <a:cubicBezTo>
                  <a:pt x="7282544" y="900532"/>
                  <a:pt x="7270643" y="910687"/>
                  <a:pt x="7255344" y="910687"/>
                </a:cubicBezTo>
                <a:cubicBezTo>
                  <a:pt x="7238334" y="910687"/>
                  <a:pt x="7224731" y="900532"/>
                  <a:pt x="7223033" y="886990"/>
                </a:cubicBezTo>
                <a:cubicBezTo>
                  <a:pt x="7221334" y="873447"/>
                  <a:pt x="7233237" y="863292"/>
                  <a:pt x="7248535" y="863292"/>
                </a:cubicBezTo>
                <a:close/>
                <a:moveTo>
                  <a:pt x="7163521" y="863292"/>
                </a:moveTo>
                <a:cubicBezTo>
                  <a:pt x="7178821" y="863292"/>
                  <a:pt x="7194120" y="873447"/>
                  <a:pt x="7195817" y="886990"/>
                </a:cubicBezTo>
                <a:cubicBezTo>
                  <a:pt x="7197516" y="900532"/>
                  <a:pt x="7185615" y="910687"/>
                  <a:pt x="7170314" y="910687"/>
                </a:cubicBezTo>
                <a:cubicBezTo>
                  <a:pt x="7153318" y="910687"/>
                  <a:pt x="7139717" y="900532"/>
                  <a:pt x="7138018" y="886990"/>
                </a:cubicBezTo>
                <a:cubicBezTo>
                  <a:pt x="7136317" y="873447"/>
                  <a:pt x="7148220" y="863292"/>
                  <a:pt x="7163521" y="863292"/>
                </a:cubicBezTo>
                <a:close/>
                <a:moveTo>
                  <a:pt x="7080217" y="863292"/>
                </a:moveTo>
                <a:cubicBezTo>
                  <a:pt x="7095510" y="863292"/>
                  <a:pt x="7110806" y="873447"/>
                  <a:pt x="7112509" y="886990"/>
                </a:cubicBezTo>
                <a:cubicBezTo>
                  <a:pt x="7114216" y="900532"/>
                  <a:pt x="7102318" y="910687"/>
                  <a:pt x="7087020" y="910687"/>
                </a:cubicBezTo>
                <a:cubicBezTo>
                  <a:pt x="7070016" y="910687"/>
                  <a:pt x="7056429" y="900532"/>
                  <a:pt x="7054718" y="886990"/>
                </a:cubicBezTo>
                <a:cubicBezTo>
                  <a:pt x="7053022" y="873447"/>
                  <a:pt x="7064919" y="863292"/>
                  <a:pt x="7080217" y="863292"/>
                </a:cubicBezTo>
                <a:close/>
                <a:moveTo>
                  <a:pt x="6996951" y="863292"/>
                </a:moveTo>
                <a:cubicBezTo>
                  <a:pt x="7012249" y="863292"/>
                  <a:pt x="7027545" y="873447"/>
                  <a:pt x="7029245" y="886990"/>
                </a:cubicBezTo>
                <a:cubicBezTo>
                  <a:pt x="7030940" y="900532"/>
                  <a:pt x="7019052" y="910687"/>
                  <a:pt x="7002045" y="910687"/>
                </a:cubicBezTo>
                <a:cubicBezTo>
                  <a:pt x="6985038" y="910687"/>
                  <a:pt x="6971444" y="900532"/>
                  <a:pt x="6969743" y="886990"/>
                </a:cubicBezTo>
                <a:cubicBezTo>
                  <a:pt x="6968045" y="873447"/>
                  <a:pt x="6979944" y="863292"/>
                  <a:pt x="6996951" y="863292"/>
                </a:cubicBezTo>
                <a:close/>
                <a:moveTo>
                  <a:pt x="6913653" y="861597"/>
                </a:moveTo>
                <a:cubicBezTo>
                  <a:pt x="6930649" y="863291"/>
                  <a:pt x="6944244" y="873446"/>
                  <a:pt x="6945947" y="885296"/>
                </a:cubicBezTo>
                <a:cubicBezTo>
                  <a:pt x="6947642" y="898838"/>
                  <a:pt x="6935743" y="908994"/>
                  <a:pt x="6918747" y="908994"/>
                </a:cubicBezTo>
                <a:cubicBezTo>
                  <a:pt x="6901754" y="908994"/>
                  <a:pt x="6888156" y="898838"/>
                  <a:pt x="6886456" y="885296"/>
                </a:cubicBezTo>
                <a:cubicBezTo>
                  <a:pt x="6884758" y="871754"/>
                  <a:pt x="6896646" y="861597"/>
                  <a:pt x="6913653" y="861597"/>
                </a:cubicBezTo>
                <a:close/>
                <a:moveTo>
                  <a:pt x="6830356" y="861597"/>
                </a:moveTo>
                <a:cubicBezTo>
                  <a:pt x="6847348" y="863291"/>
                  <a:pt x="6860949" y="873446"/>
                  <a:pt x="6862644" y="885296"/>
                </a:cubicBezTo>
                <a:cubicBezTo>
                  <a:pt x="6864346" y="898838"/>
                  <a:pt x="6852457" y="908994"/>
                  <a:pt x="6835461" y="908994"/>
                </a:cubicBezTo>
                <a:cubicBezTo>
                  <a:pt x="6818457" y="908994"/>
                  <a:pt x="6804857" y="898838"/>
                  <a:pt x="6803162" y="885296"/>
                </a:cubicBezTo>
                <a:cubicBezTo>
                  <a:pt x="6801458" y="871754"/>
                  <a:pt x="6813360" y="861597"/>
                  <a:pt x="6830356" y="861597"/>
                </a:cubicBezTo>
                <a:close/>
                <a:moveTo>
                  <a:pt x="6662119" y="859902"/>
                </a:moveTo>
                <a:cubicBezTo>
                  <a:pt x="6677415" y="859902"/>
                  <a:pt x="6691006" y="870058"/>
                  <a:pt x="6692712" y="883600"/>
                </a:cubicBezTo>
                <a:cubicBezTo>
                  <a:pt x="6694401" y="897142"/>
                  <a:pt x="6680812" y="907298"/>
                  <a:pt x="6665513" y="907298"/>
                </a:cubicBezTo>
                <a:cubicBezTo>
                  <a:pt x="6648517" y="907298"/>
                  <a:pt x="6634906" y="897142"/>
                  <a:pt x="6634906" y="883600"/>
                </a:cubicBezTo>
                <a:cubicBezTo>
                  <a:pt x="6633211" y="870058"/>
                  <a:pt x="6646826" y="859902"/>
                  <a:pt x="6662119" y="859902"/>
                </a:cubicBezTo>
                <a:close/>
                <a:moveTo>
                  <a:pt x="6577102" y="858213"/>
                </a:moveTo>
                <a:cubicBezTo>
                  <a:pt x="6594097" y="859906"/>
                  <a:pt x="6607698" y="870062"/>
                  <a:pt x="6607698" y="881911"/>
                </a:cubicBezTo>
                <a:cubicBezTo>
                  <a:pt x="6609399" y="895453"/>
                  <a:pt x="6595803" y="905609"/>
                  <a:pt x="6580500" y="905609"/>
                </a:cubicBezTo>
                <a:cubicBezTo>
                  <a:pt x="6563505" y="905609"/>
                  <a:pt x="6549909" y="895453"/>
                  <a:pt x="6549909" y="881911"/>
                </a:cubicBezTo>
                <a:cubicBezTo>
                  <a:pt x="6548214" y="868369"/>
                  <a:pt x="6561810" y="858213"/>
                  <a:pt x="6577102" y="858213"/>
                </a:cubicBezTo>
                <a:close/>
                <a:moveTo>
                  <a:pt x="6495520" y="858213"/>
                </a:moveTo>
                <a:cubicBezTo>
                  <a:pt x="6510817" y="859906"/>
                  <a:pt x="6524428" y="870062"/>
                  <a:pt x="6526123" y="881911"/>
                </a:cubicBezTo>
                <a:cubicBezTo>
                  <a:pt x="6526123" y="895453"/>
                  <a:pt x="6514215" y="905609"/>
                  <a:pt x="6498907" y="905609"/>
                </a:cubicBezTo>
                <a:cubicBezTo>
                  <a:pt x="6481914" y="905609"/>
                  <a:pt x="6468318" y="895453"/>
                  <a:pt x="6468318" y="881911"/>
                </a:cubicBezTo>
                <a:cubicBezTo>
                  <a:pt x="6468318" y="868369"/>
                  <a:pt x="6480218" y="858213"/>
                  <a:pt x="6495520" y="858213"/>
                </a:cubicBezTo>
                <a:close/>
                <a:moveTo>
                  <a:pt x="6410526" y="858213"/>
                </a:moveTo>
                <a:cubicBezTo>
                  <a:pt x="6427529" y="859906"/>
                  <a:pt x="6441129" y="870062"/>
                  <a:pt x="6441129" y="881911"/>
                </a:cubicBezTo>
                <a:cubicBezTo>
                  <a:pt x="6441129" y="895453"/>
                  <a:pt x="6429223" y="905609"/>
                  <a:pt x="6412228" y="905609"/>
                </a:cubicBezTo>
                <a:cubicBezTo>
                  <a:pt x="6395231" y="905609"/>
                  <a:pt x="6381633" y="895453"/>
                  <a:pt x="6381633" y="881911"/>
                </a:cubicBezTo>
                <a:cubicBezTo>
                  <a:pt x="6381633" y="868369"/>
                  <a:pt x="6393529" y="858213"/>
                  <a:pt x="6410526" y="858213"/>
                </a:cubicBezTo>
                <a:close/>
                <a:moveTo>
                  <a:pt x="6327236" y="858213"/>
                </a:moveTo>
                <a:cubicBezTo>
                  <a:pt x="6344235" y="859906"/>
                  <a:pt x="6357832" y="870062"/>
                  <a:pt x="6357832" y="881911"/>
                </a:cubicBezTo>
                <a:cubicBezTo>
                  <a:pt x="6357832" y="895453"/>
                  <a:pt x="6345932" y="905609"/>
                  <a:pt x="6328934" y="905609"/>
                </a:cubicBezTo>
                <a:cubicBezTo>
                  <a:pt x="6311943" y="905609"/>
                  <a:pt x="6298341" y="895453"/>
                  <a:pt x="6298341" y="881911"/>
                </a:cubicBezTo>
                <a:cubicBezTo>
                  <a:pt x="6298341" y="868369"/>
                  <a:pt x="6310235" y="858213"/>
                  <a:pt x="6327236" y="858213"/>
                </a:cubicBezTo>
                <a:close/>
                <a:moveTo>
                  <a:pt x="6243944" y="858213"/>
                </a:moveTo>
                <a:cubicBezTo>
                  <a:pt x="6260938" y="858213"/>
                  <a:pt x="6272834" y="870062"/>
                  <a:pt x="6274539" y="881911"/>
                </a:cubicBezTo>
                <a:cubicBezTo>
                  <a:pt x="6274539" y="895453"/>
                  <a:pt x="6262634" y="905609"/>
                  <a:pt x="6245645" y="905609"/>
                </a:cubicBezTo>
                <a:cubicBezTo>
                  <a:pt x="6228644" y="905609"/>
                  <a:pt x="6216748" y="895453"/>
                  <a:pt x="6215044" y="881911"/>
                </a:cubicBezTo>
                <a:cubicBezTo>
                  <a:pt x="6215044" y="868369"/>
                  <a:pt x="6226947" y="858213"/>
                  <a:pt x="6243944" y="858213"/>
                </a:cubicBezTo>
                <a:close/>
                <a:moveTo>
                  <a:pt x="6158946" y="858213"/>
                </a:moveTo>
                <a:cubicBezTo>
                  <a:pt x="6175936" y="858213"/>
                  <a:pt x="6189550" y="870062"/>
                  <a:pt x="6189550" y="881911"/>
                </a:cubicBezTo>
                <a:cubicBezTo>
                  <a:pt x="6189550" y="895453"/>
                  <a:pt x="6177649" y="905609"/>
                  <a:pt x="6160640" y="905609"/>
                </a:cubicBezTo>
                <a:cubicBezTo>
                  <a:pt x="6143647" y="905609"/>
                  <a:pt x="6131742" y="895453"/>
                  <a:pt x="6130045" y="881911"/>
                </a:cubicBezTo>
                <a:cubicBezTo>
                  <a:pt x="6130045" y="868369"/>
                  <a:pt x="6141945" y="858213"/>
                  <a:pt x="6158946" y="858213"/>
                </a:cubicBezTo>
                <a:close/>
                <a:moveTo>
                  <a:pt x="6077349" y="858213"/>
                </a:moveTo>
                <a:cubicBezTo>
                  <a:pt x="6094342" y="858213"/>
                  <a:pt x="6106244" y="870062"/>
                  <a:pt x="6106244" y="881911"/>
                </a:cubicBezTo>
                <a:cubicBezTo>
                  <a:pt x="6106244" y="895453"/>
                  <a:pt x="6092651" y="905609"/>
                  <a:pt x="6077349" y="905609"/>
                </a:cubicBezTo>
                <a:cubicBezTo>
                  <a:pt x="6060351" y="905609"/>
                  <a:pt x="6048457" y="895453"/>
                  <a:pt x="6048457" y="881911"/>
                </a:cubicBezTo>
                <a:cubicBezTo>
                  <a:pt x="6048457" y="868369"/>
                  <a:pt x="6062054" y="858213"/>
                  <a:pt x="6077349" y="858213"/>
                </a:cubicBezTo>
                <a:close/>
                <a:moveTo>
                  <a:pt x="5995761" y="858213"/>
                </a:moveTo>
                <a:cubicBezTo>
                  <a:pt x="6011057" y="858213"/>
                  <a:pt x="6024651" y="868369"/>
                  <a:pt x="6024651" y="881911"/>
                </a:cubicBezTo>
                <a:cubicBezTo>
                  <a:pt x="6024651" y="895453"/>
                  <a:pt x="6011057" y="905609"/>
                  <a:pt x="5995761" y="905609"/>
                </a:cubicBezTo>
                <a:cubicBezTo>
                  <a:pt x="5978762" y="905609"/>
                  <a:pt x="5966871" y="895453"/>
                  <a:pt x="5966871" y="881911"/>
                </a:cubicBezTo>
                <a:cubicBezTo>
                  <a:pt x="5966871" y="868369"/>
                  <a:pt x="5980468" y="858213"/>
                  <a:pt x="5995761" y="858213"/>
                </a:cubicBezTo>
                <a:close/>
                <a:moveTo>
                  <a:pt x="5912478" y="858213"/>
                </a:moveTo>
                <a:cubicBezTo>
                  <a:pt x="5927775" y="858213"/>
                  <a:pt x="5941387" y="868369"/>
                  <a:pt x="5941387" y="881911"/>
                </a:cubicBezTo>
                <a:cubicBezTo>
                  <a:pt x="5941387" y="895453"/>
                  <a:pt x="5927775" y="905609"/>
                  <a:pt x="5912478" y="905609"/>
                </a:cubicBezTo>
                <a:cubicBezTo>
                  <a:pt x="5895467" y="905609"/>
                  <a:pt x="5883574" y="895453"/>
                  <a:pt x="5883574" y="881911"/>
                </a:cubicBezTo>
                <a:cubicBezTo>
                  <a:pt x="5883574" y="868369"/>
                  <a:pt x="5897178" y="858213"/>
                  <a:pt x="5912478" y="858213"/>
                </a:cubicBezTo>
                <a:close/>
                <a:moveTo>
                  <a:pt x="5827351" y="858213"/>
                </a:moveTo>
                <a:cubicBezTo>
                  <a:pt x="5842743" y="858213"/>
                  <a:pt x="5856344" y="868369"/>
                  <a:pt x="5856344" y="881911"/>
                </a:cubicBezTo>
                <a:cubicBezTo>
                  <a:pt x="5856344" y="895453"/>
                  <a:pt x="5842743" y="905609"/>
                  <a:pt x="5827351" y="905609"/>
                </a:cubicBezTo>
                <a:cubicBezTo>
                  <a:pt x="5810335" y="905609"/>
                  <a:pt x="5798467" y="895453"/>
                  <a:pt x="5798467" y="881911"/>
                </a:cubicBezTo>
                <a:cubicBezTo>
                  <a:pt x="5798467" y="868369"/>
                  <a:pt x="5812041" y="858213"/>
                  <a:pt x="5827351" y="858213"/>
                </a:cubicBezTo>
                <a:close/>
                <a:moveTo>
                  <a:pt x="5744154" y="858213"/>
                </a:moveTo>
                <a:cubicBezTo>
                  <a:pt x="5759433" y="858213"/>
                  <a:pt x="5773010" y="868369"/>
                  <a:pt x="5773010" y="881911"/>
                </a:cubicBezTo>
                <a:cubicBezTo>
                  <a:pt x="5773010" y="895453"/>
                  <a:pt x="5759433" y="905609"/>
                  <a:pt x="5742457" y="905609"/>
                </a:cubicBezTo>
                <a:cubicBezTo>
                  <a:pt x="5725470" y="905609"/>
                  <a:pt x="5713584" y="895453"/>
                  <a:pt x="5713584" y="881911"/>
                </a:cubicBezTo>
                <a:cubicBezTo>
                  <a:pt x="5713584" y="868369"/>
                  <a:pt x="5727171" y="858213"/>
                  <a:pt x="5744154" y="858213"/>
                </a:cubicBezTo>
                <a:close/>
                <a:moveTo>
                  <a:pt x="5657439" y="858213"/>
                </a:moveTo>
                <a:cubicBezTo>
                  <a:pt x="5674448" y="858213"/>
                  <a:pt x="5686355" y="868369"/>
                  <a:pt x="5686355" y="881911"/>
                </a:cubicBezTo>
                <a:cubicBezTo>
                  <a:pt x="5686355" y="895453"/>
                  <a:pt x="5672744" y="905609"/>
                  <a:pt x="5655742" y="905609"/>
                </a:cubicBezTo>
                <a:cubicBezTo>
                  <a:pt x="5638737" y="905609"/>
                  <a:pt x="5626828" y="895453"/>
                  <a:pt x="5626828" y="881911"/>
                </a:cubicBezTo>
                <a:cubicBezTo>
                  <a:pt x="5626828" y="868369"/>
                  <a:pt x="5640437" y="858213"/>
                  <a:pt x="5657439" y="858213"/>
                </a:cubicBezTo>
                <a:close/>
                <a:moveTo>
                  <a:pt x="5490800" y="858213"/>
                </a:moveTo>
                <a:cubicBezTo>
                  <a:pt x="5506104" y="859906"/>
                  <a:pt x="5519705" y="870062"/>
                  <a:pt x="5518017" y="881911"/>
                </a:cubicBezTo>
                <a:cubicBezTo>
                  <a:pt x="5518017" y="895453"/>
                  <a:pt x="5502708" y="905609"/>
                  <a:pt x="5487400" y="905609"/>
                </a:cubicBezTo>
                <a:cubicBezTo>
                  <a:pt x="5470408" y="905609"/>
                  <a:pt x="5458500" y="895453"/>
                  <a:pt x="5460199" y="881911"/>
                </a:cubicBezTo>
                <a:cubicBezTo>
                  <a:pt x="5460199" y="868369"/>
                  <a:pt x="5475504" y="858213"/>
                  <a:pt x="5490800" y="858213"/>
                </a:cubicBezTo>
                <a:close/>
                <a:moveTo>
                  <a:pt x="5405767" y="858213"/>
                </a:moveTo>
                <a:cubicBezTo>
                  <a:pt x="5422776" y="859906"/>
                  <a:pt x="5434679" y="870062"/>
                  <a:pt x="5432984" y="881911"/>
                </a:cubicBezTo>
                <a:cubicBezTo>
                  <a:pt x="5432984" y="895453"/>
                  <a:pt x="5417680" y="905609"/>
                  <a:pt x="5402375" y="905609"/>
                </a:cubicBezTo>
                <a:cubicBezTo>
                  <a:pt x="5385369" y="905609"/>
                  <a:pt x="5373457" y="895453"/>
                  <a:pt x="5375153" y="881911"/>
                </a:cubicBezTo>
                <a:cubicBezTo>
                  <a:pt x="5376858" y="868369"/>
                  <a:pt x="5390466" y="858213"/>
                  <a:pt x="5405767" y="858213"/>
                </a:cubicBezTo>
                <a:close/>
                <a:moveTo>
                  <a:pt x="5237427" y="858213"/>
                </a:moveTo>
                <a:cubicBezTo>
                  <a:pt x="5254430" y="858213"/>
                  <a:pt x="5266318" y="870062"/>
                  <a:pt x="5264617" y="881911"/>
                </a:cubicBezTo>
                <a:cubicBezTo>
                  <a:pt x="5262923" y="895453"/>
                  <a:pt x="5249323" y="905609"/>
                  <a:pt x="5234015" y="905609"/>
                </a:cubicBezTo>
                <a:cubicBezTo>
                  <a:pt x="5216997" y="905609"/>
                  <a:pt x="5205090" y="895453"/>
                  <a:pt x="5206794" y="881911"/>
                </a:cubicBezTo>
                <a:cubicBezTo>
                  <a:pt x="5208507" y="868369"/>
                  <a:pt x="5222093" y="858213"/>
                  <a:pt x="5237427" y="858213"/>
                </a:cubicBezTo>
                <a:close/>
                <a:moveTo>
                  <a:pt x="3657930" y="854824"/>
                </a:moveTo>
                <a:cubicBezTo>
                  <a:pt x="3673228" y="854824"/>
                  <a:pt x="3683432" y="866673"/>
                  <a:pt x="3680023" y="878522"/>
                </a:cubicBezTo>
                <a:cubicBezTo>
                  <a:pt x="3676626" y="892064"/>
                  <a:pt x="3661326" y="902221"/>
                  <a:pt x="3644316" y="902221"/>
                </a:cubicBezTo>
                <a:cubicBezTo>
                  <a:pt x="3627318" y="902221"/>
                  <a:pt x="3617115" y="892064"/>
                  <a:pt x="3622223" y="878522"/>
                </a:cubicBezTo>
                <a:cubicBezTo>
                  <a:pt x="3625620" y="864981"/>
                  <a:pt x="3642618" y="854824"/>
                  <a:pt x="3657930" y="854824"/>
                </a:cubicBezTo>
                <a:close/>
                <a:moveTo>
                  <a:pt x="3576303" y="854824"/>
                </a:moveTo>
                <a:cubicBezTo>
                  <a:pt x="3591603" y="854824"/>
                  <a:pt x="3601806" y="866673"/>
                  <a:pt x="3598397" y="878522"/>
                </a:cubicBezTo>
                <a:cubicBezTo>
                  <a:pt x="3594999" y="892064"/>
                  <a:pt x="3578002" y="902221"/>
                  <a:pt x="3562703" y="902221"/>
                </a:cubicBezTo>
                <a:cubicBezTo>
                  <a:pt x="3545705" y="902221"/>
                  <a:pt x="3537189" y="892064"/>
                  <a:pt x="3540586" y="878522"/>
                </a:cubicBezTo>
                <a:cubicBezTo>
                  <a:pt x="3543994" y="864981"/>
                  <a:pt x="3561003" y="854824"/>
                  <a:pt x="3576303" y="854824"/>
                </a:cubicBezTo>
                <a:close/>
                <a:moveTo>
                  <a:pt x="3491303" y="854824"/>
                </a:moveTo>
                <a:cubicBezTo>
                  <a:pt x="3506602" y="854824"/>
                  <a:pt x="3516805" y="864981"/>
                  <a:pt x="3513396" y="878522"/>
                </a:cubicBezTo>
                <a:cubicBezTo>
                  <a:pt x="3509999" y="892064"/>
                  <a:pt x="3493001" y="902221"/>
                  <a:pt x="3477702" y="902221"/>
                </a:cubicBezTo>
                <a:cubicBezTo>
                  <a:pt x="3460704" y="902221"/>
                  <a:pt x="3452199" y="892064"/>
                  <a:pt x="3455595" y="878522"/>
                </a:cubicBezTo>
                <a:cubicBezTo>
                  <a:pt x="3459004" y="864981"/>
                  <a:pt x="3476003" y="854824"/>
                  <a:pt x="3491303" y="854824"/>
                </a:cubicBezTo>
                <a:close/>
                <a:moveTo>
                  <a:pt x="3404579" y="854824"/>
                </a:moveTo>
                <a:cubicBezTo>
                  <a:pt x="3421578" y="854824"/>
                  <a:pt x="3431793" y="864981"/>
                  <a:pt x="3426698" y="878522"/>
                </a:cubicBezTo>
                <a:cubicBezTo>
                  <a:pt x="3423289" y="892064"/>
                  <a:pt x="3406278" y="902221"/>
                  <a:pt x="3390979" y="902221"/>
                </a:cubicBezTo>
                <a:cubicBezTo>
                  <a:pt x="3373982" y="902221"/>
                  <a:pt x="3365489" y="892064"/>
                  <a:pt x="3368887" y="878522"/>
                </a:cubicBezTo>
                <a:cubicBezTo>
                  <a:pt x="3372284" y="864981"/>
                  <a:pt x="3389281" y="854824"/>
                  <a:pt x="3404579" y="854824"/>
                </a:cubicBezTo>
                <a:close/>
                <a:moveTo>
                  <a:pt x="3321303" y="854824"/>
                </a:moveTo>
                <a:cubicBezTo>
                  <a:pt x="3338302" y="854824"/>
                  <a:pt x="3348504" y="864981"/>
                  <a:pt x="3343408" y="878522"/>
                </a:cubicBezTo>
                <a:cubicBezTo>
                  <a:pt x="3339998" y="892064"/>
                  <a:pt x="3323002" y="902221"/>
                  <a:pt x="3305993" y="902221"/>
                </a:cubicBezTo>
                <a:cubicBezTo>
                  <a:pt x="3288993" y="902221"/>
                  <a:pt x="3280501" y="892064"/>
                  <a:pt x="3283897" y="878522"/>
                </a:cubicBezTo>
                <a:cubicBezTo>
                  <a:pt x="3287296" y="864981"/>
                  <a:pt x="3304292" y="854824"/>
                  <a:pt x="3321303" y="854824"/>
                </a:cubicBezTo>
                <a:close/>
                <a:moveTo>
                  <a:pt x="3237989" y="854824"/>
                </a:moveTo>
                <a:cubicBezTo>
                  <a:pt x="3254987" y="854824"/>
                  <a:pt x="3263493" y="864981"/>
                  <a:pt x="3260082" y="878522"/>
                </a:cubicBezTo>
                <a:cubicBezTo>
                  <a:pt x="3256685" y="892064"/>
                  <a:pt x="3239687" y="902221"/>
                  <a:pt x="3222691" y="902221"/>
                </a:cubicBezTo>
                <a:cubicBezTo>
                  <a:pt x="3205693" y="902221"/>
                  <a:pt x="3197191" y="892064"/>
                  <a:pt x="3200586" y="878522"/>
                </a:cubicBezTo>
                <a:cubicBezTo>
                  <a:pt x="3205693" y="864981"/>
                  <a:pt x="3220992" y="854824"/>
                  <a:pt x="3237989" y="854824"/>
                </a:cubicBezTo>
                <a:close/>
                <a:moveTo>
                  <a:pt x="3154677" y="854824"/>
                </a:moveTo>
                <a:cubicBezTo>
                  <a:pt x="3171677" y="854824"/>
                  <a:pt x="3181889" y="864981"/>
                  <a:pt x="3176785" y="878522"/>
                </a:cubicBezTo>
                <a:cubicBezTo>
                  <a:pt x="3171687" y="892064"/>
                  <a:pt x="3156375" y="902221"/>
                  <a:pt x="3139380" y="902221"/>
                </a:cubicBezTo>
                <a:cubicBezTo>
                  <a:pt x="3122381" y="902221"/>
                  <a:pt x="3113887" y="892064"/>
                  <a:pt x="3117285" y="878522"/>
                </a:cubicBezTo>
                <a:cubicBezTo>
                  <a:pt x="3122381" y="864981"/>
                  <a:pt x="3137680" y="854824"/>
                  <a:pt x="3154677" y="854824"/>
                </a:cubicBezTo>
                <a:close/>
                <a:moveTo>
                  <a:pt x="3073084" y="854824"/>
                </a:moveTo>
                <a:cubicBezTo>
                  <a:pt x="3088384" y="854824"/>
                  <a:pt x="3098576" y="864981"/>
                  <a:pt x="3093481" y="878522"/>
                </a:cubicBezTo>
                <a:cubicBezTo>
                  <a:pt x="3088384" y="892064"/>
                  <a:pt x="3073084" y="902221"/>
                  <a:pt x="3056073" y="902221"/>
                </a:cubicBezTo>
                <a:cubicBezTo>
                  <a:pt x="3039062" y="902221"/>
                  <a:pt x="3030568" y="892064"/>
                  <a:pt x="3035663" y="878522"/>
                </a:cubicBezTo>
                <a:cubicBezTo>
                  <a:pt x="3040773" y="864981"/>
                  <a:pt x="3057772" y="854824"/>
                  <a:pt x="3073084" y="854824"/>
                </a:cubicBezTo>
                <a:close/>
                <a:moveTo>
                  <a:pt x="2989765" y="854824"/>
                </a:moveTo>
                <a:cubicBezTo>
                  <a:pt x="3005064" y="854824"/>
                  <a:pt x="3013570" y="864981"/>
                  <a:pt x="3010173" y="878522"/>
                </a:cubicBezTo>
                <a:cubicBezTo>
                  <a:pt x="3005064" y="892064"/>
                  <a:pt x="2988065" y="902221"/>
                  <a:pt x="2972765" y="902221"/>
                </a:cubicBezTo>
                <a:cubicBezTo>
                  <a:pt x="2955756" y="902221"/>
                  <a:pt x="2947253" y="892064"/>
                  <a:pt x="2952358" y="878522"/>
                </a:cubicBezTo>
                <a:cubicBezTo>
                  <a:pt x="2957467" y="864981"/>
                  <a:pt x="2974463" y="854824"/>
                  <a:pt x="2989765" y="854824"/>
                </a:cubicBezTo>
                <a:close/>
                <a:moveTo>
                  <a:pt x="2738117" y="853136"/>
                </a:moveTo>
                <a:cubicBezTo>
                  <a:pt x="2755115" y="854829"/>
                  <a:pt x="2763619" y="864985"/>
                  <a:pt x="2758512" y="876834"/>
                </a:cubicBezTo>
                <a:cubicBezTo>
                  <a:pt x="2753416" y="890376"/>
                  <a:pt x="2736418" y="900532"/>
                  <a:pt x="2719408" y="900532"/>
                </a:cubicBezTo>
                <a:cubicBezTo>
                  <a:pt x="2702399" y="900532"/>
                  <a:pt x="2693906" y="890376"/>
                  <a:pt x="2699001" y="876834"/>
                </a:cubicBezTo>
                <a:cubicBezTo>
                  <a:pt x="2704109" y="863292"/>
                  <a:pt x="2721107" y="853136"/>
                  <a:pt x="2738117" y="853136"/>
                </a:cubicBezTo>
                <a:close/>
                <a:moveTo>
                  <a:pt x="2654816" y="853136"/>
                </a:moveTo>
                <a:cubicBezTo>
                  <a:pt x="2671825" y="854829"/>
                  <a:pt x="2680317" y="864985"/>
                  <a:pt x="2675223" y="876834"/>
                </a:cubicBezTo>
                <a:cubicBezTo>
                  <a:pt x="2670114" y="890376"/>
                  <a:pt x="2653117" y="900532"/>
                  <a:pt x="2636119" y="900532"/>
                </a:cubicBezTo>
                <a:cubicBezTo>
                  <a:pt x="2619121" y="900532"/>
                  <a:pt x="2610615" y="890376"/>
                  <a:pt x="2615724" y="876834"/>
                </a:cubicBezTo>
                <a:cubicBezTo>
                  <a:pt x="2620820" y="863292"/>
                  <a:pt x="2637817" y="853136"/>
                  <a:pt x="2654816" y="853136"/>
                </a:cubicBezTo>
                <a:close/>
                <a:moveTo>
                  <a:pt x="2571513" y="853136"/>
                </a:moveTo>
                <a:cubicBezTo>
                  <a:pt x="2586812" y="854829"/>
                  <a:pt x="2597016" y="864985"/>
                  <a:pt x="2591908" y="876834"/>
                </a:cubicBezTo>
                <a:cubicBezTo>
                  <a:pt x="2586812" y="890376"/>
                  <a:pt x="2569814" y="900532"/>
                  <a:pt x="2552816" y="900532"/>
                </a:cubicBezTo>
                <a:cubicBezTo>
                  <a:pt x="2535808" y="900532"/>
                  <a:pt x="2527315" y="890376"/>
                  <a:pt x="2532410" y="876834"/>
                </a:cubicBezTo>
                <a:cubicBezTo>
                  <a:pt x="2537517" y="863292"/>
                  <a:pt x="2554515" y="853136"/>
                  <a:pt x="2571513" y="853136"/>
                </a:cubicBezTo>
                <a:close/>
                <a:moveTo>
                  <a:pt x="2491625" y="853136"/>
                </a:moveTo>
                <a:cubicBezTo>
                  <a:pt x="2508635" y="854829"/>
                  <a:pt x="2517128" y="864985"/>
                  <a:pt x="2512032" y="876834"/>
                </a:cubicBezTo>
                <a:cubicBezTo>
                  <a:pt x="2506925" y="890376"/>
                  <a:pt x="2489927" y="900532"/>
                  <a:pt x="2472917" y="900532"/>
                </a:cubicBezTo>
                <a:cubicBezTo>
                  <a:pt x="2455919" y="900532"/>
                  <a:pt x="2447415" y="890376"/>
                  <a:pt x="2452523" y="876834"/>
                </a:cubicBezTo>
                <a:cubicBezTo>
                  <a:pt x="2457618" y="863292"/>
                  <a:pt x="2474616" y="853136"/>
                  <a:pt x="2491625" y="853136"/>
                </a:cubicBezTo>
                <a:close/>
                <a:moveTo>
                  <a:pt x="2410023" y="853136"/>
                </a:moveTo>
                <a:cubicBezTo>
                  <a:pt x="2425322" y="854829"/>
                  <a:pt x="2433815" y="864985"/>
                  <a:pt x="2428719" y="876834"/>
                </a:cubicBezTo>
                <a:cubicBezTo>
                  <a:pt x="2423623" y="890376"/>
                  <a:pt x="2404915" y="900532"/>
                  <a:pt x="2389616" y="900532"/>
                </a:cubicBezTo>
                <a:cubicBezTo>
                  <a:pt x="2372619" y="900532"/>
                  <a:pt x="2364126" y="890376"/>
                  <a:pt x="2370919" y="876834"/>
                </a:cubicBezTo>
                <a:cubicBezTo>
                  <a:pt x="2376015" y="863292"/>
                  <a:pt x="2394723" y="853136"/>
                  <a:pt x="2410023" y="853136"/>
                </a:cubicBezTo>
                <a:close/>
                <a:moveTo>
                  <a:pt x="2325035" y="853136"/>
                </a:moveTo>
                <a:cubicBezTo>
                  <a:pt x="2340334" y="854829"/>
                  <a:pt x="2350525" y="864985"/>
                  <a:pt x="2343731" y="876834"/>
                </a:cubicBezTo>
                <a:cubicBezTo>
                  <a:pt x="2338635" y="890376"/>
                  <a:pt x="2319927" y="900532"/>
                  <a:pt x="2304629" y="900532"/>
                </a:cubicBezTo>
                <a:cubicBezTo>
                  <a:pt x="2287630" y="900532"/>
                  <a:pt x="2279126" y="890376"/>
                  <a:pt x="2285931" y="876834"/>
                </a:cubicBezTo>
                <a:cubicBezTo>
                  <a:pt x="2291028" y="863292"/>
                  <a:pt x="2309735" y="853136"/>
                  <a:pt x="2325035" y="853136"/>
                </a:cubicBezTo>
                <a:close/>
                <a:moveTo>
                  <a:pt x="2241721" y="853136"/>
                </a:moveTo>
                <a:cubicBezTo>
                  <a:pt x="2257032" y="853136"/>
                  <a:pt x="2265537" y="864985"/>
                  <a:pt x="2260429" y="876834"/>
                </a:cubicBezTo>
                <a:cubicBezTo>
                  <a:pt x="2255333" y="890376"/>
                  <a:pt x="2236625" y="900532"/>
                  <a:pt x="2221326" y="900532"/>
                </a:cubicBezTo>
                <a:cubicBezTo>
                  <a:pt x="2204329" y="900532"/>
                  <a:pt x="2195824" y="890376"/>
                  <a:pt x="2202618" y="876834"/>
                </a:cubicBezTo>
                <a:cubicBezTo>
                  <a:pt x="2207725" y="863292"/>
                  <a:pt x="2226422" y="853136"/>
                  <a:pt x="2241721" y="853136"/>
                </a:cubicBezTo>
                <a:close/>
                <a:moveTo>
                  <a:pt x="2158420" y="853136"/>
                </a:moveTo>
                <a:cubicBezTo>
                  <a:pt x="2175418" y="853136"/>
                  <a:pt x="2182224" y="863292"/>
                  <a:pt x="2177116" y="876834"/>
                </a:cubicBezTo>
                <a:cubicBezTo>
                  <a:pt x="2172021" y="890376"/>
                  <a:pt x="2153324" y="900532"/>
                  <a:pt x="2138025" y="900532"/>
                </a:cubicBezTo>
                <a:cubicBezTo>
                  <a:pt x="2121015" y="900532"/>
                  <a:pt x="2114209" y="890376"/>
                  <a:pt x="2119317" y="876834"/>
                </a:cubicBezTo>
                <a:cubicBezTo>
                  <a:pt x="2124424" y="863292"/>
                  <a:pt x="2143120" y="853136"/>
                  <a:pt x="2158420" y="853136"/>
                </a:cubicBezTo>
                <a:close/>
                <a:moveTo>
                  <a:pt x="2075103" y="853136"/>
                </a:moveTo>
                <a:cubicBezTo>
                  <a:pt x="2092100" y="853136"/>
                  <a:pt x="2098894" y="863292"/>
                  <a:pt x="2093798" y="876834"/>
                </a:cubicBezTo>
                <a:cubicBezTo>
                  <a:pt x="2086992" y="890376"/>
                  <a:pt x="2069995" y="900532"/>
                  <a:pt x="2052996" y="900532"/>
                </a:cubicBezTo>
                <a:cubicBezTo>
                  <a:pt x="2036000" y="900532"/>
                  <a:pt x="2029205" y="890376"/>
                  <a:pt x="2034301" y="876834"/>
                </a:cubicBezTo>
                <a:cubicBezTo>
                  <a:pt x="2041095" y="863292"/>
                  <a:pt x="2058093" y="853136"/>
                  <a:pt x="2075103" y="853136"/>
                </a:cubicBezTo>
                <a:close/>
                <a:moveTo>
                  <a:pt x="1825186" y="853136"/>
                </a:moveTo>
                <a:cubicBezTo>
                  <a:pt x="1840486" y="853136"/>
                  <a:pt x="1848990" y="863292"/>
                  <a:pt x="1842184" y="876834"/>
                </a:cubicBezTo>
                <a:cubicBezTo>
                  <a:pt x="1835390" y="890376"/>
                  <a:pt x="1816683" y="900532"/>
                  <a:pt x="1801382" y="900532"/>
                </a:cubicBezTo>
                <a:cubicBezTo>
                  <a:pt x="1784386" y="900532"/>
                  <a:pt x="1777578" y="890376"/>
                  <a:pt x="1784386" y="876834"/>
                </a:cubicBezTo>
                <a:cubicBezTo>
                  <a:pt x="1791192" y="863292"/>
                  <a:pt x="1809887" y="853136"/>
                  <a:pt x="1825186" y="853136"/>
                </a:cubicBezTo>
                <a:close/>
                <a:moveTo>
                  <a:pt x="1741872" y="853136"/>
                </a:moveTo>
                <a:cubicBezTo>
                  <a:pt x="1757184" y="853136"/>
                  <a:pt x="1765688" y="863292"/>
                  <a:pt x="1758882" y="876834"/>
                </a:cubicBezTo>
                <a:cubicBezTo>
                  <a:pt x="1752076" y="890376"/>
                  <a:pt x="1733379" y="900532"/>
                  <a:pt x="1718068" y="900532"/>
                </a:cubicBezTo>
                <a:cubicBezTo>
                  <a:pt x="1701071" y="900532"/>
                  <a:pt x="1694277" y="890376"/>
                  <a:pt x="1701071" y="876834"/>
                </a:cubicBezTo>
                <a:cubicBezTo>
                  <a:pt x="1707878" y="863292"/>
                  <a:pt x="1726573" y="853136"/>
                  <a:pt x="1741872" y="853136"/>
                </a:cubicBezTo>
                <a:close/>
                <a:moveTo>
                  <a:pt x="1655159" y="853136"/>
                </a:moveTo>
                <a:cubicBezTo>
                  <a:pt x="1670459" y="853136"/>
                  <a:pt x="1678963" y="863292"/>
                  <a:pt x="1672169" y="876834"/>
                </a:cubicBezTo>
                <a:cubicBezTo>
                  <a:pt x="1665363" y="890376"/>
                  <a:pt x="1646655" y="900532"/>
                  <a:pt x="1631356" y="900532"/>
                </a:cubicBezTo>
                <a:cubicBezTo>
                  <a:pt x="1614358" y="900532"/>
                  <a:pt x="1607552" y="890376"/>
                  <a:pt x="1614358" y="876834"/>
                </a:cubicBezTo>
                <a:cubicBezTo>
                  <a:pt x="1621153" y="863292"/>
                  <a:pt x="1639848" y="853136"/>
                  <a:pt x="1655159" y="853136"/>
                </a:cubicBezTo>
                <a:close/>
                <a:moveTo>
                  <a:pt x="1571869" y="853136"/>
                </a:moveTo>
                <a:cubicBezTo>
                  <a:pt x="1587170" y="853136"/>
                  <a:pt x="1595674" y="863292"/>
                  <a:pt x="1588867" y="876834"/>
                </a:cubicBezTo>
                <a:cubicBezTo>
                  <a:pt x="1582073" y="890376"/>
                  <a:pt x="1563366" y="900532"/>
                  <a:pt x="1548066" y="900532"/>
                </a:cubicBezTo>
                <a:cubicBezTo>
                  <a:pt x="1531068" y="900532"/>
                  <a:pt x="1524274" y="890376"/>
                  <a:pt x="1531068" y="876834"/>
                </a:cubicBezTo>
                <a:cubicBezTo>
                  <a:pt x="1537874" y="863292"/>
                  <a:pt x="1556571" y="853136"/>
                  <a:pt x="1571869" y="853136"/>
                </a:cubicBezTo>
                <a:close/>
                <a:moveTo>
                  <a:pt x="1488556" y="853136"/>
                </a:moveTo>
                <a:cubicBezTo>
                  <a:pt x="1503855" y="853136"/>
                  <a:pt x="1512372" y="863292"/>
                  <a:pt x="1505554" y="876834"/>
                </a:cubicBezTo>
                <a:cubicBezTo>
                  <a:pt x="1498759" y="890376"/>
                  <a:pt x="1480051" y="900532"/>
                  <a:pt x="1463053" y="900532"/>
                </a:cubicBezTo>
                <a:cubicBezTo>
                  <a:pt x="1446056" y="900532"/>
                  <a:pt x="1439262" y="890376"/>
                  <a:pt x="1446056" y="876834"/>
                </a:cubicBezTo>
                <a:cubicBezTo>
                  <a:pt x="1452863" y="863292"/>
                  <a:pt x="1471558" y="853136"/>
                  <a:pt x="1488556" y="853136"/>
                </a:cubicBezTo>
                <a:close/>
                <a:moveTo>
                  <a:pt x="1991789" y="851440"/>
                </a:moveTo>
                <a:cubicBezTo>
                  <a:pt x="2008798" y="853133"/>
                  <a:pt x="2015605" y="863289"/>
                  <a:pt x="2010497" y="876831"/>
                </a:cubicBezTo>
                <a:cubicBezTo>
                  <a:pt x="2003703" y="888680"/>
                  <a:pt x="1986693" y="898837"/>
                  <a:pt x="1969696" y="898837"/>
                </a:cubicBezTo>
                <a:cubicBezTo>
                  <a:pt x="1952686" y="898837"/>
                  <a:pt x="1945892" y="888680"/>
                  <a:pt x="1950988" y="875139"/>
                </a:cubicBezTo>
                <a:cubicBezTo>
                  <a:pt x="1957794" y="861597"/>
                  <a:pt x="1974792" y="851440"/>
                  <a:pt x="1991789" y="851440"/>
                </a:cubicBezTo>
                <a:close/>
                <a:moveTo>
                  <a:pt x="1906801" y="851440"/>
                </a:moveTo>
                <a:cubicBezTo>
                  <a:pt x="1923799" y="853133"/>
                  <a:pt x="1932303" y="863289"/>
                  <a:pt x="1925497" y="876831"/>
                </a:cubicBezTo>
                <a:cubicBezTo>
                  <a:pt x="1918704" y="888680"/>
                  <a:pt x="1901705" y="898837"/>
                  <a:pt x="1884708" y="898837"/>
                </a:cubicBezTo>
                <a:cubicBezTo>
                  <a:pt x="1867698" y="898837"/>
                  <a:pt x="1860903" y="888680"/>
                  <a:pt x="1865999" y="875139"/>
                </a:cubicBezTo>
                <a:cubicBezTo>
                  <a:pt x="1872805" y="861597"/>
                  <a:pt x="1889804" y="851440"/>
                  <a:pt x="1906801" y="851440"/>
                </a:cubicBezTo>
                <a:close/>
                <a:moveTo>
                  <a:pt x="1405252" y="851440"/>
                </a:moveTo>
                <a:cubicBezTo>
                  <a:pt x="1420563" y="853133"/>
                  <a:pt x="1429056" y="863289"/>
                  <a:pt x="1422263" y="875139"/>
                </a:cubicBezTo>
                <a:cubicBezTo>
                  <a:pt x="1415455" y="888680"/>
                  <a:pt x="1396748" y="898837"/>
                  <a:pt x="1379750" y="898837"/>
                </a:cubicBezTo>
                <a:cubicBezTo>
                  <a:pt x="1362752" y="898837"/>
                  <a:pt x="1355946" y="888680"/>
                  <a:pt x="1362752" y="875139"/>
                </a:cubicBezTo>
                <a:cubicBezTo>
                  <a:pt x="1369547" y="861597"/>
                  <a:pt x="1388243" y="851440"/>
                  <a:pt x="1405252" y="851440"/>
                </a:cubicBezTo>
                <a:close/>
                <a:moveTo>
                  <a:pt x="1321951" y="851440"/>
                </a:moveTo>
                <a:cubicBezTo>
                  <a:pt x="1338948" y="853133"/>
                  <a:pt x="1345756" y="863289"/>
                  <a:pt x="1338948" y="875139"/>
                </a:cubicBezTo>
                <a:cubicBezTo>
                  <a:pt x="1332154" y="888680"/>
                  <a:pt x="1313447" y="898837"/>
                  <a:pt x="1296449" y="898837"/>
                </a:cubicBezTo>
                <a:cubicBezTo>
                  <a:pt x="1279439" y="898837"/>
                  <a:pt x="1272645" y="888680"/>
                  <a:pt x="1279439" y="875139"/>
                </a:cubicBezTo>
                <a:cubicBezTo>
                  <a:pt x="1286245" y="861597"/>
                  <a:pt x="1304954" y="851440"/>
                  <a:pt x="1321951" y="851440"/>
                </a:cubicBezTo>
                <a:close/>
                <a:moveTo>
                  <a:pt x="11240115" y="830129"/>
                </a:moveTo>
                <a:cubicBezTo>
                  <a:pt x="11260510" y="830129"/>
                  <a:pt x="11282674" y="841978"/>
                  <a:pt x="11291108" y="853827"/>
                </a:cubicBezTo>
                <a:cubicBezTo>
                  <a:pt x="11299672" y="867369"/>
                  <a:pt x="11289469" y="877525"/>
                  <a:pt x="11269074" y="877525"/>
                </a:cubicBezTo>
                <a:cubicBezTo>
                  <a:pt x="11248666" y="877525"/>
                  <a:pt x="11226514" y="867369"/>
                  <a:pt x="11218068" y="853827"/>
                </a:cubicBezTo>
                <a:cubicBezTo>
                  <a:pt x="11209516" y="840285"/>
                  <a:pt x="11219719" y="830129"/>
                  <a:pt x="11240115" y="830129"/>
                </a:cubicBezTo>
                <a:close/>
                <a:moveTo>
                  <a:pt x="11138104" y="830129"/>
                </a:moveTo>
                <a:cubicBezTo>
                  <a:pt x="11156860" y="830129"/>
                  <a:pt x="11178894" y="840285"/>
                  <a:pt x="11187458" y="853827"/>
                </a:cubicBezTo>
                <a:cubicBezTo>
                  <a:pt x="11195904" y="867369"/>
                  <a:pt x="11185701" y="877525"/>
                  <a:pt x="11165294" y="877525"/>
                </a:cubicBezTo>
                <a:cubicBezTo>
                  <a:pt x="11144898" y="877525"/>
                  <a:pt x="11122852" y="867369"/>
                  <a:pt x="11116057" y="853827"/>
                </a:cubicBezTo>
                <a:cubicBezTo>
                  <a:pt x="11107506" y="840285"/>
                  <a:pt x="11117697" y="830129"/>
                  <a:pt x="11138104" y="830129"/>
                </a:cubicBezTo>
                <a:close/>
                <a:moveTo>
                  <a:pt x="11034347" y="830129"/>
                </a:moveTo>
                <a:cubicBezTo>
                  <a:pt x="11053103" y="830129"/>
                  <a:pt x="11075150" y="840285"/>
                  <a:pt x="11083701" y="853827"/>
                </a:cubicBezTo>
                <a:cubicBezTo>
                  <a:pt x="11090496" y="867369"/>
                  <a:pt x="11081944" y="877525"/>
                  <a:pt x="11061549" y="877525"/>
                </a:cubicBezTo>
                <a:cubicBezTo>
                  <a:pt x="11041142" y="877525"/>
                  <a:pt x="11019095" y="867369"/>
                  <a:pt x="11012301" y="853827"/>
                </a:cubicBezTo>
                <a:cubicBezTo>
                  <a:pt x="11005495" y="840285"/>
                  <a:pt x="11013940" y="830129"/>
                  <a:pt x="11034347" y="830129"/>
                </a:cubicBezTo>
                <a:close/>
                <a:moveTo>
                  <a:pt x="10934106" y="830129"/>
                </a:moveTo>
                <a:cubicBezTo>
                  <a:pt x="10954513" y="830129"/>
                  <a:pt x="10976559" y="840285"/>
                  <a:pt x="10983365" y="853827"/>
                </a:cubicBezTo>
                <a:cubicBezTo>
                  <a:pt x="10990160" y="867369"/>
                  <a:pt x="10979968" y="877525"/>
                  <a:pt x="10961307" y="877525"/>
                </a:cubicBezTo>
                <a:cubicBezTo>
                  <a:pt x="10940912" y="877525"/>
                  <a:pt x="10918795" y="867369"/>
                  <a:pt x="10912001" y="853827"/>
                </a:cubicBezTo>
                <a:cubicBezTo>
                  <a:pt x="10905194" y="840285"/>
                  <a:pt x="10915397" y="830129"/>
                  <a:pt x="10934106" y="830129"/>
                </a:cubicBezTo>
                <a:close/>
                <a:moveTo>
                  <a:pt x="11537431" y="813396"/>
                </a:moveTo>
                <a:cubicBezTo>
                  <a:pt x="11557837" y="813396"/>
                  <a:pt x="11581630" y="823553"/>
                  <a:pt x="11588436" y="837095"/>
                </a:cubicBezTo>
                <a:cubicBezTo>
                  <a:pt x="11596988" y="850637"/>
                  <a:pt x="11586784" y="860793"/>
                  <a:pt x="11566389" y="860793"/>
                </a:cubicBezTo>
                <a:cubicBezTo>
                  <a:pt x="11545982" y="860793"/>
                  <a:pt x="11523830" y="850637"/>
                  <a:pt x="11515384" y="837095"/>
                </a:cubicBezTo>
                <a:cubicBezTo>
                  <a:pt x="11506832" y="823553"/>
                  <a:pt x="11517035" y="813396"/>
                  <a:pt x="11537431" y="813396"/>
                </a:cubicBezTo>
                <a:close/>
                <a:moveTo>
                  <a:pt x="11433780" y="813396"/>
                </a:moveTo>
                <a:cubicBezTo>
                  <a:pt x="11454186" y="813396"/>
                  <a:pt x="11476221" y="823553"/>
                  <a:pt x="11484785" y="837095"/>
                </a:cubicBezTo>
                <a:cubicBezTo>
                  <a:pt x="11493231" y="850637"/>
                  <a:pt x="11483027" y="860793"/>
                  <a:pt x="11462632" y="860793"/>
                </a:cubicBezTo>
                <a:cubicBezTo>
                  <a:pt x="11442225" y="860793"/>
                  <a:pt x="11420179" y="850637"/>
                  <a:pt x="11411626" y="837095"/>
                </a:cubicBezTo>
                <a:cubicBezTo>
                  <a:pt x="11403180" y="823553"/>
                  <a:pt x="11413384" y="813396"/>
                  <a:pt x="11433780" y="813396"/>
                </a:cubicBezTo>
                <a:close/>
                <a:moveTo>
                  <a:pt x="11330047" y="813396"/>
                </a:moveTo>
                <a:cubicBezTo>
                  <a:pt x="11350454" y="813396"/>
                  <a:pt x="11372607" y="823553"/>
                  <a:pt x="11379401" y="837095"/>
                </a:cubicBezTo>
                <a:cubicBezTo>
                  <a:pt x="11386207" y="850637"/>
                  <a:pt x="11377655" y="860793"/>
                  <a:pt x="11357248" y="860793"/>
                </a:cubicBezTo>
                <a:cubicBezTo>
                  <a:pt x="11336853" y="860793"/>
                  <a:pt x="11314806" y="850637"/>
                  <a:pt x="11308001" y="837095"/>
                </a:cubicBezTo>
                <a:cubicBezTo>
                  <a:pt x="11301206" y="823553"/>
                  <a:pt x="11309652" y="813396"/>
                  <a:pt x="11330047" y="813396"/>
                </a:cubicBezTo>
                <a:close/>
                <a:moveTo>
                  <a:pt x="10635199" y="805734"/>
                </a:moveTo>
                <a:cubicBezTo>
                  <a:pt x="10652197" y="805734"/>
                  <a:pt x="10670905" y="817583"/>
                  <a:pt x="10677711" y="829432"/>
                </a:cubicBezTo>
                <a:cubicBezTo>
                  <a:pt x="10684506" y="842974"/>
                  <a:pt x="10677699" y="853130"/>
                  <a:pt x="10662400" y="853130"/>
                </a:cubicBezTo>
                <a:cubicBezTo>
                  <a:pt x="10647101" y="853130"/>
                  <a:pt x="10626706" y="842974"/>
                  <a:pt x="10619900" y="829432"/>
                </a:cubicBezTo>
                <a:cubicBezTo>
                  <a:pt x="10613105" y="815890"/>
                  <a:pt x="10619900" y="805734"/>
                  <a:pt x="10635199" y="805734"/>
                </a:cubicBezTo>
                <a:close/>
                <a:moveTo>
                  <a:pt x="10551885" y="800655"/>
                </a:moveTo>
                <a:cubicBezTo>
                  <a:pt x="10568882" y="800655"/>
                  <a:pt x="10587578" y="812504"/>
                  <a:pt x="10594385" y="824353"/>
                </a:cubicBezTo>
                <a:cubicBezTo>
                  <a:pt x="10601179" y="837896"/>
                  <a:pt x="10594385" y="848051"/>
                  <a:pt x="10577387" y="848051"/>
                </a:cubicBezTo>
                <a:cubicBezTo>
                  <a:pt x="10562088" y="848051"/>
                  <a:pt x="10543380" y="837896"/>
                  <a:pt x="10534886" y="824353"/>
                </a:cubicBezTo>
                <a:cubicBezTo>
                  <a:pt x="10528080" y="810812"/>
                  <a:pt x="10534886" y="800655"/>
                  <a:pt x="10551885" y="800655"/>
                </a:cubicBezTo>
                <a:close/>
                <a:moveTo>
                  <a:pt x="7731359" y="800655"/>
                </a:moveTo>
                <a:cubicBezTo>
                  <a:pt x="7746671" y="800655"/>
                  <a:pt x="7761970" y="809119"/>
                  <a:pt x="7763669" y="822661"/>
                </a:cubicBezTo>
                <a:cubicBezTo>
                  <a:pt x="7767078" y="834510"/>
                  <a:pt x="7755176" y="844666"/>
                  <a:pt x="7741575" y="844666"/>
                </a:cubicBezTo>
                <a:cubicBezTo>
                  <a:pt x="7726265" y="844666"/>
                  <a:pt x="7712663" y="834510"/>
                  <a:pt x="7709266" y="822661"/>
                </a:cubicBezTo>
                <a:cubicBezTo>
                  <a:pt x="7707567" y="810812"/>
                  <a:pt x="7717759" y="800655"/>
                  <a:pt x="7731359" y="800655"/>
                </a:cubicBezTo>
                <a:close/>
                <a:moveTo>
                  <a:pt x="7646370" y="800655"/>
                </a:moveTo>
                <a:cubicBezTo>
                  <a:pt x="7661669" y="800655"/>
                  <a:pt x="7676969" y="809119"/>
                  <a:pt x="7678668" y="822661"/>
                </a:cubicBezTo>
                <a:cubicBezTo>
                  <a:pt x="7680366" y="834510"/>
                  <a:pt x="7670165" y="844666"/>
                  <a:pt x="7654865" y="844666"/>
                </a:cubicBezTo>
                <a:cubicBezTo>
                  <a:pt x="7639566" y="844666"/>
                  <a:pt x="7625964" y="834510"/>
                  <a:pt x="7622566" y="822661"/>
                </a:cubicBezTo>
                <a:cubicBezTo>
                  <a:pt x="7620868" y="810812"/>
                  <a:pt x="7631072" y="800655"/>
                  <a:pt x="7646370" y="800655"/>
                </a:cubicBezTo>
                <a:close/>
                <a:moveTo>
                  <a:pt x="10053756" y="798967"/>
                </a:moveTo>
                <a:cubicBezTo>
                  <a:pt x="10069055" y="798967"/>
                  <a:pt x="10087751" y="810816"/>
                  <a:pt x="10094557" y="822665"/>
                </a:cubicBezTo>
                <a:cubicBezTo>
                  <a:pt x="10101352" y="836208"/>
                  <a:pt x="10092859" y="846363"/>
                  <a:pt x="10077548" y="846363"/>
                </a:cubicBezTo>
                <a:cubicBezTo>
                  <a:pt x="10062248" y="846363"/>
                  <a:pt x="10043552" y="836208"/>
                  <a:pt x="10036757" y="822665"/>
                </a:cubicBezTo>
                <a:cubicBezTo>
                  <a:pt x="10029952" y="809123"/>
                  <a:pt x="10038456" y="798967"/>
                  <a:pt x="10053756" y="798967"/>
                </a:cubicBezTo>
                <a:close/>
                <a:moveTo>
                  <a:pt x="9968742" y="798967"/>
                </a:moveTo>
                <a:cubicBezTo>
                  <a:pt x="9985752" y="798967"/>
                  <a:pt x="10004448" y="810816"/>
                  <a:pt x="10011255" y="822665"/>
                </a:cubicBezTo>
                <a:cubicBezTo>
                  <a:pt x="10018049" y="836208"/>
                  <a:pt x="10009556" y="846363"/>
                  <a:pt x="9992558" y="846363"/>
                </a:cubicBezTo>
                <a:cubicBezTo>
                  <a:pt x="9977247" y="846363"/>
                  <a:pt x="9958539" y="836208"/>
                  <a:pt x="9951745" y="822665"/>
                </a:cubicBezTo>
                <a:cubicBezTo>
                  <a:pt x="9944938" y="809123"/>
                  <a:pt x="9953443" y="798967"/>
                  <a:pt x="9968742" y="798967"/>
                </a:cubicBezTo>
                <a:close/>
                <a:moveTo>
                  <a:pt x="9887139" y="798967"/>
                </a:moveTo>
                <a:cubicBezTo>
                  <a:pt x="9904136" y="798967"/>
                  <a:pt x="9922833" y="809123"/>
                  <a:pt x="9927941" y="822665"/>
                </a:cubicBezTo>
                <a:cubicBezTo>
                  <a:pt x="9934735" y="836208"/>
                  <a:pt x="9926242" y="846363"/>
                  <a:pt x="9909232" y="846363"/>
                </a:cubicBezTo>
                <a:cubicBezTo>
                  <a:pt x="9893933" y="846363"/>
                  <a:pt x="9875236" y="836208"/>
                  <a:pt x="9868442" y="822665"/>
                </a:cubicBezTo>
                <a:cubicBezTo>
                  <a:pt x="9861624" y="809123"/>
                  <a:pt x="9870141" y="798967"/>
                  <a:pt x="9887139" y="798967"/>
                </a:cubicBezTo>
                <a:close/>
                <a:moveTo>
                  <a:pt x="9805535" y="798967"/>
                </a:moveTo>
                <a:cubicBezTo>
                  <a:pt x="9820834" y="798967"/>
                  <a:pt x="9839543" y="809123"/>
                  <a:pt x="9844638" y="822665"/>
                </a:cubicBezTo>
                <a:cubicBezTo>
                  <a:pt x="9851445" y="836208"/>
                  <a:pt x="9842940" y="846363"/>
                  <a:pt x="9825930" y="846363"/>
                </a:cubicBezTo>
                <a:cubicBezTo>
                  <a:pt x="9810631" y="846363"/>
                  <a:pt x="9791934" y="836208"/>
                  <a:pt x="9786827" y="822665"/>
                </a:cubicBezTo>
                <a:cubicBezTo>
                  <a:pt x="9781731" y="809123"/>
                  <a:pt x="9788525" y="798967"/>
                  <a:pt x="9805535" y="798967"/>
                </a:cubicBezTo>
                <a:close/>
                <a:moveTo>
                  <a:pt x="9723919" y="798967"/>
                </a:moveTo>
                <a:cubicBezTo>
                  <a:pt x="9739231" y="798967"/>
                  <a:pt x="9756229" y="809123"/>
                  <a:pt x="9763023" y="822665"/>
                </a:cubicBezTo>
                <a:cubicBezTo>
                  <a:pt x="9768130" y="836208"/>
                  <a:pt x="9761324" y="846363"/>
                  <a:pt x="9744326" y="846363"/>
                </a:cubicBezTo>
                <a:cubicBezTo>
                  <a:pt x="9729015" y="846363"/>
                  <a:pt x="9710319" y="836208"/>
                  <a:pt x="9705211" y="822665"/>
                </a:cubicBezTo>
                <a:cubicBezTo>
                  <a:pt x="9700115" y="809123"/>
                  <a:pt x="9708620" y="798967"/>
                  <a:pt x="9723919" y="798967"/>
                </a:cubicBezTo>
                <a:close/>
                <a:moveTo>
                  <a:pt x="9638906" y="798967"/>
                </a:moveTo>
                <a:cubicBezTo>
                  <a:pt x="9655916" y="798967"/>
                  <a:pt x="9672914" y="809123"/>
                  <a:pt x="9678010" y="822665"/>
                </a:cubicBezTo>
                <a:cubicBezTo>
                  <a:pt x="9683117" y="836208"/>
                  <a:pt x="9674612" y="846363"/>
                  <a:pt x="9659313" y="846363"/>
                </a:cubicBezTo>
                <a:cubicBezTo>
                  <a:pt x="9644014" y="846363"/>
                  <a:pt x="9625317" y="836208"/>
                  <a:pt x="9620198" y="822665"/>
                </a:cubicBezTo>
                <a:cubicBezTo>
                  <a:pt x="9615102" y="809123"/>
                  <a:pt x="9623607" y="798967"/>
                  <a:pt x="9638906" y="798967"/>
                </a:cubicBezTo>
                <a:close/>
                <a:moveTo>
                  <a:pt x="9555604" y="798967"/>
                </a:moveTo>
                <a:cubicBezTo>
                  <a:pt x="9572601" y="798967"/>
                  <a:pt x="9589600" y="809123"/>
                  <a:pt x="9594707" y="822665"/>
                </a:cubicBezTo>
                <a:cubicBezTo>
                  <a:pt x="9599803" y="836208"/>
                  <a:pt x="9591298" y="846363"/>
                  <a:pt x="9575999" y="846363"/>
                </a:cubicBezTo>
                <a:cubicBezTo>
                  <a:pt x="9560700" y="846363"/>
                  <a:pt x="9541992" y="836208"/>
                  <a:pt x="9536896" y="822665"/>
                </a:cubicBezTo>
                <a:cubicBezTo>
                  <a:pt x="9531788" y="809123"/>
                  <a:pt x="9540305" y="798967"/>
                  <a:pt x="9555604" y="798967"/>
                </a:cubicBezTo>
                <a:close/>
                <a:moveTo>
                  <a:pt x="9474012" y="798967"/>
                </a:moveTo>
                <a:cubicBezTo>
                  <a:pt x="9489322" y="798967"/>
                  <a:pt x="9508031" y="809123"/>
                  <a:pt x="9513126" y="822665"/>
                </a:cubicBezTo>
                <a:cubicBezTo>
                  <a:pt x="9518222" y="836208"/>
                  <a:pt x="9509729" y="846363"/>
                  <a:pt x="9494430" y="846363"/>
                </a:cubicBezTo>
                <a:cubicBezTo>
                  <a:pt x="9479107" y="846363"/>
                  <a:pt x="9460411" y="836208"/>
                  <a:pt x="9455315" y="822665"/>
                </a:cubicBezTo>
                <a:cubicBezTo>
                  <a:pt x="9450207" y="809123"/>
                  <a:pt x="9458712" y="798967"/>
                  <a:pt x="9474012" y="798967"/>
                </a:cubicBezTo>
                <a:close/>
                <a:moveTo>
                  <a:pt x="9392396" y="798967"/>
                </a:moveTo>
                <a:cubicBezTo>
                  <a:pt x="9407695" y="798967"/>
                  <a:pt x="9426392" y="809123"/>
                  <a:pt x="9431499" y="822665"/>
                </a:cubicBezTo>
                <a:cubicBezTo>
                  <a:pt x="9436595" y="836208"/>
                  <a:pt x="9428102" y="846363"/>
                  <a:pt x="9412791" y="846363"/>
                </a:cubicBezTo>
                <a:cubicBezTo>
                  <a:pt x="9397492" y="846363"/>
                  <a:pt x="9378795" y="836208"/>
                  <a:pt x="9373688" y="822665"/>
                </a:cubicBezTo>
                <a:cubicBezTo>
                  <a:pt x="9368580" y="809123"/>
                  <a:pt x="9377085" y="798967"/>
                  <a:pt x="9392396" y="798967"/>
                </a:cubicBezTo>
                <a:close/>
                <a:moveTo>
                  <a:pt x="9303986" y="798967"/>
                </a:moveTo>
                <a:cubicBezTo>
                  <a:pt x="9320995" y="798967"/>
                  <a:pt x="9337993" y="809123"/>
                  <a:pt x="9343089" y="822665"/>
                </a:cubicBezTo>
                <a:cubicBezTo>
                  <a:pt x="9348197" y="836208"/>
                  <a:pt x="9339692" y="846363"/>
                  <a:pt x="9322694" y="846363"/>
                </a:cubicBezTo>
                <a:cubicBezTo>
                  <a:pt x="9307395" y="846363"/>
                  <a:pt x="9288687" y="836208"/>
                  <a:pt x="9283591" y="822665"/>
                </a:cubicBezTo>
                <a:cubicBezTo>
                  <a:pt x="9278495" y="809123"/>
                  <a:pt x="9286987" y="798967"/>
                  <a:pt x="9303986" y="798967"/>
                </a:cubicBezTo>
                <a:close/>
                <a:moveTo>
                  <a:pt x="9222394" y="798967"/>
                </a:moveTo>
                <a:cubicBezTo>
                  <a:pt x="9237693" y="798967"/>
                  <a:pt x="9254691" y="809123"/>
                  <a:pt x="9259787" y="822665"/>
                </a:cubicBezTo>
                <a:cubicBezTo>
                  <a:pt x="9264883" y="836208"/>
                  <a:pt x="9256389" y="846363"/>
                  <a:pt x="9239392" y="846363"/>
                </a:cubicBezTo>
                <a:cubicBezTo>
                  <a:pt x="9224092" y="846363"/>
                  <a:pt x="9205384" y="836208"/>
                  <a:pt x="9201987" y="822665"/>
                </a:cubicBezTo>
                <a:cubicBezTo>
                  <a:pt x="9196891" y="809123"/>
                  <a:pt x="9205384" y="798967"/>
                  <a:pt x="9222394" y="798967"/>
                </a:cubicBezTo>
                <a:close/>
                <a:moveTo>
                  <a:pt x="9139092" y="798967"/>
                </a:moveTo>
                <a:cubicBezTo>
                  <a:pt x="9154391" y="798967"/>
                  <a:pt x="9171389" y="809123"/>
                  <a:pt x="9176485" y="822665"/>
                </a:cubicBezTo>
                <a:cubicBezTo>
                  <a:pt x="9181592" y="836208"/>
                  <a:pt x="9173088" y="846363"/>
                  <a:pt x="9156089" y="846363"/>
                </a:cubicBezTo>
                <a:cubicBezTo>
                  <a:pt x="9140790" y="846363"/>
                  <a:pt x="9123780" y="836208"/>
                  <a:pt x="9118685" y="822665"/>
                </a:cubicBezTo>
                <a:cubicBezTo>
                  <a:pt x="9113577" y="809123"/>
                  <a:pt x="9122082" y="798967"/>
                  <a:pt x="9139092" y="798967"/>
                </a:cubicBezTo>
                <a:close/>
                <a:moveTo>
                  <a:pt x="9055765" y="797272"/>
                </a:moveTo>
                <a:cubicBezTo>
                  <a:pt x="9072775" y="798965"/>
                  <a:pt x="9089772" y="809121"/>
                  <a:pt x="9093170" y="820971"/>
                </a:cubicBezTo>
                <a:cubicBezTo>
                  <a:pt x="9098266" y="834512"/>
                  <a:pt x="9088074" y="844669"/>
                  <a:pt x="9072775" y="844669"/>
                </a:cubicBezTo>
                <a:cubicBezTo>
                  <a:pt x="9057464" y="844669"/>
                  <a:pt x="9040466" y="834512"/>
                  <a:pt x="9035370" y="820971"/>
                </a:cubicBezTo>
                <a:cubicBezTo>
                  <a:pt x="9030262" y="807429"/>
                  <a:pt x="9040466" y="797272"/>
                  <a:pt x="9055765" y="797272"/>
                </a:cubicBezTo>
                <a:close/>
                <a:moveTo>
                  <a:pt x="8974162" y="797272"/>
                </a:moveTo>
                <a:cubicBezTo>
                  <a:pt x="8989461" y="798965"/>
                  <a:pt x="9006459" y="809121"/>
                  <a:pt x="9011566" y="820971"/>
                </a:cubicBezTo>
                <a:cubicBezTo>
                  <a:pt x="9016662" y="834512"/>
                  <a:pt x="9006459" y="844669"/>
                  <a:pt x="8991159" y="844669"/>
                </a:cubicBezTo>
                <a:cubicBezTo>
                  <a:pt x="8975860" y="844669"/>
                  <a:pt x="8958863" y="834512"/>
                  <a:pt x="8953767" y="820971"/>
                </a:cubicBezTo>
                <a:cubicBezTo>
                  <a:pt x="8948659" y="807429"/>
                  <a:pt x="8958863" y="797272"/>
                  <a:pt x="8974162" y="797272"/>
                </a:cubicBezTo>
                <a:close/>
                <a:moveTo>
                  <a:pt x="8890859" y="797272"/>
                </a:moveTo>
                <a:cubicBezTo>
                  <a:pt x="8906158" y="798965"/>
                  <a:pt x="8923168" y="809121"/>
                  <a:pt x="8928264" y="820971"/>
                </a:cubicBezTo>
                <a:cubicBezTo>
                  <a:pt x="8933359" y="834512"/>
                  <a:pt x="8923168" y="844669"/>
                  <a:pt x="8907857" y="844669"/>
                </a:cubicBezTo>
                <a:cubicBezTo>
                  <a:pt x="8892558" y="844669"/>
                  <a:pt x="8875560" y="834512"/>
                  <a:pt x="8870453" y="820971"/>
                </a:cubicBezTo>
                <a:cubicBezTo>
                  <a:pt x="8865357" y="807429"/>
                  <a:pt x="8875560" y="797272"/>
                  <a:pt x="8890859" y="797272"/>
                </a:cubicBezTo>
                <a:close/>
                <a:moveTo>
                  <a:pt x="8807556" y="797272"/>
                </a:moveTo>
                <a:cubicBezTo>
                  <a:pt x="8822855" y="798965"/>
                  <a:pt x="8839854" y="809121"/>
                  <a:pt x="8844961" y="820971"/>
                </a:cubicBezTo>
                <a:cubicBezTo>
                  <a:pt x="8850057" y="834512"/>
                  <a:pt x="8839854" y="844669"/>
                  <a:pt x="8824554" y="844669"/>
                </a:cubicBezTo>
                <a:cubicBezTo>
                  <a:pt x="8809255" y="844669"/>
                  <a:pt x="8792246" y="834512"/>
                  <a:pt x="8787150" y="820971"/>
                </a:cubicBezTo>
                <a:cubicBezTo>
                  <a:pt x="8782042" y="807429"/>
                  <a:pt x="8792246" y="797272"/>
                  <a:pt x="8807556" y="797272"/>
                </a:cubicBezTo>
                <a:close/>
                <a:moveTo>
                  <a:pt x="8724242" y="797272"/>
                </a:moveTo>
                <a:cubicBezTo>
                  <a:pt x="8741240" y="797272"/>
                  <a:pt x="8758238" y="809121"/>
                  <a:pt x="8761647" y="820971"/>
                </a:cubicBezTo>
                <a:cubicBezTo>
                  <a:pt x="8766743" y="834512"/>
                  <a:pt x="8756539" y="844669"/>
                  <a:pt x="8739542" y="844669"/>
                </a:cubicBezTo>
                <a:cubicBezTo>
                  <a:pt x="8724242" y="844669"/>
                  <a:pt x="8707245" y="834512"/>
                  <a:pt x="8702149" y="820971"/>
                </a:cubicBezTo>
                <a:cubicBezTo>
                  <a:pt x="8698740" y="807429"/>
                  <a:pt x="8707245" y="797272"/>
                  <a:pt x="8724242" y="797272"/>
                </a:cubicBezTo>
                <a:close/>
                <a:moveTo>
                  <a:pt x="8644348" y="797272"/>
                </a:moveTo>
                <a:cubicBezTo>
                  <a:pt x="8659660" y="797272"/>
                  <a:pt x="8674959" y="809121"/>
                  <a:pt x="8680054" y="820971"/>
                </a:cubicBezTo>
                <a:cubicBezTo>
                  <a:pt x="8683451" y="834512"/>
                  <a:pt x="8674959" y="844669"/>
                  <a:pt x="8657949" y="844669"/>
                </a:cubicBezTo>
                <a:cubicBezTo>
                  <a:pt x="8642650" y="844669"/>
                  <a:pt x="8625640" y="834512"/>
                  <a:pt x="8622242" y="820971"/>
                </a:cubicBezTo>
                <a:cubicBezTo>
                  <a:pt x="8618846" y="807429"/>
                  <a:pt x="8627350" y="797272"/>
                  <a:pt x="8644348" y="797272"/>
                </a:cubicBezTo>
                <a:close/>
                <a:moveTo>
                  <a:pt x="8561034" y="797272"/>
                </a:moveTo>
                <a:cubicBezTo>
                  <a:pt x="8576345" y="797272"/>
                  <a:pt x="8593344" y="809121"/>
                  <a:pt x="8596753" y="820971"/>
                </a:cubicBezTo>
                <a:cubicBezTo>
                  <a:pt x="8600149" y="834512"/>
                  <a:pt x="8591644" y="844669"/>
                  <a:pt x="8574647" y="844669"/>
                </a:cubicBezTo>
                <a:cubicBezTo>
                  <a:pt x="8559336" y="844669"/>
                  <a:pt x="8542338" y="834512"/>
                  <a:pt x="8538941" y="820971"/>
                </a:cubicBezTo>
                <a:cubicBezTo>
                  <a:pt x="8535532" y="807429"/>
                  <a:pt x="8544037" y="797272"/>
                  <a:pt x="8561034" y="797272"/>
                </a:cubicBezTo>
                <a:close/>
                <a:moveTo>
                  <a:pt x="8476033" y="797272"/>
                </a:moveTo>
                <a:cubicBezTo>
                  <a:pt x="8491332" y="797272"/>
                  <a:pt x="8506631" y="807429"/>
                  <a:pt x="8511727" y="820971"/>
                </a:cubicBezTo>
                <a:cubicBezTo>
                  <a:pt x="8515124" y="834512"/>
                  <a:pt x="8504933" y="844669"/>
                  <a:pt x="8489633" y="844669"/>
                </a:cubicBezTo>
                <a:cubicBezTo>
                  <a:pt x="8474334" y="844669"/>
                  <a:pt x="8457336" y="834512"/>
                  <a:pt x="8453927" y="820971"/>
                </a:cubicBezTo>
                <a:cubicBezTo>
                  <a:pt x="8450530" y="807429"/>
                  <a:pt x="8460733" y="797272"/>
                  <a:pt x="8476033" y="797272"/>
                </a:cubicBezTo>
                <a:close/>
                <a:moveTo>
                  <a:pt x="8392719" y="797272"/>
                </a:moveTo>
                <a:cubicBezTo>
                  <a:pt x="8408018" y="797272"/>
                  <a:pt x="8423317" y="807429"/>
                  <a:pt x="8428425" y="820971"/>
                </a:cubicBezTo>
                <a:cubicBezTo>
                  <a:pt x="8431822" y="834512"/>
                  <a:pt x="8421618" y="844669"/>
                  <a:pt x="8406319" y="844669"/>
                </a:cubicBezTo>
                <a:cubicBezTo>
                  <a:pt x="8391020" y="844669"/>
                  <a:pt x="8374022" y="834512"/>
                  <a:pt x="8370624" y="820971"/>
                </a:cubicBezTo>
                <a:cubicBezTo>
                  <a:pt x="8367228" y="807429"/>
                  <a:pt x="8377419" y="797272"/>
                  <a:pt x="8392719" y="797272"/>
                </a:cubicBezTo>
                <a:close/>
                <a:moveTo>
                  <a:pt x="8309428" y="797272"/>
                </a:moveTo>
                <a:cubicBezTo>
                  <a:pt x="8326426" y="797272"/>
                  <a:pt x="8341726" y="807429"/>
                  <a:pt x="8345123" y="820971"/>
                </a:cubicBezTo>
                <a:cubicBezTo>
                  <a:pt x="8348520" y="834512"/>
                  <a:pt x="8338328" y="844669"/>
                  <a:pt x="8323029" y="844669"/>
                </a:cubicBezTo>
                <a:cubicBezTo>
                  <a:pt x="8307730" y="844669"/>
                  <a:pt x="8290720" y="834512"/>
                  <a:pt x="8287311" y="820971"/>
                </a:cubicBezTo>
                <a:cubicBezTo>
                  <a:pt x="8283914" y="807429"/>
                  <a:pt x="8294117" y="797272"/>
                  <a:pt x="8309428" y="797272"/>
                </a:cubicBezTo>
                <a:close/>
                <a:moveTo>
                  <a:pt x="8226102" y="797272"/>
                </a:moveTo>
                <a:cubicBezTo>
                  <a:pt x="8243099" y="797272"/>
                  <a:pt x="8258410" y="807429"/>
                  <a:pt x="8261808" y="820971"/>
                </a:cubicBezTo>
                <a:cubicBezTo>
                  <a:pt x="8265205" y="834512"/>
                  <a:pt x="8255001" y="844669"/>
                  <a:pt x="8239702" y="844669"/>
                </a:cubicBezTo>
                <a:cubicBezTo>
                  <a:pt x="8224403" y="844669"/>
                  <a:pt x="8207405" y="834512"/>
                  <a:pt x="8204007" y="820971"/>
                </a:cubicBezTo>
                <a:cubicBezTo>
                  <a:pt x="8200611" y="807429"/>
                  <a:pt x="8210802" y="797272"/>
                  <a:pt x="8226102" y="797272"/>
                </a:cubicBezTo>
                <a:close/>
                <a:moveTo>
                  <a:pt x="8144498" y="797272"/>
                </a:moveTo>
                <a:cubicBezTo>
                  <a:pt x="8159797" y="797272"/>
                  <a:pt x="8176795" y="807429"/>
                  <a:pt x="8180204" y="820971"/>
                </a:cubicBezTo>
                <a:cubicBezTo>
                  <a:pt x="8183601" y="834512"/>
                  <a:pt x="8173398" y="844669"/>
                  <a:pt x="8156388" y="844669"/>
                </a:cubicBezTo>
                <a:cubicBezTo>
                  <a:pt x="8141089" y="844669"/>
                  <a:pt x="8124091" y="834512"/>
                  <a:pt x="8120694" y="820971"/>
                </a:cubicBezTo>
                <a:cubicBezTo>
                  <a:pt x="8117297" y="807429"/>
                  <a:pt x="8127488" y="797272"/>
                  <a:pt x="8144498" y="797272"/>
                </a:cubicBezTo>
                <a:close/>
                <a:moveTo>
                  <a:pt x="8059485" y="797272"/>
                </a:moveTo>
                <a:cubicBezTo>
                  <a:pt x="8076483" y="797272"/>
                  <a:pt x="8091793" y="807429"/>
                  <a:pt x="8095191" y="820971"/>
                </a:cubicBezTo>
                <a:cubicBezTo>
                  <a:pt x="8098588" y="834512"/>
                  <a:pt x="8088384" y="844669"/>
                  <a:pt x="8071375" y="844669"/>
                </a:cubicBezTo>
                <a:cubicBezTo>
                  <a:pt x="8056076" y="844669"/>
                  <a:pt x="8039078" y="834512"/>
                  <a:pt x="8035681" y="820971"/>
                </a:cubicBezTo>
                <a:cubicBezTo>
                  <a:pt x="8032283" y="807429"/>
                  <a:pt x="8042475" y="797272"/>
                  <a:pt x="8059485" y="797272"/>
                </a:cubicBezTo>
                <a:close/>
                <a:moveTo>
                  <a:pt x="7977893" y="797272"/>
                </a:moveTo>
                <a:cubicBezTo>
                  <a:pt x="7993193" y="797272"/>
                  <a:pt x="8008492" y="807429"/>
                  <a:pt x="8011889" y="820971"/>
                </a:cubicBezTo>
                <a:cubicBezTo>
                  <a:pt x="8015286" y="834512"/>
                  <a:pt x="8005095" y="844669"/>
                  <a:pt x="7988085" y="844669"/>
                </a:cubicBezTo>
                <a:cubicBezTo>
                  <a:pt x="7972785" y="844669"/>
                  <a:pt x="7955776" y="834512"/>
                  <a:pt x="7954077" y="820971"/>
                </a:cubicBezTo>
                <a:cubicBezTo>
                  <a:pt x="7950680" y="807429"/>
                  <a:pt x="7960884" y="797272"/>
                  <a:pt x="7977893" y="797272"/>
                </a:cubicBezTo>
                <a:close/>
                <a:moveTo>
                  <a:pt x="7896278" y="797272"/>
                </a:moveTo>
                <a:cubicBezTo>
                  <a:pt x="7911577" y="797272"/>
                  <a:pt x="7926876" y="807429"/>
                  <a:pt x="7930273" y="820971"/>
                </a:cubicBezTo>
                <a:cubicBezTo>
                  <a:pt x="7933670" y="834512"/>
                  <a:pt x="7923467" y="844669"/>
                  <a:pt x="7906469" y="844669"/>
                </a:cubicBezTo>
                <a:cubicBezTo>
                  <a:pt x="7891169" y="844669"/>
                  <a:pt x="7874172" y="834512"/>
                  <a:pt x="7872473" y="820971"/>
                </a:cubicBezTo>
                <a:cubicBezTo>
                  <a:pt x="7869076" y="807429"/>
                  <a:pt x="7879279" y="797272"/>
                  <a:pt x="7896278" y="797272"/>
                </a:cubicBezTo>
                <a:close/>
                <a:moveTo>
                  <a:pt x="7814673" y="797272"/>
                </a:moveTo>
                <a:cubicBezTo>
                  <a:pt x="7829972" y="797272"/>
                  <a:pt x="7845272" y="807429"/>
                  <a:pt x="7848681" y="820971"/>
                </a:cubicBezTo>
                <a:cubicBezTo>
                  <a:pt x="7852078" y="834512"/>
                  <a:pt x="7840176" y="844669"/>
                  <a:pt x="7824877" y="844669"/>
                </a:cubicBezTo>
                <a:cubicBezTo>
                  <a:pt x="7809566" y="844669"/>
                  <a:pt x="7794267" y="834512"/>
                  <a:pt x="7790869" y="820971"/>
                </a:cubicBezTo>
                <a:cubicBezTo>
                  <a:pt x="7787472" y="807429"/>
                  <a:pt x="7799374" y="797272"/>
                  <a:pt x="7814673" y="797272"/>
                </a:cubicBezTo>
                <a:close/>
                <a:moveTo>
                  <a:pt x="6740297" y="797272"/>
                </a:moveTo>
                <a:cubicBezTo>
                  <a:pt x="6755609" y="797272"/>
                  <a:pt x="6769193" y="807429"/>
                  <a:pt x="6770899" y="820971"/>
                </a:cubicBezTo>
                <a:cubicBezTo>
                  <a:pt x="6772611" y="834512"/>
                  <a:pt x="6760696" y="844669"/>
                  <a:pt x="6743706" y="844669"/>
                </a:cubicBezTo>
                <a:cubicBezTo>
                  <a:pt x="6728407" y="844669"/>
                  <a:pt x="6713111" y="834512"/>
                  <a:pt x="6713111" y="820971"/>
                </a:cubicBezTo>
                <a:cubicBezTo>
                  <a:pt x="6711410" y="807429"/>
                  <a:pt x="6723303" y="797272"/>
                  <a:pt x="6740297" y="797272"/>
                </a:cubicBezTo>
                <a:close/>
                <a:moveTo>
                  <a:pt x="7566450" y="795578"/>
                </a:moveTo>
                <a:cubicBezTo>
                  <a:pt x="7583440" y="797271"/>
                  <a:pt x="7598742" y="807427"/>
                  <a:pt x="7600450" y="819276"/>
                </a:cubicBezTo>
                <a:cubicBezTo>
                  <a:pt x="7602149" y="832818"/>
                  <a:pt x="7591943" y="842975"/>
                  <a:pt x="7576653" y="842975"/>
                </a:cubicBezTo>
                <a:cubicBezTo>
                  <a:pt x="7561351" y="842975"/>
                  <a:pt x="7546055" y="832818"/>
                  <a:pt x="7542659" y="819276"/>
                </a:cubicBezTo>
                <a:cubicBezTo>
                  <a:pt x="7540961" y="805734"/>
                  <a:pt x="7551150" y="795578"/>
                  <a:pt x="7566450" y="795578"/>
                </a:cubicBezTo>
                <a:close/>
                <a:moveTo>
                  <a:pt x="7483171" y="795578"/>
                </a:moveTo>
                <a:cubicBezTo>
                  <a:pt x="7500170" y="797271"/>
                  <a:pt x="7515470" y="807427"/>
                  <a:pt x="7517180" y="819276"/>
                </a:cubicBezTo>
                <a:cubicBezTo>
                  <a:pt x="7518878" y="832818"/>
                  <a:pt x="7508674" y="842975"/>
                  <a:pt x="7491678" y="842975"/>
                </a:cubicBezTo>
                <a:cubicBezTo>
                  <a:pt x="7474675" y="842975"/>
                  <a:pt x="7461078" y="832818"/>
                  <a:pt x="7457656" y="819276"/>
                </a:cubicBezTo>
                <a:cubicBezTo>
                  <a:pt x="7455957" y="805734"/>
                  <a:pt x="7466172" y="795578"/>
                  <a:pt x="7483171" y="795578"/>
                </a:cubicBezTo>
                <a:close/>
                <a:moveTo>
                  <a:pt x="7403266" y="795578"/>
                </a:moveTo>
                <a:cubicBezTo>
                  <a:pt x="7418568" y="797271"/>
                  <a:pt x="7433867" y="807427"/>
                  <a:pt x="7435565" y="819276"/>
                </a:cubicBezTo>
                <a:cubicBezTo>
                  <a:pt x="7437263" y="832818"/>
                  <a:pt x="7427058" y="842975"/>
                  <a:pt x="7410062" y="842975"/>
                </a:cubicBezTo>
                <a:cubicBezTo>
                  <a:pt x="7394762" y="842975"/>
                  <a:pt x="7379461" y="832818"/>
                  <a:pt x="7377763" y="819276"/>
                </a:cubicBezTo>
                <a:cubicBezTo>
                  <a:pt x="7376066" y="805734"/>
                  <a:pt x="7386269" y="795578"/>
                  <a:pt x="7403266" y="795578"/>
                </a:cubicBezTo>
                <a:close/>
                <a:moveTo>
                  <a:pt x="7319951" y="795578"/>
                </a:moveTo>
                <a:cubicBezTo>
                  <a:pt x="7335250" y="797271"/>
                  <a:pt x="7350550" y="807427"/>
                  <a:pt x="7352246" y="819276"/>
                </a:cubicBezTo>
                <a:cubicBezTo>
                  <a:pt x="7353945" y="832818"/>
                  <a:pt x="7343757" y="842975"/>
                  <a:pt x="7326755" y="842975"/>
                </a:cubicBezTo>
                <a:cubicBezTo>
                  <a:pt x="7311455" y="842975"/>
                  <a:pt x="7296156" y="832818"/>
                  <a:pt x="7294458" y="819276"/>
                </a:cubicBezTo>
                <a:cubicBezTo>
                  <a:pt x="7292750" y="805734"/>
                  <a:pt x="7302952" y="795578"/>
                  <a:pt x="7319951" y="795578"/>
                </a:cubicBezTo>
                <a:close/>
                <a:moveTo>
                  <a:pt x="7238319" y="795578"/>
                </a:moveTo>
                <a:cubicBezTo>
                  <a:pt x="7253632" y="795578"/>
                  <a:pt x="7267232" y="807427"/>
                  <a:pt x="7270643" y="819276"/>
                </a:cubicBezTo>
                <a:cubicBezTo>
                  <a:pt x="7272340" y="832818"/>
                  <a:pt x="7260438" y="842975"/>
                  <a:pt x="7245127" y="842975"/>
                </a:cubicBezTo>
                <a:cubicBezTo>
                  <a:pt x="7229828" y="842975"/>
                  <a:pt x="7214528" y="832818"/>
                  <a:pt x="7212831" y="819276"/>
                </a:cubicBezTo>
                <a:cubicBezTo>
                  <a:pt x="7211130" y="805734"/>
                  <a:pt x="7223020" y="795578"/>
                  <a:pt x="7238319" y="795578"/>
                </a:cubicBezTo>
                <a:close/>
                <a:moveTo>
                  <a:pt x="7153332" y="795578"/>
                </a:moveTo>
                <a:cubicBezTo>
                  <a:pt x="7170337" y="795578"/>
                  <a:pt x="7183939" y="807427"/>
                  <a:pt x="7185640" y="819276"/>
                </a:cubicBezTo>
                <a:cubicBezTo>
                  <a:pt x="7187337" y="832818"/>
                  <a:pt x="7175436" y="842975"/>
                  <a:pt x="7160134" y="842975"/>
                </a:cubicBezTo>
                <a:cubicBezTo>
                  <a:pt x="7144835" y="842975"/>
                  <a:pt x="7129537" y="832818"/>
                  <a:pt x="7127840" y="819276"/>
                </a:cubicBezTo>
                <a:cubicBezTo>
                  <a:pt x="7126142" y="805734"/>
                  <a:pt x="7138030" y="795578"/>
                  <a:pt x="7153332" y="795578"/>
                </a:cubicBezTo>
                <a:close/>
                <a:moveTo>
                  <a:pt x="7070037" y="795578"/>
                </a:moveTo>
                <a:cubicBezTo>
                  <a:pt x="7087034" y="795578"/>
                  <a:pt x="7100633" y="807427"/>
                  <a:pt x="7102327" y="819276"/>
                </a:cubicBezTo>
                <a:cubicBezTo>
                  <a:pt x="7104029" y="832818"/>
                  <a:pt x="7092130" y="842975"/>
                  <a:pt x="7076832" y="842975"/>
                </a:cubicBezTo>
                <a:cubicBezTo>
                  <a:pt x="7061531" y="842975"/>
                  <a:pt x="7046239" y="832818"/>
                  <a:pt x="7044541" y="819276"/>
                </a:cubicBezTo>
                <a:cubicBezTo>
                  <a:pt x="7042843" y="805734"/>
                  <a:pt x="7054742" y="795578"/>
                  <a:pt x="7070037" y="795578"/>
                </a:cubicBezTo>
                <a:close/>
                <a:moveTo>
                  <a:pt x="6988426" y="795578"/>
                </a:moveTo>
                <a:cubicBezTo>
                  <a:pt x="7003724" y="795578"/>
                  <a:pt x="7019030" y="805734"/>
                  <a:pt x="7020728" y="819276"/>
                </a:cubicBezTo>
                <a:cubicBezTo>
                  <a:pt x="7022426" y="832818"/>
                  <a:pt x="7010527" y="842975"/>
                  <a:pt x="6995232" y="842975"/>
                </a:cubicBezTo>
                <a:cubicBezTo>
                  <a:pt x="6979923" y="842975"/>
                  <a:pt x="6964625" y="832818"/>
                  <a:pt x="6962927" y="819276"/>
                </a:cubicBezTo>
                <a:cubicBezTo>
                  <a:pt x="6961232" y="805734"/>
                  <a:pt x="6973128" y="795578"/>
                  <a:pt x="6988426" y="795578"/>
                </a:cubicBezTo>
                <a:close/>
                <a:moveTo>
                  <a:pt x="6906858" y="795578"/>
                </a:moveTo>
                <a:cubicBezTo>
                  <a:pt x="6922159" y="795578"/>
                  <a:pt x="6937454" y="805734"/>
                  <a:pt x="6939152" y="819276"/>
                </a:cubicBezTo>
                <a:cubicBezTo>
                  <a:pt x="6940850" y="832818"/>
                  <a:pt x="6928948" y="842975"/>
                  <a:pt x="6911955" y="842975"/>
                </a:cubicBezTo>
                <a:cubicBezTo>
                  <a:pt x="6896660" y="842975"/>
                  <a:pt x="6881363" y="832818"/>
                  <a:pt x="6879664" y="819276"/>
                </a:cubicBezTo>
                <a:cubicBezTo>
                  <a:pt x="6877966" y="805734"/>
                  <a:pt x="6889854" y="795578"/>
                  <a:pt x="6906858" y="795578"/>
                </a:cubicBezTo>
                <a:close/>
                <a:moveTo>
                  <a:pt x="6825274" y="795578"/>
                </a:moveTo>
                <a:cubicBezTo>
                  <a:pt x="6840571" y="795578"/>
                  <a:pt x="6854164" y="805734"/>
                  <a:pt x="6855865" y="819276"/>
                </a:cubicBezTo>
                <a:cubicBezTo>
                  <a:pt x="6857563" y="832818"/>
                  <a:pt x="6845664" y="842975"/>
                  <a:pt x="6828669" y="842975"/>
                </a:cubicBezTo>
                <a:cubicBezTo>
                  <a:pt x="6813375" y="842975"/>
                  <a:pt x="6798074" y="832818"/>
                  <a:pt x="6798074" y="819276"/>
                </a:cubicBezTo>
                <a:cubicBezTo>
                  <a:pt x="6796380" y="805734"/>
                  <a:pt x="6808265" y="795578"/>
                  <a:pt x="6825274" y="795578"/>
                </a:cubicBezTo>
                <a:close/>
                <a:moveTo>
                  <a:pt x="5494186" y="795578"/>
                </a:moveTo>
                <a:cubicBezTo>
                  <a:pt x="5509496" y="795578"/>
                  <a:pt x="5521395" y="805734"/>
                  <a:pt x="5521395" y="819276"/>
                </a:cubicBezTo>
                <a:cubicBezTo>
                  <a:pt x="5521395" y="832818"/>
                  <a:pt x="5507793" y="842975"/>
                  <a:pt x="5490780" y="842975"/>
                </a:cubicBezTo>
                <a:cubicBezTo>
                  <a:pt x="5475465" y="842975"/>
                  <a:pt x="5461863" y="832818"/>
                  <a:pt x="5463575" y="819276"/>
                </a:cubicBezTo>
                <a:cubicBezTo>
                  <a:pt x="5463575" y="805734"/>
                  <a:pt x="5477172" y="795578"/>
                  <a:pt x="5494186" y="795578"/>
                </a:cubicBezTo>
                <a:close/>
                <a:moveTo>
                  <a:pt x="5329247" y="795578"/>
                </a:moveTo>
                <a:cubicBezTo>
                  <a:pt x="5346256" y="795578"/>
                  <a:pt x="5358159" y="805734"/>
                  <a:pt x="5356465" y="819276"/>
                </a:cubicBezTo>
                <a:cubicBezTo>
                  <a:pt x="5354761" y="832818"/>
                  <a:pt x="5341153" y="842975"/>
                  <a:pt x="5325831" y="842975"/>
                </a:cubicBezTo>
                <a:cubicBezTo>
                  <a:pt x="5310539" y="842975"/>
                  <a:pt x="5296926" y="832818"/>
                  <a:pt x="5298630" y="819276"/>
                </a:cubicBezTo>
                <a:cubicBezTo>
                  <a:pt x="5300326" y="805734"/>
                  <a:pt x="5313930" y="795578"/>
                  <a:pt x="5329247" y="795578"/>
                </a:cubicBezTo>
                <a:close/>
                <a:moveTo>
                  <a:pt x="5245939" y="795578"/>
                </a:moveTo>
                <a:cubicBezTo>
                  <a:pt x="5262942" y="795578"/>
                  <a:pt x="5274843" y="805734"/>
                  <a:pt x="5273140" y="819276"/>
                </a:cubicBezTo>
                <a:cubicBezTo>
                  <a:pt x="5271431" y="832818"/>
                  <a:pt x="5257832" y="842975"/>
                  <a:pt x="5242530" y="842975"/>
                </a:cubicBezTo>
                <a:cubicBezTo>
                  <a:pt x="5227218" y="842975"/>
                  <a:pt x="5213605" y="832818"/>
                  <a:pt x="5215316" y="819276"/>
                </a:cubicBezTo>
                <a:cubicBezTo>
                  <a:pt x="5217014" y="805734"/>
                  <a:pt x="5230630" y="795578"/>
                  <a:pt x="5245939" y="795578"/>
                </a:cubicBezTo>
                <a:close/>
                <a:moveTo>
                  <a:pt x="6655312" y="792195"/>
                </a:moveTo>
                <a:cubicBezTo>
                  <a:pt x="6672318" y="792195"/>
                  <a:pt x="6685918" y="802351"/>
                  <a:pt x="6685918" y="815893"/>
                </a:cubicBezTo>
                <a:cubicBezTo>
                  <a:pt x="6687614" y="829435"/>
                  <a:pt x="6674017" y="839591"/>
                  <a:pt x="6658705" y="839591"/>
                </a:cubicBezTo>
                <a:cubicBezTo>
                  <a:pt x="6643412" y="839591"/>
                  <a:pt x="6628113" y="829435"/>
                  <a:pt x="6628113" y="815893"/>
                </a:cubicBezTo>
                <a:cubicBezTo>
                  <a:pt x="6626416" y="802351"/>
                  <a:pt x="6640017" y="792195"/>
                  <a:pt x="6655312" y="792195"/>
                </a:cubicBezTo>
                <a:close/>
                <a:moveTo>
                  <a:pt x="6573726" y="792195"/>
                </a:moveTo>
                <a:cubicBezTo>
                  <a:pt x="6589018" y="792195"/>
                  <a:pt x="6602619" y="802351"/>
                  <a:pt x="6604317" y="815893"/>
                </a:cubicBezTo>
                <a:cubicBezTo>
                  <a:pt x="6606010" y="829435"/>
                  <a:pt x="6592419" y="839591"/>
                  <a:pt x="6577117" y="839591"/>
                </a:cubicBezTo>
                <a:cubicBezTo>
                  <a:pt x="6561819" y="839591"/>
                  <a:pt x="6546524" y="829435"/>
                  <a:pt x="6546524" y="815893"/>
                </a:cubicBezTo>
                <a:cubicBezTo>
                  <a:pt x="6544828" y="802351"/>
                  <a:pt x="6558429" y="792195"/>
                  <a:pt x="6573726" y="792195"/>
                </a:cubicBezTo>
                <a:close/>
                <a:moveTo>
                  <a:pt x="6490424" y="792195"/>
                </a:moveTo>
                <a:cubicBezTo>
                  <a:pt x="6507415" y="792195"/>
                  <a:pt x="6521027" y="802351"/>
                  <a:pt x="6521027" y="815893"/>
                </a:cubicBezTo>
                <a:cubicBezTo>
                  <a:pt x="6521027" y="829435"/>
                  <a:pt x="6509115" y="839591"/>
                  <a:pt x="6493818" y="839591"/>
                </a:cubicBezTo>
                <a:cubicBezTo>
                  <a:pt x="6478521" y="839591"/>
                  <a:pt x="6463222" y="829435"/>
                  <a:pt x="6463222" y="815893"/>
                </a:cubicBezTo>
                <a:cubicBezTo>
                  <a:pt x="6463222" y="802351"/>
                  <a:pt x="6475124" y="792195"/>
                  <a:pt x="6490424" y="792195"/>
                </a:cubicBezTo>
                <a:close/>
                <a:moveTo>
                  <a:pt x="6407135" y="792195"/>
                </a:moveTo>
                <a:cubicBezTo>
                  <a:pt x="6424136" y="792195"/>
                  <a:pt x="6437729" y="802351"/>
                  <a:pt x="6437729" y="815893"/>
                </a:cubicBezTo>
                <a:cubicBezTo>
                  <a:pt x="6437729" y="829435"/>
                  <a:pt x="6425833" y="839591"/>
                  <a:pt x="6410543" y="839591"/>
                </a:cubicBezTo>
                <a:cubicBezTo>
                  <a:pt x="6395231" y="839591"/>
                  <a:pt x="6381633" y="829435"/>
                  <a:pt x="6379934" y="815893"/>
                </a:cubicBezTo>
                <a:cubicBezTo>
                  <a:pt x="6379934" y="802351"/>
                  <a:pt x="6391822" y="792195"/>
                  <a:pt x="6407135" y="792195"/>
                </a:cubicBezTo>
                <a:close/>
                <a:moveTo>
                  <a:pt x="6325527" y="792195"/>
                </a:moveTo>
                <a:cubicBezTo>
                  <a:pt x="6340823" y="792195"/>
                  <a:pt x="6354420" y="802351"/>
                  <a:pt x="6356123" y="815893"/>
                </a:cubicBezTo>
                <a:cubicBezTo>
                  <a:pt x="6356123" y="829435"/>
                  <a:pt x="6344221" y="839591"/>
                  <a:pt x="6327234" y="839591"/>
                </a:cubicBezTo>
                <a:cubicBezTo>
                  <a:pt x="6311927" y="839591"/>
                  <a:pt x="6298332" y="829435"/>
                  <a:pt x="6296634" y="815893"/>
                </a:cubicBezTo>
                <a:cubicBezTo>
                  <a:pt x="6296634" y="802351"/>
                  <a:pt x="6308533" y="792195"/>
                  <a:pt x="6325527" y="792195"/>
                </a:cubicBezTo>
                <a:close/>
                <a:moveTo>
                  <a:pt x="6240555" y="792195"/>
                </a:moveTo>
                <a:cubicBezTo>
                  <a:pt x="6257555" y="792195"/>
                  <a:pt x="6271147" y="802351"/>
                  <a:pt x="6271147" y="815893"/>
                </a:cubicBezTo>
                <a:cubicBezTo>
                  <a:pt x="6271147" y="829435"/>
                  <a:pt x="6259252" y="839591"/>
                  <a:pt x="6242256" y="839591"/>
                </a:cubicBezTo>
                <a:cubicBezTo>
                  <a:pt x="6226963" y="839591"/>
                  <a:pt x="6213356" y="829435"/>
                  <a:pt x="6211661" y="815893"/>
                </a:cubicBezTo>
                <a:cubicBezTo>
                  <a:pt x="6211661" y="802351"/>
                  <a:pt x="6223557" y="792195"/>
                  <a:pt x="6240555" y="792195"/>
                </a:cubicBezTo>
                <a:close/>
                <a:moveTo>
                  <a:pt x="6158946" y="792195"/>
                </a:moveTo>
                <a:cubicBezTo>
                  <a:pt x="6174239" y="792195"/>
                  <a:pt x="6187846" y="802351"/>
                  <a:pt x="6187846" y="815893"/>
                </a:cubicBezTo>
                <a:cubicBezTo>
                  <a:pt x="6187846" y="829435"/>
                  <a:pt x="6175936" y="839591"/>
                  <a:pt x="6158946" y="839591"/>
                </a:cubicBezTo>
                <a:cubicBezTo>
                  <a:pt x="6143647" y="839591"/>
                  <a:pt x="6130045" y="829435"/>
                  <a:pt x="6130045" y="815893"/>
                </a:cubicBezTo>
                <a:cubicBezTo>
                  <a:pt x="6130045" y="802351"/>
                  <a:pt x="6141945" y="792195"/>
                  <a:pt x="6158946" y="792195"/>
                </a:cubicBezTo>
                <a:close/>
                <a:moveTo>
                  <a:pt x="6077349" y="792195"/>
                </a:moveTo>
                <a:cubicBezTo>
                  <a:pt x="6092651" y="792195"/>
                  <a:pt x="6106244" y="802351"/>
                  <a:pt x="6106244" y="815893"/>
                </a:cubicBezTo>
                <a:cubicBezTo>
                  <a:pt x="6106244" y="829435"/>
                  <a:pt x="6094342" y="839591"/>
                  <a:pt x="6077349" y="839591"/>
                </a:cubicBezTo>
                <a:cubicBezTo>
                  <a:pt x="6062054" y="839591"/>
                  <a:pt x="6048457" y="829435"/>
                  <a:pt x="6048457" y="815893"/>
                </a:cubicBezTo>
                <a:cubicBezTo>
                  <a:pt x="6048457" y="802351"/>
                  <a:pt x="6062054" y="792195"/>
                  <a:pt x="6077349" y="792195"/>
                </a:cubicBezTo>
                <a:close/>
                <a:moveTo>
                  <a:pt x="5995761" y="792195"/>
                </a:moveTo>
                <a:cubicBezTo>
                  <a:pt x="6011057" y="792195"/>
                  <a:pt x="6024651" y="802351"/>
                  <a:pt x="6024651" y="815893"/>
                </a:cubicBezTo>
                <a:cubicBezTo>
                  <a:pt x="6024651" y="829435"/>
                  <a:pt x="6011057" y="839591"/>
                  <a:pt x="5995761" y="839591"/>
                </a:cubicBezTo>
                <a:cubicBezTo>
                  <a:pt x="5980468" y="839591"/>
                  <a:pt x="5966871" y="829435"/>
                  <a:pt x="5966871" y="815893"/>
                </a:cubicBezTo>
                <a:cubicBezTo>
                  <a:pt x="5966871" y="802351"/>
                  <a:pt x="5980468" y="792195"/>
                  <a:pt x="5995761" y="792195"/>
                </a:cubicBezTo>
                <a:close/>
                <a:moveTo>
                  <a:pt x="5912478" y="790500"/>
                </a:moveTo>
                <a:cubicBezTo>
                  <a:pt x="5929478" y="792193"/>
                  <a:pt x="5941387" y="802349"/>
                  <a:pt x="5941387" y="814198"/>
                </a:cubicBezTo>
                <a:cubicBezTo>
                  <a:pt x="5941387" y="827741"/>
                  <a:pt x="5927775" y="837896"/>
                  <a:pt x="5912478" y="837896"/>
                </a:cubicBezTo>
                <a:cubicBezTo>
                  <a:pt x="5897178" y="837896"/>
                  <a:pt x="5883574" y="827741"/>
                  <a:pt x="5883574" y="814198"/>
                </a:cubicBezTo>
                <a:cubicBezTo>
                  <a:pt x="5883574" y="800656"/>
                  <a:pt x="5897178" y="790500"/>
                  <a:pt x="5912478" y="790500"/>
                </a:cubicBezTo>
                <a:close/>
                <a:moveTo>
                  <a:pt x="5827351" y="790500"/>
                </a:moveTo>
                <a:cubicBezTo>
                  <a:pt x="5844456" y="792193"/>
                  <a:pt x="5856344" y="802349"/>
                  <a:pt x="5856344" y="814198"/>
                </a:cubicBezTo>
                <a:cubicBezTo>
                  <a:pt x="5856344" y="827741"/>
                  <a:pt x="5842743" y="837896"/>
                  <a:pt x="5827351" y="837896"/>
                </a:cubicBezTo>
                <a:cubicBezTo>
                  <a:pt x="5812041" y="837896"/>
                  <a:pt x="5798467" y="827741"/>
                  <a:pt x="5798467" y="814198"/>
                </a:cubicBezTo>
                <a:cubicBezTo>
                  <a:pt x="5798467" y="800656"/>
                  <a:pt x="5812041" y="790500"/>
                  <a:pt x="5827351" y="790500"/>
                </a:cubicBezTo>
                <a:close/>
                <a:moveTo>
                  <a:pt x="3676616" y="788811"/>
                </a:moveTo>
                <a:cubicBezTo>
                  <a:pt x="3691915" y="788811"/>
                  <a:pt x="3702119" y="798967"/>
                  <a:pt x="3698722" y="812509"/>
                </a:cubicBezTo>
                <a:cubicBezTo>
                  <a:pt x="3695324" y="826051"/>
                  <a:pt x="3680025" y="836208"/>
                  <a:pt x="3663016" y="836208"/>
                </a:cubicBezTo>
                <a:cubicBezTo>
                  <a:pt x="3647716" y="836208"/>
                  <a:pt x="3637513" y="826051"/>
                  <a:pt x="3640910" y="812509"/>
                </a:cubicBezTo>
                <a:cubicBezTo>
                  <a:pt x="3644307" y="798967"/>
                  <a:pt x="3659606" y="788811"/>
                  <a:pt x="3676616" y="788811"/>
                </a:cubicBezTo>
                <a:close/>
                <a:moveTo>
                  <a:pt x="3595012" y="788811"/>
                </a:moveTo>
                <a:cubicBezTo>
                  <a:pt x="3610311" y="788811"/>
                  <a:pt x="3620504" y="798967"/>
                  <a:pt x="3617106" y="812509"/>
                </a:cubicBezTo>
                <a:cubicBezTo>
                  <a:pt x="3613709" y="826051"/>
                  <a:pt x="3596711" y="836208"/>
                  <a:pt x="3581412" y="836208"/>
                </a:cubicBezTo>
                <a:cubicBezTo>
                  <a:pt x="3566111" y="836208"/>
                  <a:pt x="3555909" y="826051"/>
                  <a:pt x="3559306" y="812509"/>
                </a:cubicBezTo>
                <a:cubicBezTo>
                  <a:pt x="3562703" y="798967"/>
                  <a:pt x="3579713" y="788811"/>
                  <a:pt x="3595012" y="788811"/>
                </a:cubicBezTo>
                <a:close/>
                <a:moveTo>
                  <a:pt x="3509999" y="788811"/>
                </a:moveTo>
                <a:cubicBezTo>
                  <a:pt x="3526997" y="788811"/>
                  <a:pt x="3537189" y="798967"/>
                  <a:pt x="3532093" y="812509"/>
                </a:cubicBezTo>
                <a:cubicBezTo>
                  <a:pt x="3528696" y="826051"/>
                  <a:pt x="3511698" y="836208"/>
                  <a:pt x="3496399" y="836208"/>
                </a:cubicBezTo>
                <a:cubicBezTo>
                  <a:pt x="3481099" y="836208"/>
                  <a:pt x="3470896" y="826051"/>
                  <a:pt x="3474293" y="812509"/>
                </a:cubicBezTo>
                <a:cubicBezTo>
                  <a:pt x="3477690" y="798967"/>
                  <a:pt x="3494700" y="788811"/>
                  <a:pt x="3509999" y="788811"/>
                </a:cubicBezTo>
                <a:close/>
                <a:moveTo>
                  <a:pt x="3424987" y="788811"/>
                </a:moveTo>
                <a:cubicBezTo>
                  <a:pt x="3441985" y="788811"/>
                  <a:pt x="3452188" y="798967"/>
                  <a:pt x="3447093" y="812509"/>
                </a:cubicBezTo>
                <a:cubicBezTo>
                  <a:pt x="3443684" y="826051"/>
                  <a:pt x="3426686" y="836208"/>
                  <a:pt x="3411388" y="836208"/>
                </a:cubicBezTo>
                <a:cubicBezTo>
                  <a:pt x="3396087" y="836208"/>
                  <a:pt x="3385883" y="826051"/>
                  <a:pt x="3389281" y="812509"/>
                </a:cubicBezTo>
                <a:cubicBezTo>
                  <a:pt x="3392679" y="798967"/>
                  <a:pt x="3409676" y="788811"/>
                  <a:pt x="3424987" y="788811"/>
                </a:cubicBezTo>
                <a:close/>
                <a:moveTo>
                  <a:pt x="3343397" y="788811"/>
                </a:moveTo>
                <a:cubicBezTo>
                  <a:pt x="3358707" y="788811"/>
                  <a:pt x="3368900" y="798967"/>
                  <a:pt x="3365502" y="812509"/>
                </a:cubicBezTo>
                <a:cubicBezTo>
                  <a:pt x="3362105" y="826051"/>
                  <a:pt x="3345106" y="836208"/>
                  <a:pt x="3329807" y="836208"/>
                </a:cubicBezTo>
                <a:cubicBezTo>
                  <a:pt x="3314508" y="836208"/>
                  <a:pt x="3304305" y="826051"/>
                  <a:pt x="3307702" y="812509"/>
                </a:cubicBezTo>
                <a:cubicBezTo>
                  <a:pt x="3311098" y="798967"/>
                  <a:pt x="3328096" y="788811"/>
                  <a:pt x="3343397" y="788811"/>
                </a:cubicBezTo>
                <a:close/>
                <a:moveTo>
                  <a:pt x="3258384" y="787117"/>
                </a:moveTo>
                <a:cubicBezTo>
                  <a:pt x="3275385" y="787117"/>
                  <a:pt x="3285584" y="798966"/>
                  <a:pt x="3280491" y="810815"/>
                </a:cubicBezTo>
                <a:cubicBezTo>
                  <a:pt x="3277080" y="824357"/>
                  <a:pt x="3260082" y="834513"/>
                  <a:pt x="3243084" y="834513"/>
                </a:cubicBezTo>
                <a:cubicBezTo>
                  <a:pt x="3227787" y="834513"/>
                  <a:pt x="3217585" y="824357"/>
                  <a:pt x="3220980" y="810815"/>
                </a:cubicBezTo>
                <a:cubicBezTo>
                  <a:pt x="3226088" y="797273"/>
                  <a:pt x="3241387" y="787117"/>
                  <a:pt x="3258384" y="787117"/>
                </a:cubicBezTo>
                <a:close/>
                <a:moveTo>
                  <a:pt x="3180180" y="787117"/>
                </a:moveTo>
                <a:cubicBezTo>
                  <a:pt x="3195493" y="788809"/>
                  <a:pt x="3203984" y="798966"/>
                  <a:pt x="3200588" y="810815"/>
                </a:cubicBezTo>
                <a:cubicBezTo>
                  <a:pt x="3195493" y="824357"/>
                  <a:pt x="3180180" y="834513"/>
                  <a:pt x="3163171" y="834513"/>
                </a:cubicBezTo>
                <a:cubicBezTo>
                  <a:pt x="3147872" y="834513"/>
                  <a:pt x="3137680" y="824357"/>
                  <a:pt x="3142777" y="810815"/>
                </a:cubicBezTo>
                <a:cubicBezTo>
                  <a:pt x="3147872" y="797273"/>
                  <a:pt x="3163171" y="787117"/>
                  <a:pt x="3180180" y="787117"/>
                </a:cubicBezTo>
                <a:close/>
                <a:moveTo>
                  <a:pt x="3096878" y="787117"/>
                </a:moveTo>
                <a:cubicBezTo>
                  <a:pt x="3112178" y="788809"/>
                  <a:pt x="3122381" y="798966"/>
                  <a:pt x="3117275" y="810815"/>
                </a:cubicBezTo>
                <a:cubicBezTo>
                  <a:pt x="3112178" y="824357"/>
                  <a:pt x="3096878" y="834513"/>
                  <a:pt x="3079878" y="834513"/>
                </a:cubicBezTo>
                <a:cubicBezTo>
                  <a:pt x="3064566" y="834513"/>
                  <a:pt x="3054363" y="824357"/>
                  <a:pt x="3059459" y="810815"/>
                </a:cubicBezTo>
                <a:cubicBezTo>
                  <a:pt x="3064566" y="797273"/>
                  <a:pt x="3079878" y="787117"/>
                  <a:pt x="3096878" y="787117"/>
                </a:cubicBezTo>
                <a:close/>
                <a:moveTo>
                  <a:pt x="3013546" y="787117"/>
                </a:moveTo>
                <a:cubicBezTo>
                  <a:pt x="3028858" y="788809"/>
                  <a:pt x="3037352" y="798966"/>
                  <a:pt x="3033955" y="810815"/>
                </a:cubicBezTo>
                <a:cubicBezTo>
                  <a:pt x="3028858" y="824357"/>
                  <a:pt x="3011849" y="834513"/>
                  <a:pt x="2996548" y="834513"/>
                </a:cubicBezTo>
                <a:cubicBezTo>
                  <a:pt x="2981248" y="834513"/>
                  <a:pt x="2971055" y="824357"/>
                  <a:pt x="2976152" y="810815"/>
                </a:cubicBezTo>
                <a:cubicBezTo>
                  <a:pt x="2981248" y="797273"/>
                  <a:pt x="2998247" y="787117"/>
                  <a:pt x="3013546" y="787117"/>
                </a:cubicBezTo>
                <a:close/>
                <a:moveTo>
                  <a:pt x="2763631" y="787117"/>
                </a:moveTo>
                <a:cubicBezTo>
                  <a:pt x="2780629" y="787117"/>
                  <a:pt x="2789134" y="798966"/>
                  <a:pt x="2784026" y="810815"/>
                </a:cubicBezTo>
                <a:cubicBezTo>
                  <a:pt x="2778931" y="824357"/>
                  <a:pt x="2761933" y="834513"/>
                  <a:pt x="2746633" y="834513"/>
                </a:cubicBezTo>
                <a:cubicBezTo>
                  <a:pt x="2731334" y="834513"/>
                  <a:pt x="2721131" y="824357"/>
                  <a:pt x="2726226" y="810815"/>
                </a:cubicBezTo>
                <a:cubicBezTo>
                  <a:pt x="2731334" y="797273"/>
                  <a:pt x="2748332" y="787117"/>
                  <a:pt x="2763631" y="787117"/>
                </a:cubicBezTo>
                <a:close/>
                <a:moveTo>
                  <a:pt x="2682027" y="787117"/>
                </a:moveTo>
                <a:cubicBezTo>
                  <a:pt x="2699026" y="787117"/>
                  <a:pt x="2707519" y="798966"/>
                  <a:pt x="2702423" y="810815"/>
                </a:cubicBezTo>
                <a:cubicBezTo>
                  <a:pt x="2697327" y="824357"/>
                  <a:pt x="2680317" y="834513"/>
                  <a:pt x="2663320" y="834513"/>
                </a:cubicBezTo>
                <a:cubicBezTo>
                  <a:pt x="2648020" y="834513"/>
                  <a:pt x="2637829" y="824357"/>
                  <a:pt x="2642925" y="810815"/>
                </a:cubicBezTo>
                <a:cubicBezTo>
                  <a:pt x="2648020" y="797273"/>
                  <a:pt x="2665018" y="787117"/>
                  <a:pt x="2682027" y="787117"/>
                </a:cubicBezTo>
                <a:close/>
                <a:moveTo>
                  <a:pt x="2598726" y="787117"/>
                </a:moveTo>
                <a:cubicBezTo>
                  <a:pt x="2614025" y="787117"/>
                  <a:pt x="2624228" y="797273"/>
                  <a:pt x="2619121" y="810815"/>
                </a:cubicBezTo>
                <a:cubicBezTo>
                  <a:pt x="2614025" y="824357"/>
                  <a:pt x="2597028" y="834513"/>
                  <a:pt x="2580017" y="834513"/>
                </a:cubicBezTo>
                <a:cubicBezTo>
                  <a:pt x="2564718" y="834513"/>
                  <a:pt x="2554515" y="824357"/>
                  <a:pt x="2559610" y="810815"/>
                </a:cubicBezTo>
                <a:cubicBezTo>
                  <a:pt x="2564718" y="797273"/>
                  <a:pt x="2581717" y="787117"/>
                  <a:pt x="2598726" y="787117"/>
                </a:cubicBezTo>
                <a:close/>
                <a:moveTo>
                  <a:pt x="2520537" y="787117"/>
                </a:moveTo>
                <a:cubicBezTo>
                  <a:pt x="2535837" y="787117"/>
                  <a:pt x="2544341" y="797273"/>
                  <a:pt x="2539245" y="810815"/>
                </a:cubicBezTo>
                <a:cubicBezTo>
                  <a:pt x="2534138" y="824357"/>
                  <a:pt x="2517140" y="834513"/>
                  <a:pt x="2500142" y="834513"/>
                </a:cubicBezTo>
                <a:cubicBezTo>
                  <a:pt x="2484844" y="834513"/>
                  <a:pt x="2474641" y="824357"/>
                  <a:pt x="2481446" y="810815"/>
                </a:cubicBezTo>
                <a:cubicBezTo>
                  <a:pt x="2486543" y="797273"/>
                  <a:pt x="2503539" y="787117"/>
                  <a:pt x="2520537" y="787117"/>
                </a:cubicBezTo>
                <a:close/>
                <a:moveTo>
                  <a:pt x="2438923" y="787117"/>
                </a:moveTo>
                <a:cubicBezTo>
                  <a:pt x="2454222" y="787117"/>
                  <a:pt x="2462715" y="797273"/>
                  <a:pt x="2457619" y="810815"/>
                </a:cubicBezTo>
                <a:cubicBezTo>
                  <a:pt x="2452523" y="824357"/>
                  <a:pt x="2435525" y="834513"/>
                  <a:pt x="2418516" y="834513"/>
                </a:cubicBezTo>
                <a:cubicBezTo>
                  <a:pt x="2403217" y="834513"/>
                  <a:pt x="2394725" y="824357"/>
                  <a:pt x="2399820" y="810815"/>
                </a:cubicBezTo>
                <a:cubicBezTo>
                  <a:pt x="2404916" y="797273"/>
                  <a:pt x="2423624" y="787117"/>
                  <a:pt x="2438923" y="787117"/>
                </a:cubicBezTo>
                <a:close/>
                <a:moveTo>
                  <a:pt x="2353911" y="787117"/>
                </a:moveTo>
                <a:cubicBezTo>
                  <a:pt x="2370909" y="787117"/>
                  <a:pt x="2379414" y="797273"/>
                  <a:pt x="2372607" y="810815"/>
                </a:cubicBezTo>
                <a:cubicBezTo>
                  <a:pt x="2367511" y="824357"/>
                  <a:pt x="2348803" y="834513"/>
                  <a:pt x="2333504" y="834513"/>
                </a:cubicBezTo>
                <a:cubicBezTo>
                  <a:pt x="2318205" y="834513"/>
                  <a:pt x="2309712" y="824357"/>
                  <a:pt x="2314807" y="810815"/>
                </a:cubicBezTo>
                <a:cubicBezTo>
                  <a:pt x="2319904" y="797273"/>
                  <a:pt x="2338612" y="787117"/>
                  <a:pt x="2353911" y="787117"/>
                </a:cubicBezTo>
                <a:close/>
                <a:moveTo>
                  <a:pt x="2270609" y="787117"/>
                </a:moveTo>
                <a:cubicBezTo>
                  <a:pt x="2287607" y="787117"/>
                  <a:pt x="2296112" y="797273"/>
                  <a:pt x="2289306" y="810815"/>
                </a:cubicBezTo>
                <a:cubicBezTo>
                  <a:pt x="2284210" y="824357"/>
                  <a:pt x="2265513" y="834513"/>
                  <a:pt x="2250202" y="834513"/>
                </a:cubicBezTo>
                <a:cubicBezTo>
                  <a:pt x="2234904" y="834513"/>
                  <a:pt x="2226399" y="824357"/>
                  <a:pt x="2231506" y="810815"/>
                </a:cubicBezTo>
                <a:cubicBezTo>
                  <a:pt x="2236602" y="797273"/>
                  <a:pt x="2255298" y="787117"/>
                  <a:pt x="2270609" y="787117"/>
                </a:cubicBezTo>
                <a:close/>
                <a:moveTo>
                  <a:pt x="2189018" y="787117"/>
                </a:moveTo>
                <a:cubicBezTo>
                  <a:pt x="2206016" y="787117"/>
                  <a:pt x="2212823" y="797273"/>
                  <a:pt x="2207715" y="810815"/>
                </a:cubicBezTo>
                <a:cubicBezTo>
                  <a:pt x="2202619" y="824357"/>
                  <a:pt x="2183923" y="834513"/>
                  <a:pt x="2168624" y="834513"/>
                </a:cubicBezTo>
                <a:cubicBezTo>
                  <a:pt x="2153324" y="834513"/>
                  <a:pt x="2144820" y="824357"/>
                  <a:pt x="2149927" y="810815"/>
                </a:cubicBezTo>
                <a:cubicBezTo>
                  <a:pt x="2155023" y="797273"/>
                  <a:pt x="2173719" y="787117"/>
                  <a:pt x="2189018" y="787117"/>
                </a:cubicBezTo>
                <a:close/>
                <a:moveTo>
                  <a:pt x="2105713" y="787117"/>
                </a:moveTo>
                <a:cubicBezTo>
                  <a:pt x="2122711" y="787117"/>
                  <a:pt x="2131216" y="797273"/>
                  <a:pt x="2124409" y="810815"/>
                </a:cubicBezTo>
                <a:cubicBezTo>
                  <a:pt x="2117616" y="824357"/>
                  <a:pt x="2100605" y="834513"/>
                  <a:pt x="2085307" y="834513"/>
                </a:cubicBezTo>
                <a:cubicBezTo>
                  <a:pt x="2070008" y="834513"/>
                  <a:pt x="2061515" y="824357"/>
                  <a:pt x="2066610" y="810815"/>
                </a:cubicBezTo>
                <a:cubicBezTo>
                  <a:pt x="2073417" y="797273"/>
                  <a:pt x="2090415" y="787117"/>
                  <a:pt x="2105713" y="787117"/>
                </a:cubicBezTo>
                <a:close/>
                <a:moveTo>
                  <a:pt x="2024086" y="787117"/>
                </a:moveTo>
                <a:cubicBezTo>
                  <a:pt x="2039385" y="787117"/>
                  <a:pt x="2047890" y="797273"/>
                  <a:pt x="2042794" y="810815"/>
                </a:cubicBezTo>
                <a:cubicBezTo>
                  <a:pt x="2035988" y="824357"/>
                  <a:pt x="2018991" y="834513"/>
                  <a:pt x="2001981" y="834513"/>
                </a:cubicBezTo>
                <a:cubicBezTo>
                  <a:pt x="1986682" y="834513"/>
                  <a:pt x="1978177" y="824357"/>
                  <a:pt x="1983285" y="810815"/>
                </a:cubicBezTo>
                <a:cubicBezTo>
                  <a:pt x="1990079" y="797273"/>
                  <a:pt x="2007089" y="787117"/>
                  <a:pt x="2024086" y="787117"/>
                </a:cubicBezTo>
                <a:close/>
                <a:moveTo>
                  <a:pt x="1940785" y="787117"/>
                </a:moveTo>
                <a:cubicBezTo>
                  <a:pt x="1957783" y="787117"/>
                  <a:pt x="1964577" y="797273"/>
                  <a:pt x="1957783" y="810815"/>
                </a:cubicBezTo>
                <a:cubicBezTo>
                  <a:pt x="1950988" y="824357"/>
                  <a:pt x="1933979" y="834513"/>
                  <a:pt x="1916982" y="834513"/>
                </a:cubicBezTo>
                <a:cubicBezTo>
                  <a:pt x="1901682" y="834513"/>
                  <a:pt x="1893189" y="824357"/>
                  <a:pt x="1899984" y="810815"/>
                </a:cubicBezTo>
                <a:cubicBezTo>
                  <a:pt x="1906790" y="797273"/>
                  <a:pt x="1923787" y="787117"/>
                  <a:pt x="1940785" y="787117"/>
                </a:cubicBezTo>
                <a:close/>
                <a:moveTo>
                  <a:pt x="1857471" y="785422"/>
                </a:moveTo>
                <a:cubicBezTo>
                  <a:pt x="1872770" y="787115"/>
                  <a:pt x="1881275" y="797271"/>
                  <a:pt x="1874481" y="809120"/>
                </a:cubicBezTo>
                <a:cubicBezTo>
                  <a:pt x="1867674" y="822662"/>
                  <a:pt x="1850676" y="832818"/>
                  <a:pt x="1833679" y="832818"/>
                </a:cubicBezTo>
                <a:cubicBezTo>
                  <a:pt x="1818380" y="832818"/>
                  <a:pt x="1809875" y="822662"/>
                  <a:pt x="1816682" y="809120"/>
                </a:cubicBezTo>
                <a:cubicBezTo>
                  <a:pt x="1823475" y="795579"/>
                  <a:pt x="1840474" y="785422"/>
                  <a:pt x="1857471" y="785422"/>
                </a:cubicBezTo>
                <a:close/>
                <a:moveTo>
                  <a:pt x="1775881" y="785422"/>
                </a:moveTo>
                <a:cubicBezTo>
                  <a:pt x="1791180" y="787115"/>
                  <a:pt x="1799685" y="797271"/>
                  <a:pt x="1792890" y="809120"/>
                </a:cubicBezTo>
                <a:cubicBezTo>
                  <a:pt x="1786084" y="822662"/>
                  <a:pt x="1767376" y="832818"/>
                  <a:pt x="1752078" y="832818"/>
                </a:cubicBezTo>
                <a:cubicBezTo>
                  <a:pt x="1736777" y="832818"/>
                  <a:pt x="1728273" y="822662"/>
                  <a:pt x="1735080" y="809120"/>
                </a:cubicBezTo>
                <a:cubicBezTo>
                  <a:pt x="1741874" y="795579"/>
                  <a:pt x="1760569" y="785422"/>
                  <a:pt x="1775881" y="785422"/>
                </a:cubicBezTo>
                <a:close/>
                <a:moveTo>
                  <a:pt x="1689179" y="785422"/>
                </a:moveTo>
                <a:cubicBezTo>
                  <a:pt x="1706177" y="787115"/>
                  <a:pt x="1712983" y="797271"/>
                  <a:pt x="1706177" y="809120"/>
                </a:cubicBezTo>
                <a:cubicBezTo>
                  <a:pt x="1699382" y="822662"/>
                  <a:pt x="1680686" y="832818"/>
                  <a:pt x="1665388" y="832818"/>
                </a:cubicBezTo>
                <a:cubicBezTo>
                  <a:pt x="1650087" y="832818"/>
                  <a:pt x="1641571" y="822662"/>
                  <a:pt x="1648377" y="809120"/>
                </a:cubicBezTo>
                <a:cubicBezTo>
                  <a:pt x="1655184" y="795579"/>
                  <a:pt x="1673880" y="785422"/>
                  <a:pt x="1689179" y="785422"/>
                </a:cubicBezTo>
                <a:close/>
                <a:moveTo>
                  <a:pt x="1605865" y="785422"/>
                </a:moveTo>
                <a:cubicBezTo>
                  <a:pt x="1622863" y="787115"/>
                  <a:pt x="1629669" y="797271"/>
                  <a:pt x="1622863" y="809120"/>
                </a:cubicBezTo>
                <a:cubicBezTo>
                  <a:pt x="1616068" y="822662"/>
                  <a:pt x="1597372" y="832818"/>
                  <a:pt x="1582073" y="832818"/>
                </a:cubicBezTo>
                <a:cubicBezTo>
                  <a:pt x="1566774" y="832818"/>
                  <a:pt x="1558269" y="822662"/>
                  <a:pt x="1565076" y="809120"/>
                </a:cubicBezTo>
                <a:cubicBezTo>
                  <a:pt x="1571870" y="795579"/>
                  <a:pt x="1590566" y="785422"/>
                  <a:pt x="1605865" y="785422"/>
                </a:cubicBezTo>
                <a:close/>
                <a:moveTo>
                  <a:pt x="1524274" y="785422"/>
                </a:moveTo>
                <a:cubicBezTo>
                  <a:pt x="1541271" y="787115"/>
                  <a:pt x="1548078" y="797271"/>
                  <a:pt x="1541271" y="809120"/>
                </a:cubicBezTo>
                <a:cubicBezTo>
                  <a:pt x="1534477" y="822662"/>
                  <a:pt x="1515780" y="832818"/>
                  <a:pt x="1500469" y="832818"/>
                </a:cubicBezTo>
                <a:cubicBezTo>
                  <a:pt x="1485171" y="832818"/>
                  <a:pt x="1476666" y="822662"/>
                  <a:pt x="1483473" y="809120"/>
                </a:cubicBezTo>
                <a:cubicBezTo>
                  <a:pt x="1490267" y="795579"/>
                  <a:pt x="1508963" y="785422"/>
                  <a:pt x="1524274" y="785422"/>
                </a:cubicBezTo>
                <a:close/>
                <a:moveTo>
                  <a:pt x="1440960" y="785422"/>
                </a:moveTo>
                <a:cubicBezTo>
                  <a:pt x="1457957" y="787115"/>
                  <a:pt x="1464751" y="797271"/>
                  <a:pt x="1457957" y="809120"/>
                </a:cubicBezTo>
                <a:cubicBezTo>
                  <a:pt x="1451162" y="822662"/>
                  <a:pt x="1432455" y="832818"/>
                  <a:pt x="1415457" y="832818"/>
                </a:cubicBezTo>
                <a:cubicBezTo>
                  <a:pt x="1400158" y="832818"/>
                  <a:pt x="1391641" y="822662"/>
                  <a:pt x="1398460" y="809120"/>
                </a:cubicBezTo>
                <a:cubicBezTo>
                  <a:pt x="1405254" y="795579"/>
                  <a:pt x="1423961" y="785422"/>
                  <a:pt x="1440960" y="785422"/>
                </a:cubicBezTo>
                <a:close/>
                <a:moveTo>
                  <a:pt x="1361043" y="785422"/>
                </a:moveTo>
                <a:cubicBezTo>
                  <a:pt x="1378041" y="785422"/>
                  <a:pt x="1383136" y="797271"/>
                  <a:pt x="1376342" y="809120"/>
                </a:cubicBezTo>
                <a:cubicBezTo>
                  <a:pt x="1369536" y="822662"/>
                  <a:pt x="1350840" y="832818"/>
                  <a:pt x="1333842" y="832818"/>
                </a:cubicBezTo>
                <a:cubicBezTo>
                  <a:pt x="1318543" y="832818"/>
                  <a:pt x="1310038" y="822662"/>
                  <a:pt x="1318543" y="809120"/>
                </a:cubicBezTo>
                <a:cubicBezTo>
                  <a:pt x="1325338" y="795579"/>
                  <a:pt x="1344046" y="785422"/>
                  <a:pt x="1361043" y="785422"/>
                </a:cubicBezTo>
                <a:close/>
                <a:moveTo>
                  <a:pt x="11097302" y="762421"/>
                </a:moveTo>
                <a:cubicBezTo>
                  <a:pt x="11116058" y="762421"/>
                  <a:pt x="11138104" y="774271"/>
                  <a:pt x="11146657" y="786120"/>
                </a:cubicBezTo>
                <a:cubicBezTo>
                  <a:pt x="11155103" y="799662"/>
                  <a:pt x="11144899" y="809818"/>
                  <a:pt x="11124503" y="809818"/>
                </a:cubicBezTo>
                <a:cubicBezTo>
                  <a:pt x="11104097" y="809818"/>
                  <a:pt x="11081944" y="799662"/>
                  <a:pt x="11075150" y="786120"/>
                </a:cubicBezTo>
                <a:cubicBezTo>
                  <a:pt x="11066704" y="772578"/>
                  <a:pt x="11076896" y="762421"/>
                  <a:pt x="11097302" y="762421"/>
                </a:cubicBezTo>
                <a:close/>
                <a:moveTo>
                  <a:pt x="10993546" y="762421"/>
                </a:moveTo>
                <a:cubicBezTo>
                  <a:pt x="11013953" y="762421"/>
                  <a:pt x="11036106" y="772578"/>
                  <a:pt x="11042900" y="786120"/>
                </a:cubicBezTo>
                <a:cubicBezTo>
                  <a:pt x="11049706" y="799662"/>
                  <a:pt x="11041142" y="809818"/>
                  <a:pt x="11020747" y="809818"/>
                </a:cubicBezTo>
                <a:cubicBezTo>
                  <a:pt x="11000352" y="809818"/>
                  <a:pt x="10978305" y="799662"/>
                  <a:pt x="10971500" y="786120"/>
                </a:cubicBezTo>
                <a:cubicBezTo>
                  <a:pt x="10964693" y="772578"/>
                  <a:pt x="10973151" y="762421"/>
                  <a:pt x="10993546" y="762421"/>
                </a:cubicBezTo>
                <a:close/>
                <a:moveTo>
                  <a:pt x="10894979" y="762421"/>
                </a:moveTo>
                <a:cubicBezTo>
                  <a:pt x="10915374" y="762421"/>
                  <a:pt x="10937491" y="772578"/>
                  <a:pt x="10944286" y="786120"/>
                </a:cubicBezTo>
                <a:cubicBezTo>
                  <a:pt x="10951092" y="799662"/>
                  <a:pt x="10942587" y="809818"/>
                  <a:pt x="10922192" y="809818"/>
                </a:cubicBezTo>
                <a:cubicBezTo>
                  <a:pt x="10901773" y="809818"/>
                  <a:pt x="10879679" y="799662"/>
                  <a:pt x="10872873" y="786120"/>
                </a:cubicBezTo>
                <a:cubicBezTo>
                  <a:pt x="10866079" y="772578"/>
                  <a:pt x="10876282" y="762421"/>
                  <a:pt x="10894979" y="762421"/>
                </a:cubicBezTo>
                <a:close/>
                <a:moveTo>
                  <a:pt x="10791294" y="762421"/>
                </a:moveTo>
                <a:cubicBezTo>
                  <a:pt x="10811689" y="762421"/>
                  <a:pt x="10832095" y="772578"/>
                  <a:pt x="10840589" y="786120"/>
                </a:cubicBezTo>
                <a:cubicBezTo>
                  <a:pt x="10847395" y="799662"/>
                  <a:pt x="10837191" y="809818"/>
                  <a:pt x="10818495" y="809818"/>
                </a:cubicBezTo>
                <a:cubicBezTo>
                  <a:pt x="10798088" y="809818"/>
                  <a:pt x="10775983" y="799662"/>
                  <a:pt x="10769176" y="786120"/>
                </a:cubicBezTo>
                <a:cubicBezTo>
                  <a:pt x="10762382" y="772578"/>
                  <a:pt x="10772585" y="762421"/>
                  <a:pt x="10791294" y="762421"/>
                </a:cubicBezTo>
                <a:close/>
                <a:moveTo>
                  <a:pt x="11501795" y="754150"/>
                </a:moveTo>
                <a:cubicBezTo>
                  <a:pt x="11522190" y="754150"/>
                  <a:pt x="11544236" y="765999"/>
                  <a:pt x="11552788" y="777848"/>
                </a:cubicBezTo>
                <a:cubicBezTo>
                  <a:pt x="11561234" y="791390"/>
                  <a:pt x="11551043" y="801547"/>
                  <a:pt x="11530636" y="801547"/>
                </a:cubicBezTo>
                <a:cubicBezTo>
                  <a:pt x="11510241" y="801547"/>
                  <a:pt x="11488194" y="791390"/>
                  <a:pt x="11479642" y="777848"/>
                </a:cubicBezTo>
                <a:cubicBezTo>
                  <a:pt x="11471196" y="764306"/>
                  <a:pt x="11481387" y="754150"/>
                  <a:pt x="11501795" y="754150"/>
                </a:cubicBezTo>
                <a:close/>
                <a:moveTo>
                  <a:pt x="11399796" y="754150"/>
                </a:moveTo>
                <a:cubicBezTo>
                  <a:pt x="11418445" y="754150"/>
                  <a:pt x="11440598" y="764306"/>
                  <a:pt x="11449044" y="777848"/>
                </a:cubicBezTo>
                <a:cubicBezTo>
                  <a:pt x="11457596" y="791390"/>
                  <a:pt x="11447404" y="801547"/>
                  <a:pt x="11426998" y="801547"/>
                </a:cubicBezTo>
                <a:cubicBezTo>
                  <a:pt x="11406602" y="801547"/>
                  <a:pt x="11384450" y="791390"/>
                  <a:pt x="11377643" y="777848"/>
                </a:cubicBezTo>
                <a:cubicBezTo>
                  <a:pt x="11369197" y="764306"/>
                  <a:pt x="11379401" y="754150"/>
                  <a:pt x="11399796" y="754150"/>
                </a:cubicBezTo>
                <a:close/>
                <a:moveTo>
                  <a:pt x="11296039" y="754150"/>
                </a:moveTo>
                <a:cubicBezTo>
                  <a:pt x="11314794" y="754150"/>
                  <a:pt x="11336841" y="764306"/>
                  <a:pt x="11345393" y="777848"/>
                </a:cubicBezTo>
                <a:cubicBezTo>
                  <a:pt x="11352199" y="791390"/>
                  <a:pt x="11343647" y="801547"/>
                  <a:pt x="11323240" y="801547"/>
                </a:cubicBezTo>
                <a:cubicBezTo>
                  <a:pt x="11302845" y="801547"/>
                  <a:pt x="11280798" y="791390"/>
                  <a:pt x="11274004" y="777848"/>
                </a:cubicBezTo>
                <a:cubicBezTo>
                  <a:pt x="11267198" y="764306"/>
                  <a:pt x="11275644" y="754150"/>
                  <a:pt x="11296039" y="754150"/>
                </a:cubicBezTo>
                <a:close/>
                <a:moveTo>
                  <a:pt x="11195810" y="754150"/>
                </a:moveTo>
                <a:cubicBezTo>
                  <a:pt x="11216205" y="754150"/>
                  <a:pt x="11238251" y="764306"/>
                  <a:pt x="11245046" y="777848"/>
                </a:cubicBezTo>
                <a:cubicBezTo>
                  <a:pt x="11251852" y="791390"/>
                  <a:pt x="11241648" y="801547"/>
                  <a:pt x="11222999" y="801547"/>
                </a:cubicBezTo>
                <a:cubicBezTo>
                  <a:pt x="11202604" y="801547"/>
                  <a:pt x="11180451" y="791390"/>
                  <a:pt x="11173645" y="777848"/>
                </a:cubicBezTo>
                <a:cubicBezTo>
                  <a:pt x="11166851" y="764306"/>
                  <a:pt x="11177054" y="754150"/>
                  <a:pt x="11195810" y="754150"/>
                </a:cubicBezTo>
                <a:close/>
                <a:moveTo>
                  <a:pt x="10597794" y="738026"/>
                </a:moveTo>
                <a:cubicBezTo>
                  <a:pt x="10614803" y="739719"/>
                  <a:pt x="10633499" y="749875"/>
                  <a:pt x="10640294" y="761724"/>
                </a:cubicBezTo>
                <a:cubicBezTo>
                  <a:pt x="10647100" y="775266"/>
                  <a:pt x="10640294" y="785423"/>
                  <a:pt x="10624995" y="785423"/>
                </a:cubicBezTo>
                <a:cubicBezTo>
                  <a:pt x="10609695" y="785423"/>
                  <a:pt x="10590999" y="775266"/>
                  <a:pt x="10582483" y="761724"/>
                </a:cubicBezTo>
                <a:cubicBezTo>
                  <a:pt x="10575688" y="748183"/>
                  <a:pt x="10582494" y="738026"/>
                  <a:pt x="10597794" y="738026"/>
                </a:cubicBezTo>
                <a:close/>
                <a:moveTo>
                  <a:pt x="10514480" y="736338"/>
                </a:moveTo>
                <a:cubicBezTo>
                  <a:pt x="10531477" y="736338"/>
                  <a:pt x="10550186" y="746493"/>
                  <a:pt x="10556980" y="760036"/>
                </a:cubicBezTo>
                <a:cubicBezTo>
                  <a:pt x="10563786" y="773578"/>
                  <a:pt x="10556980" y="783734"/>
                  <a:pt x="10541681" y="783734"/>
                </a:cubicBezTo>
                <a:cubicBezTo>
                  <a:pt x="10526381" y="783734"/>
                  <a:pt x="10507685" y="773578"/>
                  <a:pt x="10499180" y="760036"/>
                </a:cubicBezTo>
                <a:cubicBezTo>
                  <a:pt x="10492386" y="746493"/>
                  <a:pt x="10499180" y="736338"/>
                  <a:pt x="10514480" y="736338"/>
                </a:cubicBezTo>
                <a:close/>
                <a:moveTo>
                  <a:pt x="9858227" y="734643"/>
                </a:moveTo>
                <a:cubicBezTo>
                  <a:pt x="9875237" y="734643"/>
                  <a:pt x="9892235" y="746491"/>
                  <a:pt x="9899030" y="758340"/>
                </a:cubicBezTo>
                <a:cubicBezTo>
                  <a:pt x="9905836" y="771883"/>
                  <a:pt x="9897331" y="782040"/>
                  <a:pt x="9880333" y="782040"/>
                </a:cubicBezTo>
                <a:cubicBezTo>
                  <a:pt x="9865022" y="782040"/>
                  <a:pt x="9846326" y="771883"/>
                  <a:pt x="9841230" y="758340"/>
                </a:cubicBezTo>
                <a:cubicBezTo>
                  <a:pt x="9834423" y="744799"/>
                  <a:pt x="9842928" y="734643"/>
                  <a:pt x="9858227" y="734643"/>
                </a:cubicBezTo>
                <a:close/>
                <a:moveTo>
                  <a:pt x="9778322" y="734643"/>
                </a:moveTo>
                <a:cubicBezTo>
                  <a:pt x="9793621" y="734643"/>
                  <a:pt x="9810619" y="746491"/>
                  <a:pt x="9817425" y="758340"/>
                </a:cubicBezTo>
                <a:cubicBezTo>
                  <a:pt x="9824220" y="771883"/>
                  <a:pt x="9815727" y="782040"/>
                  <a:pt x="9798717" y="782040"/>
                </a:cubicBezTo>
                <a:cubicBezTo>
                  <a:pt x="9783418" y="782040"/>
                  <a:pt x="9764721" y="771883"/>
                  <a:pt x="9759626" y="758340"/>
                </a:cubicBezTo>
                <a:cubicBezTo>
                  <a:pt x="9754518" y="744799"/>
                  <a:pt x="9761324" y="734643"/>
                  <a:pt x="9778322" y="734643"/>
                </a:cubicBezTo>
                <a:close/>
                <a:moveTo>
                  <a:pt x="9695019" y="734643"/>
                </a:moveTo>
                <a:cubicBezTo>
                  <a:pt x="9710318" y="734643"/>
                  <a:pt x="9727328" y="744799"/>
                  <a:pt x="9734122" y="758340"/>
                </a:cubicBezTo>
                <a:cubicBezTo>
                  <a:pt x="9739231" y="771883"/>
                  <a:pt x="9732413" y="782040"/>
                  <a:pt x="9715414" y="782040"/>
                </a:cubicBezTo>
                <a:cubicBezTo>
                  <a:pt x="9700115" y="782040"/>
                  <a:pt x="9681419" y="771883"/>
                  <a:pt x="9676311" y="758340"/>
                </a:cubicBezTo>
                <a:cubicBezTo>
                  <a:pt x="9671215" y="744799"/>
                  <a:pt x="9678010" y="734643"/>
                  <a:pt x="9695019" y="734643"/>
                </a:cubicBezTo>
                <a:close/>
                <a:moveTo>
                  <a:pt x="9611718" y="734643"/>
                </a:moveTo>
                <a:cubicBezTo>
                  <a:pt x="9627017" y="734643"/>
                  <a:pt x="9645725" y="744799"/>
                  <a:pt x="9650821" y="758340"/>
                </a:cubicBezTo>
                <a:cubicBezTo>
                  <a:pt x="9655928" y="771883"/>
                  <a:pt x="9647423" y="782040"/>
                  <a:pt x="9632112" y="782040"/>
                </a:cubicBezTo>
                <a:cubicBezTo>
                  <a:pt x="9616813" y="782040"/>
                  <a:pt x="9598117" y="771883"/>
                  <a:pt x="9593021" y="758340"/>
                </a:cubicBezTo>
                <a:cubicBezTo>
                  <a:pt x="9587913" y="744799"/>
                  <a:pt x="9596418" y="734643"/>
                  <a:pt x="9611718" y="734643"/>
                </a:cubicBezTo>
                <a:close/>
                <a:moveTo>
                  <a:pt x="9530125" y="734643"/>
                </a:moveTo>
                <a:cubicBezTo>
                  <a:pt x="9545424" y="734643"/>
                  <a:pt x="9564121" y="744799"/>
                  <a:pt x="9569228" y="758340"/>
                </a:cubicBezTo>
                <a:cubicBezTo>
                  <a:pt x="9574324" y="771883"/>
                  <a:pt x="9565819" y="782040"/>
                  <a:pt x="9550520" y="782040"/>
                </a:cubicBezTo>
                <a:cubicBezTo>
                  <a:pt x="9535221" y="782040"/>
                  <a:pt x="9516513" y="771883"/>
                  <a:pt x="9511417" y="758340"/>
                </a:cubicBezTo>
                <a:cubicBezTo>
                  <a:pt x="9506309" y="744799"/>
                  <a:pt x="9514814" y="734643"/>
                  <a:pt x="9530125" y="734643"/>
                </a:cubicBezTo>
                <a:close/>
                <a:moveTo>
                  <a:pt x="9445101" y="734643"/>
                </a:moveTo>
                <a:cubicBezTo>
                  <a:pt x="9460400" y="734643"/>
                  <a:pt x="9479096" y="744799"/>
                  <a:pt x="9484192" y="758340"/>
                </a:cubicBezTo>
                <a:cubicBezTo>
                  <a:pt x="9489299" y="771883"/>
                  <a:pt x="9480795" y="782040"/>
                  <a:pt x="9465495" y="782040"/>
                </a:cubicBezTo>
                <a:cubicBezTo>
                  <a:pt x="9450196" y="782040"/>
                  <a:pt x="9431500" y="771883"/>
                  <a:pt x="9426404" y="758340"/>
                </a:cubicBezTo>
                <a:cubicBezTo>
                  <a:pt x="9421296" y="744799"/>
                  <a:pt x="9429801" y="734643"/>
                  <a:pt x="9445101" y="734643"/>
                </a:cubicBezTo>
                <a:close/>
                <a:moveTo>
                  <a:pt x="9361785" y="734643"/>
                </a:moveTo>
                <a:cubicBezTo>
                  <a:pt x="9378795" y="734643"/>
                  <a:pt x="9395805" y="744799"/>
                  <a:pt x="9400901" y="758340"/>
                </a:cubicBezTo>
                <a:cubicBezTo>
                  <a:pt x="9405997" y="771883"/>
                  <a:pt x="9397504" y="782040"/>
                  <a:pt x="9382193" y="782040"/>
                </a:cubicBezTo>
                <a:cubicBezTo>
                  <a:pt x="9366894" y="782040"/>
                  <a:pt x="9349895" y="771883"/>
                  <a:pt x="9343089" y="758340"/>
                </a:cubicBezTo>
                <a:cubicBezTo>
                  <a:pt x="9337994" y="744799"/>
                  <a:pt x="9346486" y="734643"/>
                  <a:pt x="9361785" y="734643"/>
                </a:cubicBezTo>
                <a:close/>
                <a:moveTo>
                  <a:pt x="9280194" y="734643"/>
                </a:moveTo>
                <a:cubicBezTo>
                  <a:pt x="9295493" y="734643"/>
                  <a:pt x="9312503" y="744799"/>
                  <a:pt x="9317599" y="758340"/>
                </a:cubicBezTo>
                <a:cubicBezTo>
                  <a:pt x="9322694" y="771883"/>
                  <a:pt x="9314201" y="782040"/>
                  <a:pt x="9298902" y="782040"/>
                </a:cubicBezTo>
                <a:cubicBezTo>
                  <a:pt x="9283603" y="782040"/>
                  <a:pt x="9266581" y="771883"/>
                  <a:pt x="9261485" y="758340"/>
                </a:cubicBezTo>
                <a:cubicBezTo>
                  <a:pt x="9256389" y="744799"/>
                  <a:pt x="9264883" y="734643"/>
                  <a:pt x="9280194" y="734643"/>
                </a:cubicBezTo>
                <a:close/>
                <a:moveTo>
                  <a:pt x="9198590" y="734643"/>
                </a:moveTo>
                <a:cubicBezTo>
                  <a:pt x="9213889" y="734643"/>
                  <a:pt x="9230887" y="744799"/>
                  <a:pt x="9235994" y="758340"/>
                </a:cubicBezTo>
                <a:cubicBezTo>
                  <a:pt x="9241090" y="771883"/>
                  <a:pt x="9232585" y="782040"/>
                  <a:pt x="9215588" y="782040"/>
                </a:cubicBezTo>
                <a:cubicBezTo>
                  <a:pt x="9200289" y="782040"/>
                  <a:pt x="9183291" y="771883"/>
                  <a:pt x="9178195" y="758340"/>
                </a:cubicBezTo>
                <a:cubicBezTo>
                  <a:pt x="9173088" y="744799"/>
                  <a:pt x="9181592" y="734643"/>
                  <a:pt x="9198590" y="734643"/>
                </a:cubicBezTo>
                <a:close/>
                <a:moveTo>
                  <a:pt x="9115276" y="734643"/>
                </a:moveTo>
                <a:cubicBezTo>
                  <a:pt x="9132285" y="734643"/>
                  <a:pt x="9147596" y="744799"/>
                  <a:pt x="9152692" y="758340"/>
                </a:cubicBezTo>
                <a:cubicBezTo>
                  <a:pt x="9157787" y="771883"/>
                  <a:pt x="9149295" y="782040"/>
                  <a:pt x="9132285" y="782040"/>
                </a:cubicBezTo>
                <a:cubicBezTo>
                  <a:pt x="9116986" y="782040"/>
                  <a:pt x="9099976" y="771883"/>
                  <a:pt x="9094881" y="758340"/>
                </a:cubicBezTo>
                <a:cubicBezTo>
                  <a:pt x="9089785" y="744799"/>
                  <a:pt x="9098277" y="734643"/>
                  <a:pt x="9115276" y="734643"/>
                </a:cubicBezTo>
                <a:close/>
                <a:moveTo>
                  <a:pt x="9033672" y="734643"/>
                </a:moveTo>
                <a:cubicBezTo>
                  <a:pt x="9050682" y="734643"/>
                  <a:pt x="9065981" y="744799"/>
                  <a:pt x="9071088" y="758340"/>
                </a:cubicBezTo>
                <a:cubicBezTo>
                  <a:pt x="9076184" y="771883"/>
                  <a:pt x="9067679" y="782040"/>
                  <a:pt x="9050682" y="782040"/>
                </a:cubicBezTo>
                <a:cubicBezTo>
                  <a:pt x="9035370" y="782040"/>
                  <a:pt x="9018373" y="771883"/>
                  <a:pt x="9013277" y="758340"/>
                </a:cubicBezTo>
                <a:cubicBezTo>
                  <a:pt x="9008169" y="744799"/>
                  <a:pt x="9018373" y="734643"/>
                  <a:pt x="9033672" y="734643"/>
                </a:cubicBezTo>
                <a:close/>
                <a:moveTo>
                  <a:pt x="8950369" y="734643"/>
                </a:moveTo>
                <a:cubicBezTo>
                  <a:pt x="8967367" y="734643"/>
                  <a:pt x="8982667" y="744799"/>
                  <a:pt x="8987762" y="758340"/>
                </a:cubicBezTo>
                <a:cubicBezTo>
                  <a:pt x="8992858" y="771883"/>
                  <a:pt x="8982667" y="782040"/>
                  <a:pt x="8967367" y="782040"/>
                </a:cubicBezTo>
                <a:cubicBezTo>
                  <a:pt x="8952068" y="782040"/>
                  <a:pt x="8935058" y="771883"/>
                  <a:pt x="8929962" y="758340"/>
                </a:cubicBezTo>
                <a:cubicBezTo>
                  <a:pt x="8924867" y="744799"/>
                  <a:pt x="8935058" y="734643"/>
                  <a:pt x="8950369" y="734643"/>
                </a:cubicBezTo>
                <a:close/>
                <a:moveTo>
                  <a:pt x="8868766" y="734643"/>
                </a:moveTo>
                <a:cubicBezTo>
                  <a:pt x="8884065" y="734643"/>
                  <a:pt x="8901074" y="744799"/>
                  <a:pt x="8906170" y="758340"/>
                </a:cubicBezTo>
                <a:cubicBezTo>
                  <a:pt x="8911266" y="771883"/>
                  <a:pt x="8901074" y="782040"/>
                  <a:pt x="8885763" y="782040"/>
                </a:cubicBezTo>
                <a:cubicBezTo>
                  <a:pt x="8870464" y="782040"/>
                  <a:pt x="8853454" y="771883"/>
                  <a:pt x="8848358" y="758340"/>
                </a:cubicBezTo>
                <a:cubicBezTo>
                  <a:pt x="8843263" y="744799"/>
                  <a:pt x="8853454" y="734643"/>
                  <a:pt x="8868766" y="734643"/>
                </a:cubicBezTo>
                <a:close/>
                <a:moveTo>
                  <a:pt x="8785451" y="734643"/>
                </a:moveTo>
                <a:cubicBezTo>
                  <a:pt x="8802460" y="734643"/>
                  <a:pt x="8819459" y="744799"/>
                  <a:pt x="8822868" y="758340"/>
                </a:cubicBezTo>
                <a:cubicBezTo>
                  <a:pt x="8827963" y="771883"/>
                  <a:pt x="8817759" y="782040"/>
                  <a:pt x="8802460" y="782040"/>
                </a:cubicBezTo>
                <a:cubicBezTo>
                  <a:pt x="8787150" y="782040"/>
                  <a:pt x="8770151" y="771883"/>
                  <a:pt x="8765056" y="758340"/>
                </a:cubicBezTo>
                <a:cubicBezTo>
                  <a:pt x="8759948" y="744799"/>
                  <a:pt x="8770151" y="734643"/>
                  <a:pt x="8785451" y="734643"/>
                </a:cubicBezTo>
                <a:close/>
                <a:moveTo>
                  <a:pt x="8702136" y="732949"/>
                </a:moveTo>
                <a:cubicBezTo>
                  <a:pt x="8717436" y="734641"/>
                  <a:pt x="8734446" y="744798"/>
                  <a:pt x="8737843" y="756647"/>
                </a:cubicBezTo>
                <a:cubicBezTo>
                  <a:pt x="8742939" y="770189"/>
                  <a:pt x="8732735" y="780345"/>
                  <a:pt x="8717436" y="780345"/>
                </a:cubicBezTo>
                <a:cubicBezTo>
                  <a:pt x="8702136" y="780345"/>
                  <a:pt x="8685139" y="770189"/>
                  <a:pt x="8681741" y="756647"/>
                </a:cubicBezTo>
                <a:cubicBezTo>
                  <a:pt x="8678332" y="743105"/>
                  <a:pt x="8686837" y="732949"/>
                  <a:pt x="8702136" y="732949"/>
                </a:cubicBezTo>
                <a:close/>
                <a:moveTo>
                  <a:pt x="8620544" y="732949"/>
                </a:moveTo>
                <a:cubicBezTo>
                  <a:pt x="8635844" y="734641"/>
                  <a:pt x="8651143" y="744798"/>
                  <a:pt x="8656239" y="756647"/>
                </a:cubicBezTo>
                <a:cubicBezTo>
                  <a:pt x="8659648" y="770189"/>
                  <a:pt x="8651143" y="780345"/>
                  <a:pt x="8634145" y="780345"/>
                </a:cubicBezTo>
                <a:cubicBezTo>
                  <a:pt x="8618846" y="780345"/>
                  <a:pt x="8601848" y="770189"/>
                  <a:pt x="8598451" y="756647"/>
                </a:cubicBezTo>
                <a:cubicBezTo>
                  <a:pt x="8595042" y="743105"/>
                  <a:pt x="8603547" y="732949"/>
                  <a:pt x="8620544" y="732949"/>
                </a:cubicBezTo>
                <a:close/>
                <a:moveTo>
                  <a:pt x="8538916" y="732949"/>
                </a:moveTo>
                <a:cubicBezTo>
                  <a:pt x="8554216" y="734641"/>
                  <a:pt x="8569526" y="744798"/>
                  <a:pt x="8574635" y="756647"/>
                </a:cubicBezTo>
                <a:cubicBezTo>
                  <a:pt x="8578031" y="770189"/>
                  <a:pt x="8569526" y="780345"/>
                  <a:pt x="8552517" y="780345"/>
                </a:cubicBezTo>
                <a:cubicBezTo>
                  <a:pt x="8537218" y="780345"/>
                  <a:pt x="8520220" y="770189"/>
                  <a:pt x="8516823" y="756647"/>
                </a:cubicBezTo>
                <a:cubicBezTo>
                  <a:pt x="8513414" y="743105"/>
                  <a:pt x="8521919" y="732949"/>
                  <a:pt x="8538916" y="732949"/>
                </a:cubicBezTo>
                <a:close/>
                <a:moveTo>
                  <a:pt x="8455614" y="732949"/>
                </a:moveTo>
                <a:cubicBezTo>
                  <a:pt x="8472624" y="734641"/>
                  <a:pt x="8487923" y="744798"/>
                  <a:pt x="8491320" y="756647"/>
                </a:cubicBezTo>
                <a:cubicBezTo>
                  <a:pt x="8494718" y="770189"/>
                  <a:pt x="8486225" y="780345"/>
                  <a:pt x="8469215" y="780345"/>
                </a:cubicBezTo>
                <a:cubicBezTo>
                  <a:pt x="8453916" y="780345"/>
                  <a:pt x="8436917" y="770189"/>
                  <a:pt x="8433521" y="756647"/>
                </a:cubicBezTo>
                <a:cubicBezTo>
                  <a:pt x="8430123" y="743105"/>
                  <a:pt x="8440315" y="732949"/>
                  <a:pt x="8455614" y="732949"/>
                </a:cubicBezTo>
                <a:close/>
                <a:moveTo>
                  <a:pt x="8374011" y="732949"/>
                </a:moveTo>
                <a:cubicBezTo>
                  <a:pt x="8391008" y="732949"/>
                  <a:pt x="8406319" y="744798"/>
                  <a:pt x="8409717" y="756647"/>
                </a:cubicBezTo>
                <a:cubicBezTo>
                  <a:pt x="8413114" y="770189"/>
                  <a:pt x="8402910" y="780345"/>
                  <a:pt x="8387611" y="780345"/>
                </a:cubicBezTo>
                <a:cubicBezTo>
                  <a:pt x="8372312" y="780345"/>
                  <a:pt x="8355314" y="770189"/>
                  <a:pt x="8351916" y="756647"/>
                </a:cubicBezTo>
                <a:cubicBezTo>
                  <a:pt x="8348520" y="743105"/>
                  <a:pt x="8358711" y="732949"/>
                  <a:pt x="8374011" y="732949"/>
                </a:cubicBezTo>
                <a:close/>
                <a:moveTo>
                  <a:pt x="8292418" y="732949"/>
                </a:moveTo>
                <a:cubicBezTo>
                  <a:pt x="8307718" y="732949"/>
                  <a:pt x="8324727" y="744798"/>
                  <a:pt x="8328124" y="756647"/>
                </a:cubicBezTo>
                <a:cubicBezTo>
                  <a:pt x="8331521" y="770189"/>
                  <a:pt x="8321318" y="780345"/>
                  <a:pt x="8306019" y="780345"/>
                </a:cubicBezTo>
                <a:cubicBezTo>
                  <a:pt x="8290719" y="780345"/>
                  <a:pt x="8273709" y="770189"/>
                  <a:pt x="8270313" y="756647"/>
                </a:cubicBezTo>
                <a:cubicBezTo>
                  <a:pt x="8266915" y="743105"/>
                  <a:pt x="8277107" y="732949"/>
                  <a:pt x="8292418" y="732949"/>
                </a:cubicBezTo>
                <a:close/>
                <a:moveTo>
                  <a:pt x="8210815" y="732949"/>
                </a:moveTo>
                <a:cubicBezTo>
                  <a:pt x="8226114" y="732949"/>
                  <a:pt x="8243124" y="744798"/>
                  <a:pt x="8246521" y="756647"/>
                </a:cubicBezTo>
                <a:cubicBezTo>
                  <a:pt x="8249918" y="770189"/>
                  <a:pt x="8239715" y="780345"/>
                  <a:pt x="8224415" y="780345"/>
                </a:cubicBezTo>
                <a:cubicBezTo>
                  <a:pt x="8209116" y="780345"/>
                  <a:pt x="8192118" y="770189"/>
                  <a:pt x="8188709" y="756647"/>
                </a:cubicBezTo>
                <a:cubicBezTo>
                  <a:pt x="8185312" y="743105"/>
                  <a:pt x="8195515" y="732949"/>
                  <a:pt x="8210815" y="732949"/>
                </a:cubicBezTo>
                <a:close/>
                <a:moveTo>
                  <a:pt x="8127501" y="732949"/>
                </a:moveTo>
                <a:cubicBezTo>
                  <a:pt x="8142800" y="732949"/>
                  <a:pt x="8159798" y="743105"/>
                  <a:pt x="8163195" y="756647"/>
                </a:cubicBezTo>
                <a:cubicBezTo>
                  <a:pt x="8166604" y="770189"/>
                  <a:pt x="8156401" y="780345"/>
                  <a:pt x="8141101" y="780345"/>
                </a:cubicBezTo>
                <a:cubicBezTo>
                  <a:pt x="8125802" y="780345"/>
                  <a:pt x="8108804" y="770189"/>
                  <a:pt x="8105395" y="756647"/>
                </a:cubicBezTo>
                <a:cubicBezTo>
                  <a:pt x="8101998" y="743105"/>
                  <a:pt x="8112201" y="732949"/>
                  <a:pt x="8127501" y="732949"/>
                </a:cubicBezTo>
                <a:close/>
                <a:moveTo>
                  <a:pt x="8045885" y="732949"/>
                </a:moveTo>
                <a:cubicBezTo>
                  <a:pt x="8061184" y="732949"/>
                  <a:pt x="8076483" y="743105"/>
                  <a:pt x="8079892" y="756647"/>
                </a:cubicBezTo>
                <a:cubicBezTo>
                  <a:pt x="8083290" y="770189"/>
                  <a:pt x="8073086" y="780345"/>
                  <a:pt x="8056088" y="780345"/>
                </a:cubicBezTo>
                <a:cubicBezTo>
                  <a:pt x="8040789" y="780345"/>
                  <a:pt x="8023791" y="770189"/>
                  <a:pt x="8022092" y="756647"/>
                </a:cubicBezTo>
                <a:cubicBezTo>
                  <a:pt x="8018683" y="743105"/>
                  <a:pt x="8028887" y="732949"/>
                  <a:pt x="8045885" y="732949"/>
                </a:cubicBezTo>
                <a:close/>
                <a:moveTo>
                  <a:pt x="7964280" y="732949"/>
                </a:moveTo>
                <a:cubicBezTo>
                  <a:pt x="7981290" y="732949"/>
                  <a:pt x="7994891" y="743105"/>
                  <a:pt x="7998300" y="756647"/>
                </a:cubicBezTo>
                <a:cubicBezTo>
                  <a:pt x="8001697" y="770189"/>
                  <a:pt x="7991493" y="780345"/>
                  <a:pt x="7974496" y="780345"/>
                </a:cubicBezTo>
                <a:cubicBezTo>
                  <a:pt x="7959184" y="780345"/>
                  <a:pt x="7943885" y="770189"/>
                  <a:pt x="7940488" y="756647"/>
                </a:cubicBezTo>
                <a:cubicBezTo>
                  <a:pt x="7937079" y="743105"/>
                  <a:pt x="7947283" y="732949"/>
                  <a:pt x="7964280" y="732949"/>
                </a:cubicBezTo>
                <a:close/>
                <a:moveTo>
                  <a:pt x="7879268" y="732949"/>
                </a:moveTo>
                <a:cubicBezTo>
                  <a:pt x="7894567" y="732949"/>
                  <a:pt x="7909866" y="743105"/>
                  <a:pt x="7913275" y="756647"/>
                </a:cubicBezTo>
                <a:cubicBezTo>
                  <a:pt x="7916673" y="770189"/>
                  <a:pt x="7906469" y="780345"/>
                  <a:pt x="7889471" y="780345"/>
                </a:cubicBezTo>
                <a:cubicBezTo>
                  <a:pt x="7874172" y="780345"/>
                  <a:pt x="7858873" y="770189"/>
                  <a:pt x="7855475" y="756647"/>
                </a:cubicBezTo>
                <a:cubicBezTo>
                  <a:pt x="7852066" y="743105"/>
                  <a:pt x="7862270" y="732949"/>
                  <a:pt x="7879268" y="732949"/>
                </a:cubicBezTo>
                <a:close/>
                <a:moveTo>
                  <a:pt x="7795965" y="732949"/>
                </a:moveTo>
                <a:cubicBezTo>
                  <a:pt x="7812963" y="732949"/>
                  <a:pt x="7828262" y="743105"/>
                  <a:pt x="7829961" y="756647"/>
                </a:cubicBezTo>
                <a:cubicBezTo>
                  <a:pt x="7833370" y="770189"/>
                  <a:pt x="7821468" y="780345"/>
                  <a:pt x="7806169" y="780345"/>
                </a:cubicBezTo>
                <a:cubicBezTo>
                  <a:pt x="7790869" y="780345"/>
                  <a:pt x="7775571" y="770189"/>
                  <a:pt x="7772161" y="756647"/>
                </a:cubicBezTo>
                <a:cubicBezTo>
                  <a:pt x="7768765" y="743105"/>
                  <a:pt x="7780666" y="732949"/>
                  <a:pt x="7795965" y="732949"/>
                </a:cubicBezTo>
                <a:close/>
                <a:moveTo>
                  <a:pt x="7714361" y="732949"/>
                </a:moveTo>
                <a:cubicBezTo>
                  <a:pt x="7731372" y="732949"/>
                  <a:pt x="7746671" y="743105"/>
                  <a:pt x="7748369" y="756647"/>
                </a:cubicBezTo>
                <a:cubicBezTo>
                  <a:pt x="7751767" y="770189"/>
                  <a:pt x="7739877" y="780345"/>
                  <a:pt x="7724578" y="780345"/>
                </a:cubicBezTo>
                <a:cubicBezTo>
                  <a:pt x="7709267" y="780345"/>
                  <a:pt x="7693967" y="770189"/>
                  <a:pt x="7690558" y="756647"/>
                </a:cubicBezTo>
                <a:cubicBezTo>
                  <a:pt x="7687161" y="743105"/>
                  <a:pt x="7699063" y="732949"/>
                  <a:pt x="7714361" y="732949"/>
                </a:cubicBezTo>
                <a:close/>
                <a:moveTo>
                  <a:pt x="7637865" y="732949"/>
                </a:moveTo>
                <a:cubicBezTo>
                  <a:pt x="7654865" y="732949"/>
                  <a:pt x="7670165" y="743105"/>
                  <a:pt x="7671862" y="756647"/>
                </a:cubicBezTo>
                <a:cubicBezTo>
                  <a:pt x="7675259" y="770189"/>
                  <a:pt x="7663369" y="780345"/>
                  <a:pt x="7648070" y="780345"/>
                </a:cubicBezTo>
                <a:cubicBezTo>
                  <a:pt x="7632770" y="780345"/>
                  <a:pt x="7617471" y="770189"/>
                  <a:pt x="7614061" y="756647"/>
                </a:cubicBezTo>
                <a:cubicBezTo>
                  <a:pt x="7612363" y="743105"/>
                  <a:pt x="7622566" y="732949"/>
                  <a:pt x="7637865" y="732949"/>
                </a:cubicBezTo>
                <a:close/>
                <a:moveTo>
                  <a:pt x="7554559" y="732949"/>
                </a:moveTo>
                <a:cubicBezTo>
                  <a:pt x="7571570" y="732949"/>
                  <a:pt x="7586861" y="743105"/>
                  <a:pt x="7588559" y="756647"/>
                </a:cubicBezTo>
                <a:cubicBezTo>
                  <a:pt x="7590259" y="770189"/>
                  <a:pt x="7580053" y="780345"/>
                  <a:pt x="7564759" y="780345"/>
                </a:cubicBezTo>
                <a:cubicBezTo>
                  <a:pt x="7549465" y="780345"/>
                  <a:pt x="7534163" y="770189"/>
                  <a:pt x="7530769" y="756647"/>
                </a:cubicBezTo>
                <a:cubicBezTo>
                  <a:pt x="7529071" y="743105"/>
                  <a:pt x="7539262" y="732949"/>
                  <a:pt x="7554559" y="732949"/>
                </a:cubicBezTo>
                <a:close/>
                <a:moveTo>
                  <a:pt x="7474647" y="731253"/>
                </a:moveTo>
                <a:cubicBezTo>
                  <a:pt x="7488257" y="732946"/>
                  <a:pt x="7503557" y="743102"/>
                  <a:pt x="7506950" y="754951"/>
                </a:cubicBezTo>
                <a:cubicBezTo>
                  <a:pt x="7508652" y="768493"/>
                  <a:pt x="7498458" y="778650"/>
                  <a:pt x="7483150" y="778650"/>
                </a:cubicBezTo>
                <a:cubicBezTo>
                  <a:pt x="7467850" y="778650"/>
                  <a:pt x="7452550" y="768493"/>
                  <a:pt x="7450840" y="754951"/>
                </a:cubicBezTo>
                <a:cubicBezTo>
                  <a:pt x="7449140" y="741410"/>
                  <a:pt x="7459347" y="731253"/>
                  <a:pt x="7474647" y="731253"/>
                </a:cubicBezTo>
                <a:close/>
                <a:moveTo>
                  <a:pt x="7391353" y="731253"/>
                </a:moveTo>
                <a:cubicBezTo>
                  <a:pt x="7406652" y="732946"/>
                  <a:pt x="7421955" y="743102"/>
                  <a:pt x="7423651" y="754951"/>
                </a:cubicBezTo>
                <a:cubicBezTo>
                  <a:pt x="7425349" y="768493"/>
                  <a:pt x="7415157" y="778650"/>
                  <a:pt x="7398161" y="778650"/>
                </a:cubicBezTo>
                <a:cubicBezTo>
                  <a:pt x="7382847" y="778650"/>
                  <a:pt x="7367548" y="768493"/>
                  <a:pt x="7365850" y="754951"/>
                </a:cubicBezTo>
                <a:cubicBezTo>
                  <a:pt x="7364152" y="741410"/>
                  <a:pt x="7374355" y="731253"/>
                  <a:pt x="7391353" y="731253"/>
                </a:cubicBezTo>
                <a:close/>
                <a:moveTo>
                  <a:pt x="7309745" y="731253"/>
                </a:moveTo>
                <a:cubicBezTo>
                  <a:pt x="7325047" y="732946"/>
                  <a:pt x="7340344" y="743102"/>
                  <a:pt x="7342045" y="754951"/>
                </a:cubicBezTo>
                <a:cubicBezTo>
                  <a:pt x="7343743" y="768493"/>
                  <a:pt x="7333551" y="778650"/>
                  <a:pt x="7316556" y="778650"/>
                </a:cubicBezTo>
                <a:cubicBezTo>
                  <a:pt x="7301241" y="778650"/>
                  <a:pt x="7285941" y="768493"/>
                  <a:pt x="7284243" y="754951"/>
                </a:cubicBezTo>
                <a:cubicBezTo>
                  <a:pt x="7282544" y="741410"/>
                  <a:pt x="7292750" y="731253"/>
                  <a:pt x="7309745" y="731253"/>
                </a:cubicBezTo>
                <a:close/>
                <a:moveTo>
                  <a:pt x="7228129" y="731253"/>
                </a:moveTo>
                <a:cubicBezTo>
                  <a:pt x="7243427" y="732946"/>
                  <a:pt x="7258728" y="743102"/>
                  <a:pt x="7260424" y="754951"/>
                </a:cubicBezTo>
                <a:cubicBezTo>
                  <a:pt x="7262138" y="768493"/>
                  <a:pt x="7250234" y="778650"/>
                  <a:pt x="7234933" y="778650"/>
                </a:cubicBezTo>
                <a:cubicBezTo>
                  <a:pt x="7219635" y="778650"/>
                  <a:pt x="7204323" y="768493"/>
                  <a:pt x="7202613" y="754951"/>
                </a:cubicBezTo>
                <a:cubicBezTo>
                  <a:pt x="7200913" y="741410"/>
                  <a:pt x="7212817" y="731253"/>
                  <a:pt x="7228129" y="731253"/>
                </a:cubicBezTo>
                <a:close/>
                <a:moveTo>
                  <a:pt x="7144835" y="731253"/>
                </a:moveTo>
                <a:cubicBezTo>
                  <a:pt x="7160134" y="732946"/>
                  <a:pt x="7175436" y="743102"/>
                  <a:pt x="7177135" y="754951"/>
                </a:cubicBezTo>
                <a:cubicBezTo>
                  <a:pt x="7178831" y="768493"/>
                  <a:pt x="7166931" y="778650"/>
                  <a:pt x="7151629" y="778650"/>
                </a:cubicBezTo>
                <a:cubicBezTo>
                  <a:pt x="7136331" y="778650"/>
                  <a:pt x="7121035" y="768493"/>
                  <a:pt x="7119337" y="754951"/>
                </a:cubicBezTo>
                <a:cubicBezTo>
                  <a:pt x="7117638" y="741410"/>
                  <a:pt x="7129537" y="731253"/>
                  <a:pt x="7144835" y="731253"/>
                </a:cubicBezTo>
                <a:close/>
                <a:moveTo>
                  <a:pt x="7061531" y="731253"/>
                </a:moveTo>
                <a:cubicBezTo>
                  <a:pt x="7078530" y="732946"/>
                  <a:pt x="7092130" y="743102"/>
                  <a:pt x="7093825" y="754951"/>
                </a:cubicBezTo>
                <a:cubicBezTo>
                  <a:pt x="7095537" y="768493"/>
                  <a:pt x="7083640" y="778650"/>
                  <a:pt x="7068337" y="778650"/>
                </a:cubicBezTo>
                <a:cubicBezTo>
                  <a:pt x="7053044" y="778650"/>
                  <a:pt x="7037746" y="768493"/>
                  <a:pt x="7036034" y="754951"/>
                </a:cubicBezTo>
                <a:cubicBezTo>
                  <a:pt x="7034339" y="741410"/>
                  <a:pt x="7046239" y="731253"/>
                  <a:pt x="7061531" y="731253"/>
                </a:cubicBezTo>
                <a:close/>
                <a:moveTo>
                  <a:pt x="6979923" y="731253"/>
                </a:moveTo>
                <a:cubicBezTo>
                  <a:pt x="6995218" y="731253"/>
                  <a:pt x="7010514" y="743102"/>
                  <a:pt x="7012214" y="754951"/>
                </a:cubicBezTo>
                <a:cubicBezTo>
                  <a:pt x="7013923" y="768493"/>
                  <a:pt x="7002024" y="778650"/>
                  <a:pt x="6986726" y="778650"/>
                </a:cubicBezTo>
                <a:cubicBezTo>
                  <a:pt x="6971430" y="778650"/>
                  <a:pt x="6956135" y="768493"/>
                  <a:pt x="6954437" y="754951"/>
                </a:cubicBezTo>
                <a:cubicBezTo>
                  <a:pt x="6952723" y="741410"/>
                  <a:pt x="6964625" y="731253"/>
                  <a:pt x="6979923" y="731253"/>
                </a:cubicBezTo>
                <a:close/>
                <a:moveTo>
                  <a:pt x="6900045" y="731253"/>
                </a:moveTo>
                <a:cubicBezTo>
                  <a:pt x="6915340" y="731253"/>
                  <a:pt x="6928938" y="743102"/>
                  <a:pt x="6930638" y="754951"/>
                </a:cubicBezTo>
                <a:cubicBezTo>
                  <a:pt x="6932336" y="768493"/>
                  <a:pt x="6920434" y="778650"/>
                  <a:pt x="6905136" y="778650"/>
                </a:cubicBezTo>
                <a:cubicBezTo>
                  <a:pt x="6889841" y="778650"/>
                  <a:pt x="6874545" y="768493"/>
                  <a:pt x="6874545" y="754951"/>
                </a:cubicBezTo>
                <a:cubicBezTo>
                  <a:pt x="6872835" y="741410"/>
                  <a:pt x="6884750" y="731253"/>
                  <a:pt x="6900045" y="731253"/>
                </a:cubicBezTo>
                <a:close/>
                <a:moveTo>
                  <a:pt x="6818442" y="731253"/>
                </a:moveTo>
                <a:cubicBezTo>
                  <a:pt x="6833739" y="731253"/>
                  <a:pt x="6847339" y="743102"/>
                  <a:pt x="6849049" y="754951"/>
                </a:cubicBezTo>
                <a:cubicBezTo>
                  <a:pt x="6850747" y="768493"/>
                  <a:pt x="6838845" y="778650"/>
                  <a:pt x="6821855" y="778650"/>
                </a:cubicBezTo>
                <a:cubicBezTo>
                  <a:pt x="6806558" y="778650"/>
                  <a:pt x="6791258" y="768493"/>
                  <a:pt x="6791258" y="754951"/>
                </a:cubicBezTo>
                <a:cubicBezTo>
                  <a:pt x="6789580" y="741410"/>
                  <a:pt x="6801449" y="731253"/>
                  <a:pt x="6818442" y="731253"/>
                </a:cubicBezTo>
                <a:close/>
                <a:moveTo>
                  <a:pt x="6733510" y="727870"/>
                </a:moveTo>
                <a:cubicBezTo>
                  <a:pt x="6748801" y="729563"/>
                  <a:pt x="6764106" y="739719"/>
                  <a:pt x="6764106" y="751568"/>
                </a:cubicBezTo>
                <a:cubicBezTo>
                  <a:pt x="6765805" y="765110"/>
                  <a:pt x="6753909" y="775267"/>
                  <a:pt x="6736911" y="775267"/>
                </a:cubicBezTo>
                <a:cubicBezTo>
                  <a:pt x="6721601" y="775267"/>
                  <a:pt x="6706306" y="765110"/>
                  <a:pt x="6706306" y="751568"/>
                </a:cubicBezTo>
                <a:cubicBezTo>
                  <a:pt x="6704606" y="738026"/>
                  <a:pt x="6716506" y="727870"/>
                  <a:pt x="6733510" y="727870"/>
                </a:cubicBezTo>
                <a:close/>
                <a:moveTo>
                  <a:pt x="6650206" y="727870"/>
                </a:moveTo>
                <a:cubicBezTo>
                  <a:pt x="6667206" y="727870"/>
                  <a:pt x="6680800" y="739719"/>
                  <a:pt x="6680800" y="751568"/>
                </a:cubicBezTo>
                <a:cubicBezTo>
                  <a:pt x="6682498" y="765110"/>
                  <a:pt x="6670608" y="775267"/>
                  <a:pt x="6653604" y="775267"/>
                </a:cubicBezTo>
                <a:cubicBezTo>
                  <a:pt x="6638307" y="775267"/>
                  <a:pt x="6624707" y="765110"/>
                  <a:pt x="6622995" y="751568"/>
                </a:cubicBezTo>
                <a:cubicBezTo>
                  <a:pt x="6621298" y="738026"/>
                  <a:pt x="6634896" y="727870"/>
                  <a:pt x="6650206" y="727870"/>
                </a:cubicBezTo>
                <a:close/>
                <a:moveTo>
                  <a:pt x="6568623" y="727870"/>
                </a:moveTo>
                <a:cubicBezTo>
                  <a:pt x="6583923" y="727870"/>
                  <a:pt x="6597523" y="739719"/>
                  <a:pt x="6599218" y="751568"/>
                </a:cubicBezTo>
                <a:cubicBezTo>
                  <a:pt x="6600929" y="765110"/>
                  <a:pt x="6587334" y="775267"/>
                  <a:pt x="6572038" y="775267"/>
                </a:cubicBezTo>
                <a:cubicBezTo>
                  <a:pt x="6556731" y="775267"/>
                  <a:pt x="6543139" y="765110"/>
                  <a:pt x="6541434" y="751568"/>
                </a:cubicBezTo>
                <a:cubicBezTo>
                  <a:pt x="6539733" y="738026"/>
                  <a:pt x="6553330" y="727870"/>
                  <a:pt x="6568623" y="727870"/>
                </a:cubicBezTo>
                <a:close/>
                <a:moveTo>
                  <a:pt x="6487016" y="727870"/>
                </a:moveTo>
                <a:cubicBezTo>
                  <a:pt x="6502313" y="727870"/>
                  <a:pt x="6515908" y="738026"/>
                  <a:pt x="6517606" y="751568"/>
                </a:cubicBezTo>
                <a:cubicBezTo>
                  <a:pt x="6517606" y="765110"/>
                  <a:pt x="6505710" y="775267"/>
                  <a:pt x="6490410" y="775267"/>
                </a:cubicBezTo>
                <a:cubicBezTo>
                  <a:pt x="6475114" y="775267"/>
                  <a:pt x="6461513" y="765110"/>
                  <a:pt x="6459813" y="751568"/>
                </a:cubicBezTo>
                <a:cubicBezTo>
                  <a:pt x="6459813" y="738026"/>
                  <a:pt x="6471717" y="727870"/>
                  <a:pt x="6487016" y="727870"/>
                </a:cubicBezTo>
                <a:close/>
                <a:moveTo>
                  <a:pt x="6403709" y="727870"/>
                </a:moveTo>
                <a:cubicBezTo>
                  <a:pt x="6420716" y="727870"/>
                  <a:pt x="6434308" y="738026"/>
                  <a:pt x="6434308" y="751568"/>
                </a:cubicBezTo>
                <a:cubicBezTo>
                  <a:pt x="6434308" y="765110"/>
                  <a:pt x="6422428" y="775267"/>
                  <a:pt x="6407118" y="775267"/>
                </a:cubicBezTo>
                <a:cubicBezTo>
                  <a:pt x="6391822" y="775267"/>
                  <a:pt x="6378221" y="765110"/>
                  <a:pt x="6376525" y="751568"/>
                </a:cubicBezTo>
                <a:cubicBezTo>
                  <a:pt x="6376525" y="738026"/>
                  <a:pt x="6388410" y="727870"/>
                  <a:pt x="6403709" y="727870"/>
                </a:cubicBezTo>
                <a:close/>
                <a:moveTo>
                  <a:pt x="6322147" y="727870"/>
                </a:moveTo>
                <a:cubicBezTo>
                  <a:pt x="6339149" y="727870"/>
                  <a:pt x="6352745" y="738026"/>
                  <a:pt x="6352745" y="751568"/>
                </a:cubicBezTo>
                <a:cubicBezTo>
                  <a:pt x="6352745" y="765110"/>
                  <a:pt x="6340852" y="775267"/>
                  <a:pt x="6325549" y="775267"/>
                </a:cubicBezTo>
                <a:cubicBezTo>
                  <a:pt x="6310260" y="775267"/>
                  <a:pt x="6296659" y="765110"/>
                  <a:pt x="6294957" y="751568"/>
                </a:cubicBezTo>
                <a:cubicBezTo>
                  <a:pt x="6294957" y="738026"/>
                  <a:pt x="6306848" y="727870"/>
                  <a:pt x="6322147" y="727870"/>
                </a:cubicBezTo>
                <a:close/>
                <a:moveTo>
                  <a:pt x="6240555" y="727870"/>
                </a:moveTo>
                <a:cubicBezTo>
                  <a:pt x="6255854" y="727870"/>
                  <a:pt x="6269452" y="738026"/>
                  <a:pt x="6269452" y="751568"/>
                </a:cubicBezTo>
                <a:cubicBezTo>
                  <a:pt x="6269452" y="765110"/>
                  <a:pt x="6257555" y="775267"/>
                  <a:pt x="6240555" y="775267"/>
                </a:cubicBezTo>
                <a:cubicBezTo>
                  <a:pt x="6225259" y="775267"/>
                  <a:pt x="6211661" y="765110"/>
                  <a:pt x="6211661" y="751568"/>
                </a:cubicBezTo>
                <a:cubicBezTo>
                  <a:pt x="6211661" y="738026"/>
                  <a:pt x="6223557" y="727870"/>
                  <a:pt x="6240555" y="727870"/>
                </a:cubicBezTo>
                <a:close/>
                <a:moveTo>
                  <a:pt x="5995761" y="727870"/>
                </a:moveTo>
                <a:cubicBezTo>
                  <a:pt x="6011057" y="727870"/>
                  <a:pt x="6022956" y="738026"/>
                  <a:pt x="6024651" y="751568"/>
                </a:cubicBezTo>
                <a:cubicBezTo>
                  <a:pt x="6024651" y="765110"/>
                  <a:pt x="6011057" y="775267"/>
                  <a:pt x="5995761" y="775267"/>
                </a:cubicBezTo>
                <a:cubicBezTo>
                  <a:pt x="5980468" y="775267"/>
                  <a:pt x="5966871" y="765110"/>
                  <a:pt x="5966871" y="751568"/>
                </a:cubicBezTo>
                <a:cubicBezTo>
                  <a:pt x="5966871" y="738026"/>
                  <a:pt x="5980468" y="727870"/>
                  <a:pt x="5995761" y="727870"/>
                </a:cubicBezTo>
                <a:close/>
                <a:moveTo>
                  <a:pt x="5912478" y="727870"/>
                </a:moveTo>
                <a:cubicBezTo>
                  <a:pt x="5929478" y="727870"/>
                  <a:pt x="5941387" y="738026"/>
                  <a:pt x="5941387" y="751568"/>
                </a:cubicBezTo>
                <a:cubicBezTo>
                  <a:pt x="5941387" y="765110"/>
                  <a:pt x="5927775" y="775267"/>
                  <a:pt x="5912478" y="775267"/>
                </a:cubicBezTo>
                <a:cubicBezTo>
                  <a:pt x="5897178" y="775267"/>
                  <a:pt x="5883574" y="765110"/>
                  <a:pt x="5883574" y="751568"/>
                </a:cubicBezTo>
                <a:cubicBezTo>
                  <a:pt x="5883574" y="738026"/>
                  <a:pt x="5897178" y="727870"/>
                  <a:pt x="5912478" y="727870"/>
                </a:cubicBezTo>
                <a:close/>
                <a:moveTo>
                  <a:pt x="5829072" y="727870"/>
                </a:moveTo>
                <a:cubicBezTo>
                  <a:pt x="5846121" y="727870"/>
                  <a:pt x="5859751" y="738026"/>
                  <a:pt x="5858054" y="751568"/>
                </a:cubicBezTo>
                <a:cubicBezTo>
                  <a:pt x="5858054" y="765110"/>
                  <a:pt x="5844456" y="775267"/>
                  <a:pt x="5829072" y="775267"/>
                </a:cubicBezTo>
                <a:cubicBezTo>
                  <a:pt x="5813741" y="775267"/>
                  <a:pt x="5800164" y="765110"/>
                  <a:pt x="5800164" y="751568"/>
                </a:cubicBezTo>
                <a:cubicBezTo>
                  <a:pt x="5800164" y="738026"/>
                  <a:pt x="5813741" y="727870"/>
                  <a:pt x="5829072" y="727870"/>
                </a:cubicBezTo>
                <a:close/>
                <a:moveTo>
                  <a:pt x="5422763" y="727870"/>
                </a:moveTo>
                <a:cubicBezTo>
                  <a:pt x="5438067" y="729563"/>
                  <a:pt x="5449965" y="739719"/>
                  <a:pt x="5449965" y="751568"/>
                </a:cubicBezTo>
                <a:cubicBezTo>
                  <a:pt x="5449965" y="765110"/>
                  <a:pt x="5434671" y="775267"/>
                  <a:pt x="5419367" y="775267"/>
                </a:cubicBezTo>
                <a:cubicBezTo>
                  <a:pt x="5404058" y="775267"/>
                  <a:pt x="5390454" y="765110"/>
                  <a:pt x="5392154" y="751568"/>
                </a:cubicBezTo>
                <a:cubicBezTo>
                  <a:pt x="5393850" y="738026"/>
                  <a:pt x="5407458" y="727870"/>
                  <a:pt x="5422763" y="727870"/>
                </a:cubicBezTo>
                <a:close/>
                <a:moveTo>
                  <a:pt x="3200591" y="726182"/>
                </a:moveTo>
                <a:cubicBezTo>
                  <a:pt x="3215887" y="727874"/>
                  <a:pt x="3224394" y="738031"/>
                  <a:pt x="3220984" y="749880"/>
                </a:cubicBezTo>
                <a:cubicBezTo>
                  <a:pt x="3215887" y="763422"/>
                  <a:pt x="3200591" y="773578"/>
                  <a:pt x="3183582" y="773578"/>
                </a:cubicBezTo>
                <a:cubicBezTo>
                  <a:pt x="3168281" y="773578"/>
                  <a:pt x="3158079" y="763422"/>
                  <a:pt x="3163175" y="749880"/>
                </a:cubicBezTo>
                <a:cubicBezTo>
                  <a:pt x="3168281" y="736337"/>
                  <a:pt x="3183582" y="726182"/>
                  <a:pt x="3200591" y="726182"/>
                </a:cubicBezTo>
                <a:close/>
                <a:moveTo>
                  <a:pt x="2705828" y="726182"/>
                </a:moveTo>
                <a:cubicBezTo>
                  <a:pt x="2722838" y="727874"/>
                  <a:pt x="2731331" y="738031"/>
                  <a:pt x="2726235" y="749880"/>
                </a:cubicBezTo>
                <a:cubicBezTo>
                  <a:pt x="2721139" y="763422"/>
                  <a:pt x="2704130" y="773578"/>
                  <a:pt x="2688820" y="773578"/>
                </a:cubicBezTo>
                <a:cubicBezTo>
                  <a:pt x="2673519" y="773578"/>
                  <a:pt x="2663329" y="763422"/>
                  <a:pt x="2668424" y="749880"/>
                </a:cubicBezTo>
                <a:cubicBezTo>
                  <a:pt x="2673519" y="736337"/>
                  <a:pt x="2690517" y="726182"/>
                  <a:pt x="2705828" y="726182"/>
                </a:cubicBezTo>
                <a:close/>
                <a:moveTo>
                  <a:pt x="2624225" y="726182"/>
                </a:moveTo>
                <a:cubicBezTo>
                  <a:pt x="2639525" y="726182"/>
                  <a:pt x="2648017" y="738031"/>
                  <a:pt x="2642922" y="749880"/>
                </a:cubicBezTo>
                <a:cubicBezTo>
                  <a:pt x="2637826" y="763422"/>
                  <a:pt x="2620816" y="773578"/>
                  <a:pt x="2603819" y="773578"/>
                </a:cubicBezTo>
                <a:cubicBezTo>
                  <a:pt x="2588507" y="773578"/>
                  <a:pt x="2580014" y="763422"/>
                  <a:pt x="2585110" y="749880"/>
                </a:cubicBezTo>
                <a:cubicBezTo>
                  <a:pt x="2590206" y="736337"/>
                  <a:pt x="2607216" y="726182"/>
                  <a:pt x="2624225" y="726182"/>
                </a:cubicBezTo>
                <a:close/>
                <a:moveTo>
                  <a:pt x="2546024" y="726182"/>
                </a:moveTo>
                <a:cubicBezTo>
                  <a:pt x="2561323" y="726182"/>
                  <a:pt x="2569815" y="738031"/>
                  <a:pt x="2564720" y="749880"/>
                </a:cubicBezTo>
                <a:cubicBezTo>
                  <a:pt x="2559624" y="763422"/>
                  <a:pt x="2542626" y="773578"/>
                  <a:pt x="2525617" y="773578"/>
                </a:cubicBezTo>
                <a:cubicBezTo>
                  <a:pt x="2510318" y="773578"/>
                  <a:pt x="2501825" y="763422"/>
                  <a:pt x="2506920" y="749880"/>
                </a:cubicBezTo>
                <a:cubicBezTo>
                  <a:pt x="2512028" y="736337"/>
                  <a:pt x="2529026" y="726182"/>
                  <a:pt x="2546024" y="726182"/>
                </a:cubicBezTo>
                <a:close/>
                <a:moveTo>
                  <a:pt x="2464421" y="726182"/>
                </a:moveTo>
                <a:cubicBezTo>
                  <a:pt x="2479732" y="726182"/>
                  <a:pt x="2488225" y="736337"/>
                  <a:pt x="2483129" y="749880"/>
                </a:cubicBezTo>
                <a:cubicBezTo>
                  <a:pt x="2478033" y="763422"/>
                  <a:pt x="2461023" y="773578"/>
                  <a:pt x="2444014" y="773578"/>
                </a:cubicBezTo>
                <a:cubicBezTo>
                  <a:pt x="2428715" y="773578"/>
                  <a:pt x="2420222" y="763422"/>
                  <a:pt x="2425317" y="749880"/>
                </a:cubicBezTo>
                <a:cubicBezTo>
                  <a:pt x="2430425" y="736337"/>
                  <a:pt x="2447423" y="726182"/>
                  <a:pt x="2464421" y="726182"/>
                </a:cubicBezTo>
                <a:close/>
                <a:moveTo>
                  <a:pt x="2381119" y="726182"/>
                </a:moveTo>
                <a:cubicBezTo>
                  <a:pt x="2396417" y="726182"/>
                  <a:pt x="2404922" y="736337"/>
                  <a:pt x="2399826" y="749880"/>
                </a:cubicBezTo>
                <a:cubicBezTo>
                  <a:pt x="2394719" y="763422"/>
                  <a:pt x="2376023" y="773578"/>
                  <a:pt x="2360724" y="773578"/>
                </a:cubicBezTo>
                <a:cubicBezTo>
                  <a:pt x="2345413" y="773578"/>
                  <a:pt x="2336908" y="763422"/>
                  <a:pt x="2342016" y="749880"/>
                </a:cubicBezTo>
                <a:cubicBezTo>
                  <a:pt x="2347112" y="736337"/>
                  <a:pt x="2365820" y="726182"/>
                  <a:pt x="2381119" y="726182"/>
                </a:cubicBezTo>
                <a:close/>
                <a:moveTo>
                  <a:pt x="2297829" y="726182"/>
                </a:moveTo>
                <a:cubicBezTo>
                  <a:pt x="2314826" y="726182"/>
                  <a:pt x="2323330" y="736337"/>
                  <a:pt x="2316525" y="749880"/>
                </a:cubicBezTo>
                <a:cubicBezTo>
                  <a:pt x="2311429" y="763422"/>
                  <a:pt x="2292721" y="773578"/>
                  <a:pt x="2277422" y="773578"/>
                </a:cubicBezTo>
                <a:cubicBezTo>
                  <a:pt x="2262123" y="773578"/>
                  <a:pt x="2253630" y="763422"/>
                  <a:pt x="2258725" y="749880"/>
                </a:cubicBezTo>
                <a:cubicBezTo>
                  <a:pt x="2263833" y="736337"/>
                  <a:pt x="2282529" y="726182"/>
                  <a:pt x="2297829" y="726182"/>
                </a:cubicBezTo>
                <a:close/>
                <a:moveTo>
                  <a:pt x="2216203" y="726182"/>
                </a:moveTo>
                <a:cubicBezTo>
                  <a:pt x="2233211" y="726182"/>
                  <a:pt x="2241716" y="736337"/>
                  <a:pt x="2234910" y="749880"/>
                </a:cubicBezTo>
                <a:cubicBezTo>
                  <a:pt x="2229803" y="763422"/>
                  <a:pt x="2211107" y="773578"/>
                  <a:pt x="2195808" y="773578"/>
                </a:cubicBezTo>
                <a:cubicBezTo>
                  <a:pt x="2180496" y="773578"/>
                  <a:pt x="2172003" y="763422"/>
                  <a:pt x="2177099" y="749880"/>
                </a:cubicBezTo>
                <a:cubicBezTo>
                  <a:pt x="2182207" y="736337"/>
                  <a:pt x="2200903" y="726182"/>
                  <a:pt x="2216203" y="726182"/>
                </a:cubicBezTo>
                <a:close/>
                <a:moveTo>
                  <a:pt x="2134607" y="726182"/>
                </a:moveTo>
                <a:cubicBezTo>
                  <a:pt x="2149907" y="726182"/>
                  <a:pt x="2158411" y="736337"/>
                  <a:pt x="2153304" y="749880"/>
                </a:cubicBezTo>
                <a:cubicBezTo>
                  <a:pt x="2146509" y="763422"/>
                  <a:pt x="2129500" y="773578"/>
                  <a:pt x="2114200" y="773578"/>
                </a:cubicBezTo>
                <a:cubicBezTo>
                  <a:pt x="2098901" y="773578"/>
                  <a:pt x="2090396" y="763422"/>
                  <a:pt x="2095493" y="749880"/>
                </a:cubicBezTo>
                <a:cubicBezTo>
                  <a:pt x="2102298" y="736337"/>
                  <a:pt x="2119296" y="726182"/>
                  <a:pt x="2134607" y="726182"/>
                </a:cubicBezTo>
                <a:close/>
                <a:moveTo>
                  <a:pt x="2056390" y="726182"/>
                </a:moveTo>
                <a:cubicBezTo>
                  <a:pt x="2069991" y="726182"/>
                  <a:pt x="2076797" y="736337"/>
                  <a:pt x="2071701" y="749880"/>
                </a:cubicBezTo>
                <a:cubicBezTo>
                  <a:pt x="2064895" y="763422"/>
                  <a:pt x="2047897" y="773578"/>
                  <a:pt x="2032598" y="773578"/>
                </a:cubicBezTo>
                <a:cubicBezTo>
                  <a:pt x="2017298" y="773578"/>
                  <a:pt x="2008782" y="763422"/>
                  <a:pt x="2015588" y="749880"/>
                </a:cubicBezTo>
                <a:cubicBezTo>
                  <a:pt x="2022394" y="736337"/>
                  <a:pt x="2039392" y="726182"/>
                  <a:pt x="2056390" y="726182"/>
                </a:cubicBezTo>
                <a:close/>
                <a:moveTo>
                  <a:pt x="1971378" y="726182"/>
                </a:moveTo>
                <a:cubicBezTo>
                  <a:pt x="1986678" y="726182"/>
                  <a:pt x="1993495" y="736337"/>
                  <a:pt x="1988376" y="749880"/>
                </a:cubicBezTo>
                <a:cubicBezTo>
                  <a:pt x="1981582" y="763422"/>
                  <a:pt x="1964584" y="773578"/>
                  <a:pt x="1947574" y="773578"/>
                </a:cubicBezTo>
                <a:cubicBezTo>
                  <a:pt x="1930576" y="773578"/>
                  <a:pt x="1923782" y="763422"/>
                  <a:pt x="1930576" y="749880"/>
                </a:cubicBezTo>
                <a:cubicBezTo>
                  <a:pt x="1937383" y="736337"/>
                  <a:pt x="1954380" y="726182"/>
                  <a:pt x="1971378" y="726182"/>
                </a:cubicBezTo>
                <a:close/>
                <a:moveTo>
                  <a:pt x="1888089" y="726182"/>
                </a:moveTo>
                <a:cubicBezTo>
                  <a:pt x="1903399" y="726182"/>
                  <a:pt x="1911904" y="736337"/>
                  <a:pt x="1905097" y="749880"/>
                </a:cubicBezTo>
                <a:cubicBezTo>
                  <a:pt x="1898303" y="763422"/>
                  <a:pt x="1881294" y="773578"/>
                  <a:pt x="1864285" y="773578"/>
                </a:cubicBezTo>
                <a:cubicBezTo>
                  <a:pt x="1848985" y="773578"/>
                  <a:pt x="1840492" y="763422"/>
                  <a:pt x="1847287" y="749880"/>
                </a:cubicBezTo>
                <a:cubicBezTo>
                  <a:pt x="1854093" y="736337"/>
                  <a:pt x="1871091" y="726182"/>
                  <a:pt x="1888089" y="726182"/>
                </a:cubicBezTo>
                <a:close/>
                <a:moveTo>
                  <a:pt x="3528705" y="724486"/>
                </a:moveTo>
                <a:cubicBezTo>
                  <a:pt x="3545715" y="726179"/>
                  <a:pt x="3555906" y="736335"/>
                  <a:pt x="3550812" y="748185"/>
                </a:cubicBezTo>
                <a:cubicBezTo>
                  <a:pt x="3547413" y="761726"/>
                  <a:pt x="3530404" y="771883"/>
                  <a:pt x="3515105" y="771883"/>
                </a:cubicBezTo>
                <a:cubicBezTo>
                  <a:pt x="3499805" y="771883"/>
                  <a:pt x="3489602" y="761726"/>
                  <a:pt x="3492999" y="748185"/>
                </a:cubicBezTo>
                <a:cubicBezTo>
                  <a:pt x="3496395" y="734643"/>
                  <a:pt x="3513394" y="724486"/>
                  <a:pt x="3528705" y="724486"/>
                </a:cubicBezTo>
                <a:close/>
                <a:moveTo>
                  <a:pt x="3445403" y="724486"/>
                </a:moveTo>
                <a:cubicBezTo>
                  <a:pt x="3460703" y="724486"/>
                  <a:pt x="3470906" y="736335"/>
                  <a:pt x="3467498" y="748185"/>
                </a:cubicBezTo>
                <a:cubicBezTo>
                  <a:pt x="3464100" y="761726"/>
                  <a:pt x="3447101" y="771883"/>
                  <a:pt x="3431802" y="771883"/>
                </a:cubicBezTo>
                <a:cubicBezTo>
                  <a:pt x="3416493" y="771883"/>
                  <a:pt x="3406288" y="761726"/>
                  <a:pt x="3409697" y="748185"/>
                </a:cubicBezTo>
                <a:cubicBezTo>
                  <a:pt x="3413095" y="734643"/>
                  <a:pt x="3430105" y="724486"/>
                  <a:pt x="3445403" y="724486"/>
                </a:cubicBezTo>
                <a:close/>
                <a:moveTo>
                  <a:pt x="3363788" y="724486"/>
                </a:moveTo>
                <a:cubicBezTo>
                  <a:pt x="3379088" y="724486"/>
                  <a:pt x="3389291" y="736335"/>
                  <a:pt x="3385893" y="748185"/>
                </a:cubicBezTo>
                <a:cubicBezTo>
                  <a:pt x="3382485" y="761726"/>
                  <a:pt x="3365487" y="771883"/>
                  <a:pt x="3350187" y="771883"/>
                </a:cubicBezTo>
                <a:cubicBezTo>
                  <a:pt x="3334887" y="771883"/>
                  <a:pt x="3324685" y="761726"/>
                  <a:pt x="3328093" y="748185"/>
                </a:cubicBezTo>
                <a:cubicBezTo>
                  <a:pt x="3331494" y="734643"/>
                  <a:pt x="3348488" y="724486"/>
                  <a:pt x="3363788" y="724486"/>
                </a:cubicBezTo>
                <a:close/>
                <a:moveTo>
                  <a:pt x="3282186" y="724486"/>
                </a:moveTo>
                <a:cubicBezTo>
                  <a:pt x="3297495" y="724486"/>
                  <a:pt x="3306001" y="734643"/>
                  <a:pt x="3302603" y="748185"/>
                </a:cubicBezTo>
                <a:cubicBezTo>
                  <a:pt x="3299195" y="761726"/>
                  <a:pt x="3282186" y="771883"/>
                  <a:pt x="3266888" y="771883"/>
                </a:cubicBezTo>
                <a:cubicBezTo>
                  <a:pt x="3251585" y="771883"/>
                  <a:pt x="3241395" y="761726"/>
                  <a:pt x="3246491" y="748185"/>
                </a:cubicBezTo>
                <a:cubicBezTo>
                  <a:pt x="3251585" y="734643"/>
                  <a:pt x="3266888" y="724486"/>
                  <a:pt x="3282186" y="724486"/>
                </a:cubicBezTo>
                <a:close/>
                <a:moveTo>
                  <a:pt x="1806485" y="724486"/>
                </a:moveTo>
                <a:cubicBezTo>
                  <a:pt x="1821796" y="724486"/>
                  <a:pt x="1830289" y="736335"/>
                  <a:pt x="1823495" y="749877"/>
                </a:cubicBezTo>
                <a:cubicBezTo>
                  <a:pt x="1816688" y="761726"/>
                  <a:pt x="1797993" y="771883"/>
                  <a:pt x="1782693" y="771883"/>
                </a:cubicBezTo>
                <a:cubicBezTo>
                  <a:pt x="1767394" y="771883"/>
                  <a:pt x="1758877" y="761726"/>
                  <a:pt x="1765696" y="748185"/>
                </a:cubicBezTo>
                <a:cubicBezTo>
                  <a:pt x="1772490" y="734643"/>
                  <a:pt x="1791186" y="724486"/>
                  <a:pt x="1806485" y="724486"/>
                </a:cubicBezTo>
                <a:close/>
                <a:moveTo>
                  <a:pt x="1721471" y="724486"/>
                </a:moveTo>
                <a:cubicBezTo>
                  <a:pt x="1736770" y="726179"/>
                  <a:pt x="1745274" y="736335"/>
                  <a:pt x="1738469" y="749877"/>
                </a:cubicBezTo>
                <a:cubicBezTo>
                  <a:pt x="1731674" y="761726"/>
                  <a:pt x="1712978" y="771883"/>
                  <a:pt x="1697667" y="771883"/>
                </a:cubicBezTo>
                <a:cubicBezTo>
                  <a:pt x="1682367" y="771883"/>
                  <a:pt x="1673874" y="761726"/>
                  <a:pt x="1680669" y="748185"/>
                </a:cubicBezTo>
                <a:cubicBezTo>
                  <a:pt x="1687475" y="734643"/>
                  <a:pt x="1706171" y="724486"/>
                  <a:pt x="1721471" y="724486"/>
                </a:cubicBezTo>
                <a:close/>
                <a:moveTo>
                  <a:pt x="1638169" y="724486"/>
                </a:moveTo>
                <a:cubicBezTo>
                  <a:pt x="1655178" y="726179"/>
                  <a:pt x="1661972" y="736335"/>
                  <a:pt x="1655178" y="748185"/>
                </a:cubicBezTo>
                <a:cubicBezTo>
                  <a:pt x="1648360" y="761726"/>
                  <a:pt x="1629664" y="771883"/>
                  <a:pt x="1614364" y="771883"/>
                </a:cubicBezTo>
                <a:cubicBezTo>
                  <a:pt x="1599065" y="771883"/>
                  <a:pt x="1590560" y="761726"/>
                  <a:pt x="1597367" y="748185"/>
                </a:cubicBezTo>
                <a:cubicBezTo>
                  <a:pt x="1604161" y="734643"/>
                  <a:pt x="1622869" y="724486"/>
                  <a:pt x="1638169" y="724486"/>
                </a:cubicBezTo>
                <a:close/>
                <a:moveTo>
                  <a:pt x="1556565" y="724486"/>
                </a:moveTo>
                <a:cubicBezTo>
                  <a:pt x="1573575" y="726179"/>
                  <a:pt x="1580369" y="736335"/>
                  <a:pt x="1573575" y="748185"/>
                </a:cubicBezTo>
                <a:cubicBezTo>
                  <a:pt x="1566768" y="761726"/>
                  <a:pt x="1548073" y="771883"/>
                  <a:pt x="1532774" y="771883"/>
                </a:cubicBezTo>
                <a:cubicBezTo>
                  <a:pt x="1517474" y="771883"/>
                  <a:pt x="1508958" y="761726"/>
                  <a:pt x="1515764" y="748185"/>
                </a:cubicBezTo>
                <a:cubicBezTo>
                  <a:pt x="1522570" y="734643"/>
                  <a:pt x="1541266" y="724486"/>
                  <a:pt x="1556565" y="724486"/>
                </a:cubicBezTo>
                <a:close/>
                <a:moveTo>
                  <a:pt x="1476648" y="724486"/>
                </a:moveTo>
                <a:cubicBezTo>
                  <a:pt x="1491947" y="726179"/>
                  <a:pt x="1498742" y="736335"/>
                  <a:pt x="1491947" y="748185"/>
                </a:cubicBezTo>
                <a:cubicBezTo>
                  <a:pt x="1485141" y="761726"/>
                  <a:pt x="1466445" y="771883"/>
                  <a:pt x="1451145" y="771883"/>
                </a:cubicBezTo>
                <a:cubicBezTo>
                  <a:pt x="1435846" y="771883"/>
                  <a:pt x="1427341" y="761726"/>
                  <a:pt x="1435846" y="748185"/>
                </a:cubicBezTo>
                <a:cubicBezTo>
                  <a:pt x="1442652" y="734643"/>
                  <a:pt x="1461349" y="724486"/>
                  <a:pt x="1476648" y="724486"/>
                </a:cubicBezTo>
                <a:close/>
                <a:moveTo>
                  <a:pt x="1395044" y="724486"/>
                </a:moveTo>
                <a:cubicBezTo>
                  <a:pt x="1412042" y="724486"/>
                  <a:pt x="1417149" y="736335"/>
                  <a:pt x="1410343" y="748185"/>
                </a:cubicBezTo>
                <a:cubicBezTo>
                  <a:pt x="1403537" y="761726"/>
                  <a:pt x="1384840" y="771883"/>
                  <a:pt x="1367842" y="771883"/>
                </a:cubicBezTo>
                <a:cubicBezTo>
                  <a:pt x="1352543" y="771883"/>
                  <a:pt x="1344038" y="761726"/>
                  <a:pt x="1352543" y="748185"/>
                </a:cubicBezTo>
                <a:cubicBezTo>
                  <a:pt x="1359338" y="734643"/>
                  <a:pt x="1378034" y="724486"/>
                  <a:pt x="1395044" y="724486"/>
                </a:cubicBezTo>
                <a:close/>
                <a:moveTo>
                  <a:pt x="10752178" y="694715"/>
                </a:moveTo>
                <a:cubicBezTo>
                  <a:pt x="10772585" y="694715"/>
                  <a:pt x="10794691" y="704871"/>
                  <a:pt x="10801496" y="718413"/>
                </a:cubicBezTo>
                <a:cubicBezTo>
                  <a:pt x="10808291" y="731955"/>
                  <a:pt x="10798100" y="742111"/>
                  <a:pt x="10779391" y="742111"/>
                </a:cubicBezTo>
                <a:cubicBezTo>
                  <a:pt x="10758984" y="742111"/>
                  <a:pt x="10738577" y="731955"/>
                  <a:pt x="10730085" y="718413"/>
                </a:cubicBezTo>
                <a:cubicBezTo>
                  <a:pt x="10723278" y="704871"/>
                  <a:pt x="10733481" y="694715"/>
                  <a:pt x="10752178" y="694715"/>
                </a:cubicBezTo>
                <a:close/>
                <a:moveTo>
                  <a:pt x="11358994" y="686442"/>
                </a:moveTo>
                <a:cubicBezTo>
                  <a:pt x="11377643" y="686442"/>
                  <a:pt x="11399796" y="698292"/>
                  <a:pt x="11408242" y="710141"/>
                </a:cubicBezTo>
                <a:cubicBezTo>
                  <a:pt x="11416794" y="723682"/>
                  <a:pt x="11406602" y="733839"/>
                  <a:pt x="11386195" y="733839"/>
                </a:cubicBezTo>
                <a:cubicBezTo>
                  <a:pt x="11365800" y="733839"/>
                  <a:pt x="11343647" y="723682"/>
                  <a:pt x="11336841" y="710141"/>
                </a:cubicBezTo>
                <a:cubicBezTo>
                  <a:pt x="11328395" y="696599"/>
                  <a:pt x="11338599" y="686442"/>
                  <a:pt x="11358994" y="686442"/>
                </a:cubicBezTo>
                <a:close/>
                <a:moveTo>
                  <a:pt x="11255237" y="686442"/>
                </a:moveTo>
                <a:cubicBezTo>
                  <a:pt x="11275644" y="686442"/>
                  <a:pt x="11297797" y="696599"/>
                  <a:pt x="11304591" y="710141"/>
                </a:cubicBezTo>
                <a:cubicBezTo>
                  <a:pt x="11311397" y="723682"/>
                  <a:pt x="11302845" y="733839"/>
                  <a:pt x="11282438" y="733839"/>
                </a:cubicBezTo>
                <a:cubicBezTo>
                  <a:pt x="11262043" y="733839"/>
                  <a:pt x="11239996" y="723682"/>
                  <a:pt x="11233202" y="710141"/>
                </a:cubicBezTo>
                <a:cubicBezTo>
                  <a:pt x="11226396" y="696599"/>
                  <a:pt x="11234842" y="686442"/>
                  <a:pt x="11255237" y="686442"/>
                </a:cubicBezTo>
                <a:close/>
                <a:moveTo>
                  <a:pt x="11156647" y="686442"/>
                </a:moveTo>
                <a:cubicBezTo>
                  <a:pt x="11177043" y="686442"/>
                  <a:pt x="11199195" y="696599"/>
                  <a:pt x="11206001" y="710141"/>
                </a:cubicBezTo>
                <a:cubicBezTo>
                  <a:pt x="11212796" y="723682"/>
                  <a:pt x="11204244" y="733839"/>
                  <a:pt x="11183848" y="733839"/>
                </a:cubicBezTo>
                <a:cubicBezTo>
                  <a:pt x="11163442" y="733839"/>
                  <a:pt x="11141395" y="723682"/>
                  <a:pt x="11134601" y="710141"/>
                </a:cubicBezTo>
                <a:cubicBezTo>
                  <a:pt x="11127795" y="696599"/>
                  <a:pt x="11137998" y="686442"/>
                  <a:pt x="11156647" y="686442"/>
                </a:cubicBezTo>
                <a:close/>
                <a:moveTo>
                  <a:pt x="11052879" y="686442"/>
                </a:moveTo>
                <a:cubicBezTo>
                  <a:pt x="11073392" y="686442"/>
                  <a:pt x="11093787" y="696599"/>
                  <a:pt x="11102232" y="710141"/>
                </a:cubicBezTo>
                <a:cubicBezTo>
                  <a:pt x="11109039" y="723682"/>
                  <a:pt x="11098836" y="733839"/>
                  <a:pt x="11080186" y="733839"/>
                </a:cubicBezTo>
                <a:cubicBezTo>
                  <a:pt x="11059673" y="733839"/>
                  <a:pt x="11037639" y="723682"/>
                  <a:pt x="11030832" y="710141"/>
                </a:cubicBezTo>
                <a:cubicBezTo>
                  <a:pt x="11024038" y="696599"/>
                  <a:pt x="11034230" y="686442"/>
                  <a:pt x="11052879" y="686442"/>
                </a:cubicBezTo>
                <a:close/>
                <a:moveTo>
                  <a:pt x="10480495" y="668624"/>
                </a:moveTo>
                <a:cubicBezTo>
                  <a:pt x="10495795" y="668624"/>
                  <a:pt x="10514491" y="680473"/>
                  <a:pt x="10521297" y="692322"/>
                </a:cubicBezTo>
                <a:cubicBezTo>
                  <a:pt x="10528091" y="705864"/>
                  <a:pt x="10521297" y="716020"/>
                  <a:pt x="10505998" y="716020"/>
                </a:cubicBezTo>
                <a:cubicBezTo>
                  <a:pt x="10490699" y="716020"/>
                  <a:pt x="10472002" y="705864"/>
                  <a:pt x="10465195" y="692322"/>
                </a:cubicBezTo>
                <a:cubicBezTo>
                  <a:pt x="10458401" y="678780"/>
                  <a:pt x="10465195" y="668624"/>
                  <a:pt x="10480495" y="668624"/>
                </a:cubicBezTo>
                <a:close/>
                <a:moveTo>
                  <a:pt x="10400578" y="668624"/>
                </a:moveTo>
                <a:cubicBezTo>
                  <a:pt x="10415877" y="668624"/>
                  <a:pt x="10432875" y="680473"/>
                  <a:pt x="10441380" y="692322"/>
                </a:cubicBezTo>
                <a:cubicBezTo>
                  <a:pt x="10448174" y="705864"/>
                  <a:pt x="10441380" y="716020"/>
                  <a:pt x="10426080" y="716020"/>
                </a:cubicBezTo>
                <a:cubicBezTo>
                  <a:pt x="10410781" y="716020"/>
                  <a:pt x="10392073" y="705864"/>
                  <a:pt x="10385279" y="692322"/>
                </a:cubicBezTo>
                <a:cubicBezTo>
                  <a:pt x="10378472" y="678780"/>
                  <a:pt x="10385279" y="668624"/>
                  <a:pt x="10400578" y="668624"/>
                </a:cubicBezTo>
                <a:close/>
                <a:moveTo>
                  <a:pt x="7544358" y="668624"/>
                </a:moveTo>
                <a:cubicBezTo>
                  <a:pt x="7559656" y="670317"/>
                  <a:pt x="7573250" y="680473"/>
                  <a:pt x="7576653" y="692322"/>
                </a:cubicBezTo>
                <a:cubicBezTo>
                  <a:pt x="7578366" y="705864"/>
                  <a:pt x="7568163" y="716020"/>
                  <a:pt x="7552862" y="716020"/>
                </a:cubicBezTo>
                <a:cubicBezTo>
                  <a:pt x="7537561" y="716020"/>
                  <a:pt x="7522264" y="705864"/>
                  <a:pt x="7520563" y="692322"/>
                </a:cubicBezTo>
                <a:cubicBezTo>
                  <a:pt x="7518857" y="678780"/>
                  <a:pt x="7529055" y="668624"/>
                  <a:pt x="7544358" y="668624"/>
                </a:cubicBezTo>
                <a:close/>
                <a:moveTo>
                  <a:pt x="7462750" y="668624"/>
                </a:moveTo>
                <a:cubicBezTo>
                  <a:pt x="7478063" y="668624"/>
                  <a:pt x="7491666" y="680473"/>
                  <a:pt x="7495073" y="692322"/>
                </a:cubicBezTo>
                <a:cubicBezTo>
                  <a:pt x="7496773" y="705864"/>
                  <a:pt x="7486567" y="716020"/>
                  <a:pt x="7471272" y="716020"/>
                </a:cubicBezTo>
                <a:cubicBezTo>
                  <a:pt x="7455957" y="716020"/>
                  <a:pt x="7440659" y="705864"/>
                  <a:pt x="7438961" y="692322"/>
                </a:cubicBezTo>
                <a:cubicBezTo>
                  <a:pt x="7437249" y="678780"/>
                  <a:pt x="7447456" y="668624"/>
                  <a:pt x="7462750" y="668624"/>
                </a:cubicBezTo>
                <a:close/>
                <a:moveTo>
                  <a:pt x="7381160" y="668624"/>
                </a:moveTo>
                <a:cubicBezTo>
                  <a:pt x="7396461" y="668624"/>
                  <a:pt x="7411760" y="680473"/>
                  <a:pt x="7413459" y="692322"/>
                </a:cubicBezTo>
                <a:cubicBezTo>
                  <a:pt x="7415172" y="705864"/>
                  <a:pt x="7404967" y="716020"/>
                  <a:pt x="7389664" y="716020"/>
                </a:cubicBezTo>
                <a:cubicBezTo>
                  <a:pt x="7374366" y="716020"/>
                  <a:pt x="7359055" y="705864"/>
                  <a:pt x="7357355" y="692322"/>
                </a:cubicBezTo>
                <a:cubicBezTo>
                  <a:pt x="7355657" y="678780"/>
                  <a:pt x="7365850" y="668624"/>
                  <a:pt x="7381160" y="668624"/>
                </a:cubicBezTo>
                <a:close/>
                <a:moveTo>
                  <a:pt x="7299543" y="668624"/>
                </a:moveTo>
                <a:cubicBezTo>
                  <a:pt x="7314844" y="668624"/>
                  <a:pt x="7330143" y="680473"/>
                  <a:pt x="7331841" y="692322"/>
                </a:cubicBezTo>
                <a:cubicBezTo>
                  <a:pt x="7333540" y="705864"/>
                  <a:pt x="7323348" y="716020"/>
                  <a:pt x="7306336" y="716020"/>
                </a:cubicBezTo>
                <a:cubicBezTo>
                  <a:pt x="7291037" y="716020"/>
                  <a:pt x="7275738" y="705864"/>
                  <a:pt x="7274039" y="692322"/>
                </a:cubicBezTo>
                <a:cubicBezTo>
                  <a:pt x="7272340" y="678780"/>
                  <a:pt x="7282544" y="668624"/>
                  <a:pt x="7299543" y="668624"/>
                </a:cubicBezTo>
                <a:close/>
                <a:moveTo>
                  <a:pt x="7217936" y="668624"/>
                </a:moveTo>
                <a:cubicBezTo>
                  <a:pt x="7233237" y="668624"/>
                  <a:pt x="7248535" y="678780"/>
                  <a:pt x="7250234" y="692322"/>
                </a:cubicBezTo>
                <a:cubicBezTo>
                  <a:pt x="7251931" y="705864"/>
                  <a:pt x="7241742" y="716020"/>
                  <a:pt x="7224731" y="716020"/>
                </a:cubicBezTo>
                <a:cubicBezTo>
                  <a:pt x="7209431" y="716020"/>
                  <a:pt x="7194132" y="705864"/>
                  <a:pt x="7192434" y="692322"/>
                </a:cubicBezTo>
                <a:cubicBezTo>
                  <a:pt x="7190734" y="678780"/>
                  <a:pt x="7200938" y="668624"/>
                  <a:pt x="7217936" y="668624"/>
                </a:cubicBezTo>
                <a:close/>
                <a:moveTo>
                  <a:pt x="7134632" y="668624"/>
                </a:moveTo>
                <a:cubicBezTo>
                  <a:pt x="7151645" y="668624"/>
                  <a:pt x="7165244" y="678780"/>
                  <a:pt x="7166940" y="692322"/>
                </a:cubicBezTo>
                <a:cubicBezTo>
                  <a:pt x="7168640" y="705864"/>
                  <a:pt x="7156737" y="716020"/>
                  <a:pt x="7141438" y="716020"/>
                </a:cubicBezTo>
                <a:cubicBezTo>
                  <a:pt x="7126142" y="716020"/>
                  <a:pt x="7110835" y="705864"/>
                  <a:pt x="7109134" y="692322"/>
                </a:cubicBezTo>
                <a:cubicBezTo>
                  <a:pt x="7107436" y="678780"/>
                  <a:pt x="7119337" y="668624"/>
                  <a:pt x="7134632" y="668624"/>
                </a:cubicBezTo>
                <a:close/>
                <a:moveTo>
                  <a:pt x="7053030" y="668624"/>
                </a:moveTo>
                <a:cubicBezTo>
                  <a:pt x="7070037" y="668624"/>
                  <a:pt x="7083640" y="678780"/>
                  <a:pt x="7085335" y="692322"/>
                </a:cubicBezTo>
                <a:cubicBezTo>
                  <a:pt x="7087034" y="705864"/>
                  <a:pt x="7075134" y="716020"/>
                  <a:pt x="7059836" y="716020"/>
                </a:cubicBezTo>
                <a:cubicBezTo>
                  <a:pt x="7044541" y="716020"/>
                  <a:pt x="7029245" y="705864"/>
                  <a:pt x="7027545" y="692322"/>
                </a:cubicBezTo>
                <a:cubicBezTo>
                  <a:pt x="7025846" y="678780"/>
                  <a:pt x="7037732" y="668624"/>
                  <a:pt x="7053030" y="668624"/>
                </a:cubicBezTo>
                <a:close/>
                <a:moveTo>
                  <a:pt x="6973128" y="668624"/>
                </a:moveTo>
                <a:cubicBezTo>
                  <a:pt x="6988426" y="668624"/>
                  <a:pt x="7002034" y="678780"/>
                  <a:pt x="7003735" y="692322"/>
                </a:cubicBezTo>
                <a:cubicBezTo>
                  <a:pt x="7005430" y="705864"/>
                  <a:pt x="6993520" y="716020"/>
                  <a:pt x="6978222" y="716020"/>
                </a:cubicBezTo>
                <a:cubicBezTo>
                  <a:pt x="6962927" y="716020"/>
                  <a:pt x="6947632" y="705864"/>
                  <a:pt x="6947632" y="692322"/>
                </a:cubicBezTo>
                <a:cubicBezTo>
                  <a:pt x="6945931" y="678780"/>
                  <a:pt x="6957833" y="668624"/>
                  <a:pt x="6973128" y="668624"/>
                </a:cubicBezTo>
                <a:close/>
                <a:moveTo>
                  <a:pt x="6893250" y="668624"/>
                </a:moveTo>
                <a:cubicBezTo>
                  <a:pt x="6908556" y="668624"/>
                  <a:pt x="6922159" y="678780"/>
                  <a:pt x="6923854" y="692322"/>
                </a:cubicBezTo>
                <a:cubicBezTo>
                  <a:pt x="6925555" y="705864"/>
                  <a:pt x="6913653" y="716020"/>
                  <a:pt x="6898358" y="716020"/>
                </a:cubicBezTo>
                <a:cubicBezTo>
                  <a:pt x="6883050" y="716020"/>
                  <a:pt x="6867755" y="705864"/>
                  <a:pt x="6867755" y="692322"/>
                </a:cubicBezTo>
                <a:cubicBezTo>
                  <a:pt x="6866058" y="678780"/>
                  <a:pt x="6877954" y="668624"/>
                  <a:pt x="6893250" y="668624"/>
                </a:cubicBezTo>
                <a:close/>
                <a:moveTo>
                  <a:pt x="6811661" y="668624"/>
                </a:moveTo>
                <a:cubicBezTo>
                  <a:pt x="6826957" y="668624"/>
                  <a:pt x="6840556" y="678780"/>
                  <a:pt x="6842256" y="692322"/>
                </a:cubicBezTo>
                <a:cubicBezTo>
                  <a:pt x="6843957" y="705864"/>
                  <a:pt x="6832055" y="716020"/>
                  <a:pt x="6816757" y="716020"/>
                </a:cubicBezTo>
                <a:cubicBezTo>
                  <a:pt x="6801458" y="716020"/>
                  <a:pt x="6787893" y="705864"/>
                  <a:pt x="6786192" y="692322"/>
                </a:cubicBezTo>
                <a:cubicBezTo>
                  <a:pt x="6784494" y="678780"/>
                  <a:pt x="6796366" y="668624"/>
                  <a:pt x="6811661" y="668624"/>
                </a:cubicBezTo>
                <a:close/>
                <a:moveTo>
                  <a:pt x="6730097" y="668624"/>
                </a:moveTo>
                <a:cubicBezTo>
                  <a:pt x="6745393" y="668624"/>
                  <a:pt x="6760692" y="678780"/>
                  <a:pt x="6760692" y="692322"/>
                </a:cubicBezTo>
                <a:cubicBezTo>
                  <a:pt x="6762398" y="705864"/>
                  <a:pt x="6750505" y="716020"/>
                  <a:pt x="6733510" y="716020"/>
                </a:cubicBezTo>
                <a:cubicBezTo>
                  <a:pt x="6718193" y="716020"/>
                  <a:pt x="6704606" y="705864"/>
                  <a:pt x="6702898" y="692322"/>
                </a:cubicBezTo>
                <a:cubicBezTo>
                  <a:pt x="6701202" y="678780"/>
                  <a:pt x="6713097" y="668624"/>
                  <a:pt x="6730097" y="668624"/>
                </a:cubicBezTo>
                <a:close/>
                <a:moveTo>
                  <a:pt x="9827628" y="666935"/>
                </a:moveTo>
                <a:cubicBezTo>
                  <a:pt x="9842928" y="668629"/>
                  <a:pt x="9859926" y="678784"/>
                  <a:pt x="9866732" y="690634"/>
                </a:cubicBezTo>
                <a:cubicBezTo>
                  <a:pt x="9873526" y="704175"/>
                  <a:pt x="9865033" y="714332"/>
                  <a:pt x="9849734" y="714332"/>
                </a:cubicBezTo>
                <a:cubicBezTo>
                  <a:pt x="9834435" y="714332"/>
                  <a:pt x="9815727" y="704175"/>
                  <a:pt x="9810631" y="690634"/>
                </a:cubicBezTo>
                <a:cubicBezTo>
                  <a:pt x="9803824" y="677092"/>
                  <a:pt x="9812329" y="666935"/>
                  <a:pt x="9827628" y="666935"/>
                </a:cubicBezTo>
                <a:close/>
                <a:moveTo>
                  <a:pt x="9746036" y="666935"/>
                </a:moveTo>
                <a:cubicBezTo>
                  <a:pt x="9761335" y="668629"/>
                  <a:pt x="9780032" y="678784"/>
                  <a:pt x="9785128" y="690634"/>
                </a:cubicBezTo>
                <a:cubicBezTo>
                  <a:pt x="9791934" y="704175"/>
                  <a:pt x="9783429" y="714332"/>
                  <a:pt x="9766431" y="714332"/>
                </a:cubicBezTo>
                <a:cubicBezTo>
                  <a:pt x="9751132" y="714332"/>
                  <a:pt x="9732435" y="704175"/>
                  <a:pt x="9727316" y="690634"/>
                </a:cubicBezTo>
                <a:cubicBezTo>
                  <a:pt x="9722221" y="677092"/>
                  <a:pt x="9729026" y="666935"/>
                  <a:pt x="9746036" y="666935"/>
                </a:cubicBezTo>
                <a:close/>
                <a:moveTo>
                  <a:pt x="9664421" y="666935"/>
                </a:moveTo>
                <a:cubicBezTo>
                  <a:pt x="9679720" y="668629"/>
                  <a:pt x="9696718" y="678784"/>
                  <a:pt x="9703524" y="690634"/>
                </a:cubicBezTo>
                <a:cubicBezTo>
                  <a:pt x="9708620" y="704175"/>
                  <a:pt x="9701814" y="714332"/>
                  <a:pt x="9684816" y="714332"/>
                </a:cubicBezTo>
                <a:cubicBezTo>
                  <a:pt x="9669517" y="714332"/>
                  <a:pt x="9650821" y="704175"/>
                  <a:pt x="9645713" y="690634"/>
                </a:cubicBezTo>
                <a:cubicBezTo>
                  <a:pt x="9640617" y="677092"/>
                  <a:pt x="9647423" y="666935"/>
                  <a:pt x="9664421" y="666935"/>
                </a:cubicBezTo>
                <a:close/>
                <a:moveTo>
                  <a:pt x="9581118" y="666935"/>
                </a:moveTo>
                <a:cubicBezTo>
                  <a:pt x="9598117" y="668629"/>
                  <a:pt x="9615114" y="678784"/>
                  <a:pt x="9620222" y="690634"/>
                </a:cubicBezTo>
                <a:cubicBezTo>
                  <a:pt x="9625318" y="704175"/>
                  <a:pt x="9618523" y="714332"/>
                  <a:pt x="9601526" y="714332"/>
                </a:cubicBezTo>
                <a:cubicBezTo>
                  <a:pt x="9586214" y="714332"/>
                  <a:pt x="9567518" y="704175"/>
                  <a:pt x="9562422" y="690634"/>
                </a:cubicBezTo>
                <a:cubicBezTo>
                  <a:pt x="9557327" y="677092"/>
                  <a:pt x="9565819" y="666935"/>
                  <a:pt x="9581118" y="666935"/>
                </a:cubicBezTo>
                <a:close/>
                <a:moveTo>
                  <a:pt x="9501201" y="666935"/>
                </a:moveTo>
                <a:cubicBezTo>
                  <a:pt x="9516501" y="666935"/>
                  <a:pt x="9533498" y="678784"/>
                  <a:pt x="9540293" y="690634"/>
                </a:cubicBezTo>
                <a:cubicBezTo>
                  <a:pt x="9545401" y="704175"/>
                  <a:pt x="9536896" y="714332"/>
                  <a:pt x="9521597" y="714332"/>
                </a:cubicBezTo>
                <a:cubicBezTo>
                  <a:pt x="9506297" y="714332"/>
                  <a:pt x="9489299" y="704175"/>
                  <a:pt x="9482493" y="690634"/>
                </a:cubicBezTo>
                <a:cubicBezTo>
                  <a:pt x="9477397" y="677092"/>
                  <a:pt x="9485902" y="666935"/>
                  <a:pt x="9501201" y="666935"/>
                </a:cubicBezTo>
                <a:close/>
                <a:moveTo>
                  <a:pt x="9416211" y="666935"/>
                </a:moveTo>
                <a:cubicBezTo>
                  <a:pt x="9433209" y="666935"/>
                  <a:pt x="9450207" y="678784"/>
                  <a:pt x="9455303" y="690634"/>
                </a:cubicBezTo>
                <a:cubicBezTo>
                  <a:pt x="9460411" y="704175"/>
                  <a:pt x="9451906" y="714332"/>
                  <a:pt x="9436607" y="714332"/>
                </a:cubicBezTo>
                <a:cubicBezTo>
                  <a:pt x="9421307" y="714332"/>
                  <a:pt x="9404310" y="704175"/>
                  <a:pt x="9397503" y="690634"/>
                </a:cubicBezTo>
                <a:cubicBezTo>
                  <a:pt x="9392407" y="677092"/>
                  <a:pt x="9400912" y="666935"/>
                  <a:pt x="9416211" y="666935"/>
                </a:cubicBezTo>
                <a:close/>
                <a:moveTo>
                  <a:pt x="9336283" y="666935"/>
                </a:moveTo>
                <a:cubicBezTo>
                  <a:pt x="9351583" y="666935"/>
                  <a:pt x="9368581" y="678784"/>
                  <a:pt x="9373688" y="690634"/>
                </a:cubicBezTo>
                <a:cubicBezTo>
                  <a:pt x="9378784" y="704175"/>
                  <a:pt x="9370291" y="714332"/>
                  <a:pt x="9354992" y="714332"/>
                </a:cubicBezTo>
                <a:cubicBezTo>
                  <a:pt x="9339681" y="714332"/>
                  <a:pt x="9322683" y="704175"/>
                  <a:pt x="9317587" y="690634"/>
                </a:cubicBezTo>
                <a:cubicBezTo>
                  <a:pt x="9312492" y="677092"/>
                  <a:pt x="9320984" y="666935"/>
                  <a:pt x="9336283" y="666935"/>
                </a:cubicBezTo>
                <a:close/>
                <a:moveTo>
                  <a:pt x="9252980" y="666935"/>
                </a:moveTo>
                <a:cubicBezTo>
                  <a:pt x="9268280" y="666935"/>
                  <a:pt x="9285290" y="677092"/>
                  <a:pt x="9290385" y="690634"/>
                </a:cubicBezTo>
                <a:cubicBezTo>
                  <a:pt x="9295493" y="704175"/>
                  <a:pt x="9286988" y="714332"/>
                  <a:pt x="9271677" y="714332"/>
                </a:cubicBezTo>
                <a:cubicBezTo>
                  <a:pt x="9256378" y="714332"/>
                  <a:pt x="9239380" y="704175"/>
                  <a:pt x="9234272" y="690634"/>
                </a:cubicBezTo>
                <a:cubicBezTo>
                  <a:pt x="9229176" y="677092"/>
                  <a:pt x="9237681" y="666935"/>
                  <a:pt x="9252980" y="666935"/>
                </a:cubicBezTo>
                <a:close/>
                <a:moveTo>
                  <a:pt x="9171400" y="666935"/>
                </a:moveTo>
                <a:cubicBezTo>
                  <a:pt x="9186700" y="666935"/>
                  <a:pt x="9203697" y="677092"/>
                  <a:pt x="9208793" y="690634"/>
                </a:cubicBezTo>
                <a:cubicBezTo>
                  <a:pt x="9213901" y="704175"/>
                  <a:pt x="9205396" y="714332"/>
                  <a:pt x="9190096" y="714332"/>
                </a:cubicBezTo>
                <a:cubicBezTo>
                  <a:pt x="9174797" y="714332"/>
                  <a:pt x="9157800" y="704175"/>
                  <a:pt x="9152692" y="690634"/>
                </a:cubicBezTo>
                <a:cubicBezTo>
                  <a:pt x="9147596" y="677092"/>
                  <a:pt x="9156101" y="666935"/>
                  <a:pt x="9171400" y="666935"/>
                </a:cubicBezTo>
                <a:close/>
                <a:moveTo>
                  <a:pt x="9089772" y="666935"/>
                </a:moveTo>
                <a:cubicBezTo>
                  <a:pt x="9105072" y="666935"/>
                  <a:pt x="9122070" y="677092"/>
                  <a:pt x="9127177" y="690634"/>
                </a:cubicBezTo>
                <a:cubicBezTo>
                  <a:pt x="9132273" y="704175"/>
                  <a:pt x="9123780" y="714332"/>
                  <a:pt x="9106771" y="714332"/>
                </a:cubicBezTo>
                <a:cubicBezTo>
                  <a:pt x="9091472" y="714332"/>
                  <a:pt x="9074473" y="704175"/>
                  <a:pt x="9069377" y="690634"/>
                </a:cubicBezTo>
                <a:cubicBezTo>
                  <a:pt x="9064282" y="677092"/>
                  <a:pt x="9072775" y="666935"/>
                  <a:pt x="9089772" y="666935"/>
                </a:cubicBezTo>
                <a:close/>
                <a:moveTo>
                  <a:pt x="9008169" y="666935"/>
                </a:moveTo>
                <a:cubicBezTo>
                  <a:pt x="9025179" y="666935"/>
                  <a:pt x="9042188" y="677092"/>
                  <a:pt x="9045585" y="690634"/>
                </a:cubicBezTo>
                <a:cubicBezTo>
                  <a:pt x="9050681" y="704175"/>
                  <a:pt x="9042188" y="714332"/>
                  <a:pt x="9025179" y="714332"/>
                </a:cubicBezTo>
                <a:cubicBezTo>
                  <a:pt x="9009867" y="714332"/>
                  <a:pt x="8992870" y="704175"/>
                  <a:pt x="8987774" y="690634"/>
                </a:cubicBezTo>
                <a:cubicBezTo>
                  <a:pt x="8982678" y="677092"/>
                  <a:pt x="8991170" y="666935"/>
                  <a:pt x="9008169" y="666935"/>
                </a:cubicBezTo>
                <a:close/>
                <a:moveTo>
                  <a:pt x="8926565" y="666935"/>
                </a:moveTo>
                <a:cubicBezTo>
                  <a:pt x="8941864" y="666935"/>
                  <a:pt x="8958862" y="677092"/>
                  <a:pt x="8963970" y="690634"/>
                </a:cubicBezTo>
                <a:cubicBezTo>
                  <a:pt x="8969066" y="704175"/>
                  <a:pt x="8958862" y="714332"/>
                  <a:pt x="8943563" y="714332"/>
                </a:cubicBezTo>
                <a:cubicBezTo>
                  <a:pt x="8928264" y="714332"/>
                  <a:pt x="8911266" y="704175"/>
                  <a:pt x="8906170" y="690634"/>
                </a:cubicBezTo>
                <a:cubicBezTo>
                  <a:pt x="8901062" y="677092"/>
                  <a:pt x="8911266" y="666935"/>
                  <a:pt x="8926565" y="666935"/>
                </a:cubicBezTo>
                <a:close/>
                <a:moveTo>
                  <a:pt x="8844961" y="666935"/>
                </a:moveTo>
                <a:cubicBezTo>
                  <a:pt x="8860260" y="666935"/>
                  <a:pt x="8877258" y="677092"/>
                  <a:pt x="8882365" y="690634"/>
                </a:cubicBezTo>
                <a:cubicBezTo>
                  <a:pt x="8887461" y="704175"/>
                  <a:pt x="8877258" y="714332"/>
                  <a:pt x="8861958" y="714332"/>
                </a:cubicBezTo>
                <a:cubicBezTo>
                  <a:pt x="8846659" y="714332"/>
                  <a:pt x="8829662" y="704175"/>
                  <a:pt x="8824566" y="690634"/>
                </a:cubicBezTo>
                <a:cubicBezTo>
                  <a:pt x="8819458" y="677092"/>
                  <a:pt x="8829662" y="666935"/>
                  <a:pt x="8844961" y="666935"/>
                </a:cubicBezTo>
                <a:close/>
                <a:moveTo>
                  <a:pt x="8763357" y="666935"/>
                </a:moveTo>
                <a:cubicBezTo>
                  <a:pt x="8780367" y="666935"/>
                  <a:pt x="8795666" y="677092"/>
                  <a:pt x="8800762" y="690634"/>
                </a:cubicBezTo>
                <a:cubicBezTo>
                  <a:pt x="8805869" y="704175"/>
                  <a:pt x="8795666" y="714332"/>
                  <a:pt x="8780367" y="714332"/>
                </a:cubicBezTo>
                <a:cubicBezTo>
                  <a:pt x="8765056" y="714332"/>
                  <a:pt x="8748058" y="704175"/>
                  <a:pt x="8742962" y="690634"/>
                </a:cubicBezTo>
                <a:cubicBezTo>
                  <a:pt x="8737854" y="677092"/>
                  <a:pt x="8748058" y="666935"/>
                  <a:pt x="8763357" y="666935"/>
                </a:cubicBezTo>
                <a:close/>
                <a:moveTo>
                  <a:pt x="8680042" y="666935"/>
                </a:moveTo>
                <a:cubicBezTo>
                  <a:pt x="8695342" y="666935"/>
                  <a:pt x="8712339" y="677092"/>
                  <a:pt x="8715748" y="690634"/>
                </a:cubicBezTo>
                <a:cubicBezTo>
                  <a:pt x="8720844" y="704175"/>
                  <a:pt x="8710641" y="714332"/>
                  <a:pt x="8695342" y="714332"/>
                </a:cubicBezTo>
                <a:cubicBezTo>
                  <a:pt x="8680042" y="714332"/>
                  <a:pt x="8663045" y="704175"/>
                  <a:pt x="8659647" y="690634"/>
                </a:cubicBezTo>
                <a:cubicBezTo>
                  <a:pt x="8656238" y="677092"/>
                  <a:pt x="8664743" y="666935"/>
                  <a:pt x="8680042" y="666935"/>
                </a:cubicBezTo>
                <a:close/>
                <a:moveTo>
                  <a:pt x="8598439" y="666935"/>
                </a:moveTo>
                <a:cubicBezTo>
                  <a:pt x="8613739" y="666935"/>
                  <a:pt x="8630736" y="677092"/>
                  <a:pt x="8634134" y="690634"/>
                </a:cubicBezTo>
                <a:cubicBezTo>
                  <a:pt x="8637543" y="704175"/>
                  <a:pt x="8629038" y="714332"/>
                  <a:pt x="8613739" y="714332"/>
                </a:cubicBezTo>
                <a:cubicBezTo>
                  <a:pt x="8598439" y="714332"/>
                  <a:pt x="8581441" y="704175"/>
                  <a:pt x="8578044" y="690634"/>
                </a:cubicBezTo>
                <a:cubicBezTo>
                  <a:pt x="8574635" y="677092"/>
                  <a:pt x="8583140" y="666935"/>
                  <a:pt x="8598439" y="666935"/>
                </a:cubicBezTo>
                <a:close/>
                <a:moveTo>
                  <a:pt x="8516823" y="666935"/>
                </a:moveTo>
                <a:cubicBezTo>
                  <a:pt x="8532122" y="666935"/>
                  <a:pt x="8549132" y="677092"/>
                  <a:pt x="8552529" y="690634"/>
                </a:cubicBezTo>
                <a:cubicBezTo>
                  <a:pt x="8555938" y="704175"/>
                  <a:pt x="8547433" y="714332"/>
                  <a:pt x="8530423" y="714332"/>
                </a:cubicBezTo>
                <a:cubicBezTo>
                  <a:pt x="8515124" y="714332"/>
                  <a:pt x="8498126" y="704175"/>
                  <a:pt x="8494729" y="690634"/>
                </a:cubicBezTo>
                <a:cubicBezTo>
                  <a:pt x="8491320" y="677092"/>
                  <a:pt x="8499825" y="666935"/>
                  <a:pt x="8516823" y="666935"/>
                </a:cubicBezTo>
                <a:close/>
                <a:moveTo>
                  <a:pt x="8435219" y="666935"/>
                </a:moveTo>
                <a:cubicBezTo>
                  <a:pt x="8452229" y="666935"/>
                  <a:pt x="8467529" y="677092"/>
                  <a:pt x="8470926" y="690634"/>
                </a:cubicBezTo>
                <a:cubicBezTo>
                  <a:pt x="8474323" y="704175"/>
                  <a:pt x="8465830" y="714332"/>
                  <a:pt x="8448832" y="714332"/>
                </a:cubicBezTo>
                <a:cubicBezTo>
                  <a:pt x="8433533" y="714332"/>
                  <a:pt x="8416523" y="704175"/>
                  <a:pt x="8413126" y="690634"/>
                </a:cubicBezTo>
                <a:cubicBezTo>
                  <a:pt x="8409717" y="677092"/>
                  <a:pt x="8418222" y="666935"/>
                  <a:pt x="8435219" y="666935"/>
                </a:cubicBezTo>
                <a:close/>
                <a:moveTo>
                  <a:pt x="8355314" y="666935"/>
                </a:moveTo>
                <a:cubicBezTo>
                  <a:pt x="8370613" y="666935"/>
                  <a:pt x="8385913" y="677092"/>
                  <a:pt x="8391009" y="690634"/>
                </a:cubicBezTo>
                <a:cubicBezTo>
                  <a:pt x="8394406" y="704175"/>
                  <a:pt x="8384202" y="714332"/>
                  <a:pt x="8368903" y="714332"/>
                </a:cubicBezTo>
                <a:cubicBezTo>
                  <a:pt x="8353604" y="714332"/>
                  <a:pt x="8336606" y="704175"/>
                  <a:pt x="8333208" y="690634"/>
                </a:cubicBezTo>
                <a:cubicBezTo>
                  <a:pt x="8329812" y="677092"/>
                  <a:pt x="8340003" y="666935"/>
                  <a:pt x="8355314" y="666935"/>
                </a:cubicBezTo>
                <a:close/>
                <a:moveTo>
                  <a:pt x="8273698" y="666935"/>
                </a:moveTo>
                <a:cubicBezTo>
                  <a:pt x="8288997" y="666935"/>
                  <a:pt x="8304309" y="677092"/>
                  <a:pt x="8309404" y="690634"/>
                </a:cubicBezTo>
                <a:cubicBezTo>
                  <a:pt x="8312802" y="704175"/>
                  <a:pt x="8302598" y="714332"/>
                  <a:pt x="8287299" y="714332"/>
                </a:cubicBezTo>
                <a:cubicBezTo>
                  <a:pt x="8272000" y="714332"/>
                  <a:pt x="8255001" y="704175"/>
                  <a:pt x="8251605" y="690634"/>
                </a:cubicBezTo>
                <a:cubicBezTo>
                  <a:pt x="8248207" y="677092"/>
                  <a:pt x="8258399" y="666935"/>
                  <a:pt x="8273698" y="666935"/>
                </a:cubicBezTo>
                <a:close/>
                <a:moveTo>
                  <a:pt x="8192107" y="665240"/>
                </a:moveTo>
                <a:cubicBezTo>
                  <a:pt x="8209117" y="666933"/>
                  <a:pt x="8224416" y="677089"/>
                  <a:pt x="8227813" y="688938"/>
                </a:cubicBezTo>
                <a:cubicBezTo>
                  <a:pt x="8231210" y="702480"/>
                  <a:pt x="8221007" y="712636"/>
                  <a:pt x="8205695" y="712636"/>
                </a:cubicBezTo>
                <a:cubicBezTo>
                  <a:pt x="8190396" y="712636"/>
                  <a:pt x="8173398" y="702480"/>
                  <a:pt x="8170001" y="688938"/>
                </a:cubicBezTo>
                <a:cubicBezTo>
                  <a:pt x="8166604" y="675396"/>
                  <a:pt x="8176807" y="665240"/>
                  <a:pt x="8192107" y="665240"/>
                </a:cubicBezTo>
                <a:close/>
                <a:moveTo>
                  <a:pt x="8110502" y="665240"/>
                </a:moveTo>
                <a:cubicBezTo>
                  <a:pt x="8125801" y="666933"/>
                  <a:pt x="8141101" y="677089"/>
                  <a:pt x="8144510" y="688938"/>
                </a:cubicBezTo>
                <a:cubicBezTo>
                  <a:pt x="8147907" y="702480"/>
                  <a:pt x="8137704" y="712636"/>
                  <a:pt x="8122405" y="712636"/>
                </a:cubicBezTo>
                <a:cubicBezTo>
                  <a:pt x="8107105" y="712636"/>
                  <a:pt x="8091806" y="702480"/>
                  <a:pt x="8088397" y="688938"/>
                </a:cubicBezTo>
                <a:cubicBezTo>
                  <a:pt x="8085000" y="675396"/>
                  <a:pt x="8095203" y="665240"/>
                  <a:pt x="8110502" y="665240"/>
                </a:cubicBezTo>
                <a:close/>
                <a:moveTo>
                  <a:pt x="8028899" y="665240"/>
                </a:moveTo>
                <a:cubicBezTo>
                  <a:pt x="8044198" y="666933"/>
                  <a:pt x="8059497" y="677089"/>
                  <a:pt x="8062895" y="688938"/>
                </a:cubicBezTo>
                <a:cubicBezTo>
                  <a:pt x="8066291" y="702480"/>
                  <a:pt x="8056088" y="712636"/>
                  <a:pt x="8040789" y="712636"/>
                </a:cubicBezTo>
                <a:cubicBezTo>
                  <a:pt x="8025490" y="712636"/>
                  <a:pt x="8010190" y="702480"/>
                  <a:pt x="8006793" y="688938"/>
                </a:cubicBezTo>
                <a:cubicBezTo>
                  <a:pt x="8003396" y="675396"/>
                  <a:pt x="8013599" y="665240"/>
                  <a:pt x="8028899" y="665240"/>
                </a:cubicBezTo>
                <a:close/>
                <a:moveTo>
                  <a:pt x="7947282" y="665240"/>
                </a:moveTo>
                <a:cubicBezTo>
                  <a:pt x="7962582" y="666933"/>
                  <a:pt x="7977892" y="677089"/>
                  <a:pt x="7981290" y="688938"/>
                </a:cubicBezTo>
                <a:cubicBezTo>
                  <a:pt x="7984687" y="702480"/>
                  <a:pt x="7974496" y="712636"/>
                  <a:pt x="7957486" y="712636"/>
                </a:cubicBezTo>
                <a:cubicBezTo>
                  <a:pt x="7942186" y="712636"/>
                  <a:pt x="7926887" y="702480"/>
                  <a:pt x="7923478" y="688938"/>
                </a:cubicBezTo>
                <a:cubicBezTo>
                  <a:pt x="7920081" y="675396"/>
                  <a:pt x="7930285" y="665240"/>
                  <a:pt x="7947282" y="665240"/>
                </a:cubicBezTo>
                <a:close/>
                <a:moveTo>
                  <a:pt x="7863968" y="665240"/>
                </a:moveTo>
                <a:cubicBezTo>
                  <a:pt x="7879268" y="666933"/>
                  <a:pt x="7894567" y="677089"/>
                  <a:pt x="7897976" y="688938"/>
                </a:cubicBezTo>
                <a:cubicBezTo>
                  <a:pt x="7901373" y="702480"/>
                  <a:pt x="7891169" y="712636"/>
                  <a:pt x="7874172" y="712636"/>
                </a:cubicBezTo>
                <a:cubicBezTo>
                  <a:pt x="7858872" y="712636"/>
                  <a:pt x="7843573" y="702480"/>
                  <a:pt x="7840176" y="688938"/>
                </a:cubicBezTo>
                <a:cubicBezTo>
                  <a:pt x="7836779" y="675396"/>
                  <a:pt x="7846970" y="665240"/>
                  <a:pt x="7863968" y="665240"/>
                </a:cubicBezTo>
                <a:close/>
                <a:moveTo>
                  <a:pt x="7780666" y="665240"/>
                </a:moveTo>
                <a:cubicBezTo>
                  <a:pt x="7797664" y="665240"/>
                  <a:pt x="7812963" y="677089"/>
                  <a:pt x="7814662" y="688938"/>
                </a:cubicBezTo>
                <a:cubicBezTo>
                  <a:pt x="7818071" y="702480"/>
                  <a:pt x="7807868" y="712636"/>
                  <a:pt x="7790870" y="712636"/>
                </a:cubicBezTo>
                <a:cubicBezTo>
                  <a:pt x="7775571" y="712636"/>
                  <a:pt x="7760271" y="702480"/>
                  <a:pt x="7756863" y="688938"/>
                </a:cubicBezTo>
                <a:cubicBezTo>
                  <a:pt x="7753465" y="675396"/>
                  <a:pt x="7765368" y="665240"/>
                  <a:pt x="7780666" y="665240"/>
                </a:cubicBezTo>
                <a:close/>
                <a:moveTo>
                  <a:pt x="7700773" y="665240"/>
                </a:moveTo>
                <a:cubicBezTo>
                  <a:pt x="7716072" y="665240"/>
                  <a:pt x="7731383" y="677089"/>
                  <a:pt x="7734782" y="688938"/>
                </a:cubicBezTo>
                <a:cubicBezTo>
                  <a:pt x="7738179" y="702480"/>
                  <a:pt x="7726276" y="712636"/>
                  <a:pt x="7710965" y="712636"/>
                </a:cubicBezTo>
                <a:cubicBezTo>
                  <a:pt x="7695666" y="712636"/>
                  <a:pt x="7680367" y="702480"/>
                  <a:pt x="7676969" y="688938"/>
                </a:cubicBezTo>
                <a:cubicBezTo>
                  <a:pt x="7673572" y="675396"/>
                  <a:pt x="7685474" y="665240"/>
                  <a:pt x="7700773" y="665240"/>
                </a:cubicBezTo>
                <a:close/>
                <a:moveTo>
                  <a:pt x="7622555" y="665240"/>
                </a:moveTo>
                <a:cubicBezTo>
                  <a:pt x="7639552" y="665240"/>
                  <a:pt x="7654851" y="677089"/>
                  <a:pt x="7656551" y="688938"/>
                </a:cubicBezTo>
                <a:cubicBezTo>
                  <a:pt x="7659960" y="702480"/>
                  <a:pt x="7648058" y="712636"/>
                  <a:pt x="7632758" y="712636"/>
                </a:cubicBezTo>
                <a:cubicBezTo>
                  <a:pt x="7617460" y="712636"/>
                  <a:pt x="7602149" y="702480"/>
                  <a:pt x="7598742" y="688938"/>
                </a:cubicBezTo>
                <a:cubicBezTo>
                  <a:pt x="7597040" y="675396"/>
                  <a:pt x="7607257" y="665240"/>
                  <a:pt x="7622555" y="665240"/>
                </a:cubicBezTo>
                <a:close/>
                <a:moveTo>
                  <a:pt x="6645108" y="665240"/>
                </a:moveTo>
                <a:cubicBezTo>
                  <a:pt x="6660407" y="665240"/>
                  <a:pt x="6675716" y="675396"/>
                  <a:pt x="6675716" y="688938"/>
                </a:cubicBezTo>
                <a:cubicBezTo>
                  <a:pt x="6677415" y="702480"/>
                  <a:pt x="6665513" y="712636"/>
                  <a:pt x="6648517" y="712636"/>
                </a:cubicBezTo>
                <a:cubicBezTo>
                  <a:pt x="6633205" y="712636"/>
                  <a:pt x="6619598" y="702480"/>
                  <a:pt x="6617900" y="688938"/>
                </a:cubicBezTo>
                <a:cubicBezTo>
                  <a:pt x="6616208" y="675396"/>
                  <a:pt x="6628096" y="665240"/>
                  <a:pt x="6645108" y="665240"/>
                </a:cubicBezTo>
                <a:close/>
                <a:moveTo>
                  <a:pt x="6563536" y="665240"/>
                </a:moveTo>
                <a:cubicBezTo>
                  <a:pt x="6578831" y="665240"/>
                  <a:pt x="6592430" y="675396"/>
                  <a:pt x="6594119" y="688938"/>
                </a:cubicBezTo>
                <a:cubicBezTo>
                  <a:pt x="6595828" y="702480"/>
                  <a:pt x="6582220" y="712636"/>
                  <a:pt x="6566933" y="712636"/>
                </a:cubicBezTo>
                <a:cubicBezTo>
                  <a:pt x="6551631" y="712636"/>
                  <a:pt x="6538032" y="702480"/>
                  <a:pt x="6536324" y="688938"/>
                </a:cubicBezTo>
                <a:cubicBezTo>
                  <a:pt x="6534627" y="675396"/>
                  <a:pt x="6548235" y="665240"/>
                  <a:pt x="6563536" y="665240"/>
                </a:cubicBezTo>
                <a:close/>
                <a:moveTo>
                  <a:pt x="6481914" y="665240"/>
                </a:moveTo>
                <a:cubicBezTo>
                  <a:pt x="6498927" y="665240"/>
                  <a:pt x="6512524" y="675396"/>
                  <a:pt x="6512524" y="688938"/>
                </a:cubicBezTo>
                <a:cubicBezTo>
                  <a:pt x="6512524" y="702480"/>
                  <a:pt x="6500627" y="712636"/>
                  <a:pt x="6485327" y="712636"/>
                </a:cubicBezTo>
                <a:cubicBezTo>
                  <a:pt x="6470028" y="712636"/>
                  <a:pt x="6456430" y="702480"/>
                  <a:pt x="6454721" y="688938"/>
                </a:cubicBezTo>
                <a:cubicBezTo>
                  <a:pt x="6454721" y="675396"/>
                  <a:pt x="6466621" y="665240"/>
                  <a:pt x="6481914" y="665240"/>
                </a:cubicBezTo>
                <a:close/>
                <a:moveTo>
                  <a:pt x="6400327" y="665240"/>
                </a:moveTo>
                <a:cubicBezTo>
                  <a:pt x="6417336" y="665240"/>
                  <a:pt x="6430927" y="675396"/>
                  <a:pt x="6430927" y="688938"/>
                </a:cubicBezTo>
                <a:cubicBezTo>
                  <a:pt x="6430927" y="702480"/>
                  <a:pt x="6419033" y="712636"/>
                  <a:pt x="6403737" y="712636"/>
                </a:cubicBezTo>
                <a:cubicBezTo>
                  <a:pt x="6388424" y="712636"/>
                  <a:pt x="6374832" y="702480"/>
                  <a:pt x="6373132" y="688938"/>
                </a:cubicBezTo>
                <a:cubicBezTo>
                  <a:pt x="6373132" y="675396"/>
                  <a:pt x="6385024" y="665240"/>
                  <a:pt x="6400327" y="665240"/>
                </a:cubicBezTo>
                <a:close/>
                <a:moveTo>
                  <a:pt x="6320447" y="665240"/>
                </a:moveTo>
                <a:cubicBezTo>
                  <a:pt x="6335739" y="665240"/>
                  <a:pt x="6349347" y="675396"/>
                  <a:pt x="6349347" y="688938"/>
                </a:cubicBezTo>
                <a:cubicBezTo>
                  <a:pt x="6349347" y="702480"/>
                  <a:pt x="6337440" y="712636"/>
                  <a:pt x="6322149" y="712636"/>
                </a:cubicBezTo>
                <a:cubicBezTo>
                  <a:pt x="6306848" y="712636"/>
                  <a:pt x="6293251" y="702480"/>
                  <a:pt x="6293251" y="688938"/>
                </a:cubicBezTo>
                <a:cubicBezTo>
                  <a:pt x="6293251" y="675396"/>
                  <a:pt x="6305144" y="665240"/>
                  <a:pt x="6320447" y="665240"/>
                </a:cubicBezTo>
                <a:close/>
                <a:moveTo>
                  <a:pt x="5994069" y="665240"/>
                </a:moveTo>
                <a:cubicBezTo>
                  <a:pt x="6011057" y="665240"/>
                  <a:pt x="6022956" y="675396"/>
                  <a:pt x="6022956" y="688938"/>
                </a:cubicBezTo>
                <a:cubicBezTo>
                  <a:pt x="6022956" y="702480"/>
                  <a:pt x="6009358" y="712636"/>
                  <a:pt x="5994069" y="712636"/>
                </a:cubicBezTo>
                <a:cubicBezTo>
                  <a:pt x="5978762" y="712636"/>
                  <a:pt x="5965169" y="702480"/>
                  <a:pt x="5965169" y="688938"/>
                </a:cubicBezTo>
                <a:cubicBezTo>
                  <a:pt x="5965169" y="675396"/>
                  <a:pt x="5978762" y="665240"/>
                  <a:pt x="5994069" y="665240"/>
                </a:cubicBezTo>
                <a:close/>
                <a:moveTo>
                  <a:pt x="5914174" y="663546"/>
                </a:moveTo>
                <a:cubicBezTo>
                  <a:pt x="5929484" y="665238"/>
                  <a:pt x="5943084" y="675395"/>
                  <a:pt x="5943084" y="687244"/>
                </a:cubicBezTo>
                <a:cubicBezTo>
                  <a:pt x="5943084" y="700786"/>
                  <a:pt x="5929484" y="710942"/>
                  <a:pt x="5914174" y="710942"/>
                </a:cubicBezTo>
                <a:cubicBezTo>
                  <a:pt x="5898883" y="710942"/>
                  <a:pt x="5885280" y="700786"/>
                  <a:pt x="5885280" y="687244"/>
                </a:cubicBezTo>
                <a:cubicBezTo>
                  <a:pt x="5885280" y="673702"/>
                  <a:pt x="5898883" y="663546"/>
                  <a:pt x="5914174" y="663546"/>
                </a:cubicBezTo>
                <a:close/>
                <a:moveTo>
                  <a:pt x="772756" y="661851"/>
                </a:moveTo>
                <a:cubicBezTo>
                  <a:pt x="788058" y="661851"/>
                  <a:pt x="793157" y="673700"/>
                  <a:pt x="786357" y="685549"/>
                </a:cubicBezTo>
                <a:cubicBezTo>
                  <a:pt x="777857" y="697398"/>
                  <a:pt x="759156" y="709247"/>
                  <a:pt x="742154" y="709247"/>
                </a:cubicBezTo>
                <a:cubicBezTo>
                  <a:pt x="726853" y="709247"/>
                  <a:pt x="720052" y="699092"/>
                  <a:pt x="728554" y="685549"/>
                </a:cubicBezTo>
                <a:cubicBezTo>
                  <a:pt x="737054" y="672007"/>
                  <a:pt x="755755" y="661851"/>
                  <a:pt x="772756" y="661851"/>
                </a:cubicBezTo>
                <a:close/>
                <a:moveTo>
                  <a:pt x="691155" y="661851"/>
                </a:moveTo>
                <a:cubicBezTo>
                  <a:pt x="706456" y="661851"/>
                  <a:pt x="713257" y="673700"/>
                  <a:pt x="704756" y="685549"/>
                </a:cubicBezTo>
                <a:cubicBezTo>
                  <a:pt x="696255" y="697398"/>
                  <a:pt x="677555" y="709247"/>
                  <a:pt x="660552" y="709247"/>
                </a:cubicBezTo>
                <a:cubicBezTo>
                  <a:pt x="645252" y="709247"/>
                  <a:pt x="638450" y="699092"/>
                  <a:pt x="646951" y="685549"/>
                </a:cubicBezTo>
                <a:cubicBezTo>
                  <a:pt x="655453" y="672007"/>
                  <a:pt x="674153" y="661851"/>
                  <a:pt x="691155" y="661851"/>
                </a:cubicBezTo>
                <a:close/>
                <a:moveTo>
                  <a:pt x="3222683" y="660163"/>
                </a:moveTo>
                <a:cubicBezTo>
                  <a:pt x="3237981" y="660163"/>
                  <a:pt x="3246485" y="672012"/>
                  <a:pt x="3243089" y="683861"/>
                </a:cubicBezTo>
                <a:cubicBezTo>
                  <a:pt x="3237981" y="697403"/>
                  <a:pt x="3222683" y="707559"/>
                  <a:pt x="3207387" y="707559"/>
                </a:cubicBezTo>
                <a:cubicBezTo>
                  <a:pt x="3192073" y="707559"/>
                  <a:pt x="3181880" y="697403"/>
                  <a:pt x="3186976" y="683861"/>
                </a:cubicBezTo>
                <a:cubicBezTo>
                  <a:pt x="3192073" y="670319"/>
                  <a:pt x="3207387" y="660163"/>
                  <a:pt x="3222683" y="660163"/>
                </a:cubicBezTo>
                <a:close/>
                <a:moveTo>
                  <a:pt x="2651427" y="660163"/>
                </a:moveTo>
                <a:cubicBezTo>
                  <a:pt x="2666726" y="660163"/>
                  <a:pt x="2675219" y="670319"/>
                  <a:pt x="2670124" y="683861"/>
                </a:cubicBezTo>
                <a:cubicBezTo>
                  <a:pt x="2665028" y="697403"/>
                  <a:pt x="2648030" y="707559"/>
                  <a:pt x="2632719" y="707559"/>
                </a:cubicBezTo>
                <a:cubicBezTo>
                  <a:pt x="2617420" y="707559"/>
                  <a:pt x="2608927" y="697403"/>
                  <a:pt x="2614022" y="683861"/>
                </a:cubicBezTo>
                <a:cubicBezTo>
                  <a:pt x="2619130" y="670319"/>
                  <a:pt x="2636128" y="660163"/>
                  <a:pt x="2651427" y="660163"/>
                </a:cubicBezTo>
                <a:close/>
                <a:moveTo>
                  <a:pt x="2574934" y="660163"/>
                </a:moveTo>
                <a:cubicBezTo>
                  <a:pt x="2590234" y="660163"/>
                  <a:pt x="2598750" y="670319"/>
                  <a:pt x="2593631" y="683861"/>
                </a:cubicBezTo>
                <a:cubicBezTo>
                  <a:pt x="2588535" y="697403"/>
                  <a:pt x="2571537" y="707559"/>
                  <a:pt x="2554539" y="707559"/>
                </a:cubicBezTo>
                <a:cubicBezTo>
                  <a:pt x="2539240" y="707559"/>
                  <a:pt x="2530735" y="697403"/>
                  <a:pt x="2535831" y="683861"/>
                </a:cubicBezTo>
                <a:cubicBezTo>
                  <a:pt x="2540939" y="670319"/>
                  <a:pt x="2557937" y="660163"/>
                  <a:pt x="2574934" y="660163"/>
                </a:cubicBezTo>
                <a:close/>
                <a:moveTo>
                  <a:pt x="2493343" y="660163"/>
                </a:moveTo>
                <a:cubicBezTo>
                  <a:pt x="2508643" y="660163"/>
                  <a:pt x="2517148" y="670319"/>
                  <a:pt x="2512039" y="683861"/>
                </a:cubicBezTo>
                <a:cubicBezTo>
                  <a:pt x="2506944" y="697403"/>
                  <a:pt x="2489946" y="707559"/>
                  <a:pt x="2472937" y="707559"/>
                </a:cubicBezTo>
                <a:cubicBezTo>
                  <a:pt x="2457637" y="707559"/>
                  <a:pt x="2449132" y="697403"/>
                  <a:pt x="2454228" y="683861"/>
                </a:cubicBezTo>
                <a:cubicBezTo>
                  <a:pt x="2459336" y="670319"/>
                  <a:pt x="2476334" y="660163"/>
                  <a:pt x="2493343" y="660163"/>
                </a:cubicBezTo>
                <a:close/>
                <a:moveTo>
                  <a:pt x="2410031" y="660163"/>
                </a:moveTo>
                <a:cubicBezTo>
                  <a:pt x="2427029" y="660163"/>
                  <a:pt x="2435522" y="670319"/>
                  <a:pt x="2428727" y="683861"/>
                </a:cubicBezTo>
                <a:cubicBezTo>
                  <a:pt x="2423620" y="697403"/>
                  <a:pt x="2406622" y="707559"/>
                  <a:pt x="2389624" y="707559"/>
                </a:cubicBezTo>
                <a:cubicBezTo>
                  <a:pt x="2374325" y="707559"/>
                  <a:pt x="2365832" y="697403"/>
                  <a:pt x="2370927" y="683861"/>
                </a:cubicBezTo>
                <a:cubicBezTo>
                  <a:pt x="2376023" y="670319"/>
                  <a:pt x="2394731" y="660163"/>
                  <a:pt x="2410031" y="660163"/>
                </a:cubicBezTo>
                <a:close/>
                <a:moveTo>
                  <a:pt x="2328428" y="660163"/>
                </a:moveTo>
                <a:cubicBezTo>
                  <a:pt x="2345426" y="660163"/>
                  <a:pt x="2352219" y="670319"/>
                  <a:pt x="2347123" y="683861"/>
                </a:cubicBezTo>
                <a:cubicBezTo>
                  <a:pt x="2342027" y="697403"/>
                  <a:pt x="2323320" y="707559"/>
                  <a:pt x="2308021" y="707559"/>
                </a:cubicBezTo>
                <a:cubicBezTo>
                  <a:pt x="2292722" y="707559"/>
                  <a:pt x="2284229" y="697403"/>
                  <a:pt x="2289324" y="683861"/>
                </a:cubicBezTo>
                <a:cubicBezTo>
                  <a:pt x="2294420" y="670319"/>
                  <a:pt x="2313128" y="660163"/>
                  <a:pt x="2328428" y="660163"/>
                </a:cubicBezTo>
                <a:close/>
                <a:moveTo>
                  <a:pt x="2246812" y="660163"/>
                </a:moveTo>
                <a:cubicBezTo>
                  <a:pt x="2263810" y="660163"/>
                  <a:pt x="2272302" y="670319"/>
                  <a:pt x="2265508" y="683861"/>
                </a:cubicBezTo>
                <a:cubicBezTo>
                  <a:pt x="2260412" y="697403"/>
                  <a:pt x="2241705" y="707559"/>
                  <a:pt x="2226394" y="707559"/>
                </a:cubicBezTo>
                <a:cubicBezTo>
                  <a:pt x="2211094" y="707559"/>
                  <a:pt x="2202601" y="697403"/>
                  <a:pt x="2207697" y="683861"/>
                </a:cubicBezTo>
                <a:cubicBezTo>
                  <a:pt x="2212793" y="670319"/>
                  <a:pt x="2231500" y="660163"/>
                  <a:pt x="2246812" y="660163"/>
                </a:cubicBezTo>
                <a:close/>
                <a:moveTo>
                  <a:pt x="2003687" y="660163"/>
                </a:moveTo>
                <a:cubicBezTo>
                  <a:pt x="2018986" y="660163"/>
                  <a:pt x="2027490" y="670319"/>
                  <a:pt x="2020685" y="682168"/>
                </a:cubicBezTo>
                <a:cubicBezTo>
                  <a:pt x="2013890" y="695710"/>
                  <a:pt x="1996881" y="705866"/>
                  <a:pt x="1981581" y="705866"/>
                </a:cubicBezTo>
                <a:cubicBezTo>
                  <a:pt x="1966282" y="705866"/>
                  <a:pt x="1957777" y="695710"/>
                  <a:pt x="1964584" y="682168"/>
                </a:cubicBezTo>
                <a:cubicBezTo>
                  <a:pt x="1969680" y="670319"/>
                  <a:pt x="1986677" y="660163"/>
                  <a:pt x="2003687" y="660163"/>
                </a:cubicBezTo>
                <a:close/>
                <a:moveTo>
                  <a:pt x="3549100" y="658468"/>
                </a:moveTo>
                <a:cubicBezTo>
                  <a:pt x="3564398" y="660162"/>
                  <a:pt x="3574603" y="670317"/>
                  <a:pt x="3571194" y="682166"/>
                </a:cubicBezTo>
                <a:cubicBezTo>
                  <a:pt x="3567797" y="695708"/>
                  <a:pt x="3550799" y="705865"/>
                  <a:pt x="3535487" y="705865"/>
                </a:cubicBezTo>
                <a:cubicBezTo>
                  <a:pt x="3520188" y="705865"/>
                  <a:pt x="3509985" y="695708"/>
                  <a:pt x="3513393" y="682166"/>
                </a:cubicBezTo>
                <a:cubicBezTo>
                  <a:pt x="3516790" y="668625"/>
                  <a:pt x="3533788" y="658468"/>
                  <a:pt x="3549100" y="658468"/>
                </a:cubicBezTo>
                <a:close/>
                <a:moveTo>
                  <a:pt x="3465798" y="658468"/>
                </a:moveTo>
                <a:cubicBezTo>
                  <a:pt x="3481096" y="660162"/>
                  <a:pt x="3491300" y="670317"/>
                  <a:pt x="3487903" y="682166"/>
                </a:cubicBezTo>
                <a:cubicBezTo>
                  <a:pt x="3484506" y="695708"/>
                  <a:pt x="3467507" y="705865"/>
                  <a:pt x="3452209" y="705865"/>
                </a:cubicBezTo>
                <a:cubicBezTo>
                  <a:pt x="3436897" y="705865"/>
                  <a:pt x="3426705" y="695708"/>
                  <a:pt x="3430103" y="682166"/>
                </a:cubicBezTo>
                <a:cubicBezTo>
                  <a:pt x="3433500" y="668625"/>
                  <a:pt x="3450498" y="658468"/>
                  <a:pt x="3465798" y="658468"/>
                </a:cubicBezTo>
                <a:close/>
                <a:moveTo>
                  <a:pt x="3385880" y="658468"/>
                </a:moveTo>
                <a:cubicBezTo>
                  <a:pt x="3401179" y="660162"/>
                  <a:pt x="3409687" y="670317"/>
                  <a:pt x="3406287" y="682166"/>
                </a:cubicBezTo>
                <a:cubicBezTo>
                  <a:pt x="3402878" y="695708"/>
                  <a:pt x="3385880" y="705865"/>
                  <a:pt x="3370582" y="705865"/>
                </a:cubicBezTo>
                <a:cubicBezTo>
                  <a:pt x="3355282" y="705865"/>
                  <a:pt x="3345090" y="695708"/>
                  <a:pt x="3350187" y="682166"/>
                </a:cubicBezTo>
                <a:cubicBezTo>
                  <a:pt x="3355282" y="668625"/>
                  <a:pt x="3370582" y="658468"/>
                  <a:pt x="3385880" y="658468"/>
                </a:cubicBezTo>
                <a:close/>
                <a:moveTo>
                  <a:pt x="3302579" y="658468"/>
                </a:moveTo>
                <a:cubicBezTo>
                  <a:pt x="3317878" y="660162"/>
                  <a:pt x="3328083" y="670317"/>
                  <a:pt x="3322975" y="682166"/>
                </a:cubicBezTo>
                <a:cubicBezTo>
                  <a:pt x="3319576" y="695708"/>
                  <a:pt x="3302579" y="705865"/>
                  <a:pt x="3287279" y="705865"/>
                </a:cubicBezTo>
                <a:cubicBezTo>
                  <a:pt x="3271981" y="705865"/>
                  <a:pt x="3261777" y="695708"/>
                  <a:pt x="3266874" y="682166"/>
                </a:cubicBezTo>
                <a:cubicBezTo>
                  <a:pt x="3271981" y="668625"/>
                  <a:pt x="3287279" y="658468"/>
                  <a:pt x="3302579" y="658468"/>
                </a:cubicBezTo>
                <a:close/>
                <a:moveTo>
                  <a:pt x="2166904" y="658468"/>
                </a:moveTo>
                <a:cubicBezTo>
                  <a:pt x="2182204" y="660162"/>
                  <a:pt x="2190708" y="670317"/>
                  <a:pt x="2183902" y="682166"/>
                </a:cubicBezTo>
                <a:cubicBezTo>
                  <a:pt x="2177108" y="695708"/>
                  <a:pt x="2160110" y="705865"/>
                  <a:pt x="2144811" y="705865"/>
                </a:cubicBezTo>
                <a:cubicBezTo>
                  <a:pt x="2129511" y="705865"/>
                  <a:pt x="2121006" y="695708"/>
                  <a:pt x="2127813" y="682166"/>
                </a:cubicBezTo>
                <a:cubicBezTo>
                  <a:pt x="2134607" y="668625"/>
                  <a:pt x="2151605" y="658468"/>
                  <a:pt x="2166904" y="658468"/>
                </a:cubicBezTo>
                <a:close/>
                <a:moveTo>
                  <a:pt x="2085302" y="658468"/>
                </a:moveTo>
                <a:cubicBezTo>
                  <a:pt x="2100602" y="660162"/>
                  <a:pt x="2109106" y="670317"/>
                  <a:pt x="2102300" y="682166"/>
                </a:cubicBezTo>
                <a:cubicBezTo>
                  <a:pt x="2095506" y="695708"/>
                  <a:pt x="2078508" y="705865"/>
                  <a:pt x="2063209" y="705865"/>
                </a:cubicBezTo>
                <a:cubicBezTo>
                  <a:pt x="2047909" y="705865"/>
                  <a:pt x="2039404" y="695708"/>
                  <a:pt x="2046211" y="682166"/>
                </a:cubicBezTo>
                <a:cubicBezTo>
                  <a:pt x="2053005" y="668625"/>
                  <a:pt x="2070003" y="658468"/>
                  <a:pt x="2085302" y="658468"/>
                </a:cubicBezTo>
                <a:close/>
                <a:moveTo>
                  <a:pt x="1922096" y="658468"/>
                </a:moveTo>
                <a:cubicBezTo>
                  <a:pt x="1937394" y="660162"/>
                  <a:pt x="1944188" y="670317"/>
                  <a:pt x="1939094" y="682166"/>
                </a:cubicBezTo>
                <a:cubicBezTo>
                  <a:pt x="1932299" y="695708"/>
                  <a:pt x="1915288" y="705865"/>
                  <a:pt x="1898292" y="705865"/>
                </a:cubicBezTo>
                <a:cubicBezTo>
                  <a:pt x="1882992" y="705865"/>
                  <a:pt x="1874499" y="695708"/>
                  <a:pt x="1881294" y="682166"/>
                </a:cubicBezTo>
                <a:cubicBezTo>
                  <a:pt x="1888100" y="668625"/>
                  <a:pt x="1905098" y="658468"/>
                  <a:pt x="1922096" y="658468"/>
                </a:cubicBezTo>
                <a:close/>
                <a:moveTo>
                  <a:pt x="1840469" y="658468"/>
                </a:moveTo>
                <a:cubicBezTo>
                  <a:pt x="1855768" y="658468"/>
                  <a:pt x="1864273" y="670317"/>
                  <a:pt x="1857467" y="682166"/>
                </a:cubicBezTo>
                <a:cubicBezTo>
                  <a:pt x="1850672" y="695708"/>
                  <a:pt x="1833663" y="705865"/>
                  <a:pt x="1816666" y="705865"/>
                </a:cubicBezTo>
                <a:cubicBezTo>
                  <a:pt x="1801366" y="705865"/>
                  <a:pt x="1792873" y="695708"/>
                  <a:pt x="1799668" y="682166"/>
                </a:cubicBezTo>
                <a:cubicBezTo>
                  <a:pt x="1806474" y="668625"/>
                  <a:pt x="1825170" y="658468"/>
                  <a:pt x="1840469" y="658468"/>
                </a:cubicBezTo>
                <a:close/>
                <a:moveTo>
                  <a:pt x="1755478" y="658468"/>
                </a:moveTo>
                <a:cubicBezTo>
                  <a:pt x="1772475" y="660162"/>
                  <a:pt x="1779281" y="670317"/>
                  <a:pt x="1772475" y="682166"/>
                </a:cubicBezTo>
                <a:cubicBezTo>
                  <a:pt x="1765681" y="695708"/>
                  <a:pt x="1748671" y="705865"/>
                  <a:pt x="1731674" y="705865"/>
                </a:cubicBezTo>
                <a:cubicBezTo>
                  <a:pt x="1716374" y="705865"/>
                  <a:pt x="1707881" y="695708"/>
                  <a:pt x="1714676" y="682166"/>
                </a:cubicBezTo>
                <a:cubicBezTo>
                  <a:pt x="1721482" y="670317"/>
                  <a:pt x="1740178" y="658468"/>
                  <a:pt x="1755478" y="658468"/>
                </a:cubicBezTo>
                <a:close/>
                <a:moveTo>
                  <a:pt x="1673864" y="658468"/>
                </a:moveTo>
                <a:cubicBezTo>
                  <a:pt x="1690861" y="660162"/>
                  <a:pt x="1697668" y="670317"/>
                  <a:pt x="1690861" y="682166"/>
                </a:cubicBezTo>
                <a:cubicBezTo>
                  <a:pt x="1684067" y="695708"/>
                  <a:pt x="1665358" y="705865"/>
                  <a:pt x="1650048" y="705865"/>
                </a:cubicBezTo>
                <a:cubicBezTo>
                  <a:pt x="1634748" y="705865"/>
                  <a:pt x="1626255" y="695708"/>
                  <a:pt x="1633050" y="682166"/>
                </a:cubicBezTo>
                <a:cubicBezTo>
                  <a:pt x="1639856" y="670317"/>
                  <a:pt x="1658564" y="658468"/>
                  <a:pt x="1673864" y="658468"/>
                </a:cubicBezTo>
                <a:close/>
                <a:moveTo>
                  <a:pt x="1593959" y="658468"/>
                </a:moveTo>
                <a:cubicBezTo>
                  <a:pt x="1609257" y="660162"/>
                  <a:pt x="1616063" y="670317"/>
                  <a:pt x="1609257" y="682166"/>
                </a:cubicBezTo>
                <a:cubicBezTo>
                  <a:pt x="1602463" y="695708"/>
                  <a:pt x="1583756" y="705865"/>
                  <a:pt x="1568455" y="705865"/>
                </a:cubicBezTo>
                <a:cubicBezTo>
                  <a:pt x="1553157" y="705865"/>
                  <a:pt x="1544664" y="695708"/>
                  <a:pt x="1553157" y="682166"/>
                </a:cubicBezTo>
                <a:cubicBezTo>
                  <a:pt x="1559963" y="670317"/>
                  <a:pt x="1578659" y="658468"/>
                  <a:pt x="1593959" y="658468"/>
                </a:cubicBezTo>
                <a:close/>
                <a:moveTo>
                  <a:pt x="1512365" y="658468"/>
                </a:moveTo>
                <a:cubicBezTo>
                  <a:pt x="1527665" y="658468"/>
                  <a:pt x="1534470" y="670317"/>
                  <a:pt x="1527665" y="682166"/>
                </a:cubicBezTo>
                <a:cubicBezTo>
                  <a:pt x="1520858" y="695708"/>
                  <a:pt x="1502162" y="705865"/>
                  <a:pt x="1486863" y="705865"/>
                </a:cubicBezTo>
                <a:cubicBezTo>
                  <a:pt x="1471564" y="705865"/>
                  <a:pt x="1464757" y="695708"/>
                  <a:pt x="1471564" y="682166"/>
                </a:cubicBezTo>
                <a:cubicBezTo>
                  <a:pt x="1478358" y="670317"/>
                  <a:pt x="1497066" y="658468"/>
                  <a:pt x="1512365" y="658468"/>
                </a:cubicBezTo>
                <a:close/>
                <a:moveTo>
                  <a:pt x="1432449" y="658468"/>
                </a:moveTo>
                <a:cubicBezTo>
                  <a:pt x="1447748" y="658468"/>
                  <a:pt x="1454555" y="670317"/>
                  <a:pt x="1447748" y="682166"/>
                </a:cubicBezTo>
                <a:cubicBezTo>
                  <a:pt x="1440954" y="695708"/>
                  <a:pt x="1422246" y="705865"/>
                  <a:pt x="1406946" y="705865"/>
                </a:cubicBezTo>
                <a:cubicBezTo>
                  <a:pt x="1391635" y="705865"/>
                  <a:pt x="1384841" y="695708"/>
                  <a:pt x="1391635" y="682166"/>
                </a:cubicBezTo>
                <a:cubicBezTo>
                  <a:pt x="1398442" y="670317"/>
                  <a:pt x="1417150" y="658468"/>
                  <a:pt x="1432449" y="658468"/>
                </a:cubicBezTo>
                <a:close/>
                <a:moveTo>
                  <a:pt x="11013847" y="618729"/>
                </a:moveTo>
                <a:cubicBezTo>
                  <a:pt x="11034242" y="618729"/>
                  <a:pt x="11056394" y="628885"/>
                  <a:pt x="11063201" y="642428"/>
                </a:cubicBezTo>
                <a:cubicBezTo>
                  <a:pt x="11069995" y="655970"/>
                  <a:pt x="11059803" y="666126"/>
                  <a:pt x="11041048" y="666126"/>
                </a:cubicBezTo>
                <a:cubicBezTo>
                  <a:pt x="11020641" y="666126"/>
                  <a:pt x="11000246" y="655970"/>
                  <a:pt x="10991694" y="642428"/>
                </a:cubicBezTo>
                <a:cubicBezTo>
                  <a:pt x="10984887" y="628885"/>
                  <a:pt x="10995092" y="618729"/>
                  <a:pt x="11013847" y="618729"/>
                </a:cubicBezTo>
                <a:close/>
                <a:moveTo>
                  <a:pt x="10602901" y="604299"/>
                </a:moveTo>
                <a:cubicBezTo>
                  <a:pt x="10618200" y="604299"/>
                  <a:pt x="10636908" y="614456"/>
                  <a:pt x="10643703" y="627997"/>
                </a:cubicBezTo>
                <a:cubicBezTo>
                  <a:pt x="10650509" y="641539"/>
                  <a:pt x="10643703" y="651696"/>
                  <a:pt x="10628404" y="651696"/>
                </a:cubicBezTo>
                <a:cubicBezTo>
                  <a:pt x="10613104" y="651696"/>
                  <a:pt x="10594408" y="641539"/>
                  <a:pt x="10587601" y="627997"/>
                </a:cubicBezTo>
                <a:cubicBezTo>
                  <a:pt x="10580807" y="614456"/>
                  <a:pt x="10587601" y="604299"/>
                  <a:pt x="10602901" y="604299"/>
                </a:cubicBezTo>
                <a:close/>
                <a:moveTo>
                  <a:pt x="10524683" y="604299"/>
                </a:moveTo>
                <a:cubicBezTo>
                  <a:pt x="10538284" y="604299"/>
                  <a:pt x="10556980" y="614456"/>
                  <a:pt x="10565484" y="627997"/>
                </a:cubicBezTo>
                <a:cubicBezTo>
                  <a:pt x="10572291" y="641539"/>
                  <a:pt x="10565484" y="651696"/>
                  <a:pt x="10550185" y="651696"/>
                </a:cubicBezTo>
                <a:cubicBezTo>
                  <a:pt x="10534886" y="651696"/>
                  <a:pt x="10516190" y="641539"/>
                  <a:pt x="10509383" y="627997"/>
                </a:cubicBezTo>
                <a:cubicBezTo>
                  <a:pt x="10502589" y="614456"/>
                  <a:pt x="10509383" y="604299"/>
                  <a:pt x="10524683" y="604299"/>
                </a:cubicBezTo>
                <a:close/>
                <a:moveTo>
                  <a:pt x="10443091" y="604299"/>
                </a:moveTo>
                <a:cubicBezTo>
                  <a:pt x="10458390" y="604299"/>
                  <a:pt x="10477087" y="614456"/>
                  <a:pt x="10483892" y="627997"/>
                </a:cubicBezTo>
                <a:cubicBezTo>
                  <a:pt x="10490687" y="641539"/>
                  <a:pt x="10483892" y="651696"/>
                  <a:pt x="10468593" y="651696"/>
                </a:cubicBezTo>
                <a:cubicBezTo>
                  <a:pt x="10453294" y="651696"/>
                  <a:pt x="10434586" y="641539"/>
                  <a:pt x="10427779" y="627997"/>
                </a:cubicBezTo>
                <a:cubicBezTo>
                  <a:pt x="10420985" y="614456"/>
                  <a:pt x="10427779" y="604299"/>
                  <a:pt x="10443091" y="604299"/>
                </a:cubicBezTo>
                <a:close/>
                <a:moveTo>
                  <a:pt x="10118362" y="604299"/>
                </a:moveTo>
                <a:cubicBezTo>
                  <a:pt x="10135359" y="604299"/>
                  <a:pt x="10152357" y="614456"/>
                  <a:pt x="10159164" y="627997"/>
                </a:cubicBezTo>
                <a:cubicBezTo>
                  <a:pt x="10165958" y="641539"/>
                  <a:pt x="10159164" y="651696"/>
                  <a:pt x="10142154" y="651696"/>
                </a:cubicBezTo>
                <a:cubicBezTo>
                  <a:pt x="10126855" y="651696"/>
                  <a:pt x="10108158" y="641539"/>
                  <a:pt x="10101352" y="627997"/>
                </a:cubicBezTo>
                <a:cubicBezTo>
                  <a:pt x="10094558" y="614456"/>
                  <a:pt x="10103063" y="604299"/>
                  <a:pt x="10118362" y="604299"/>
                </a:cubicBezTo>
                <a:close/>
                <a:moveTo>
                  <a:pt x="10038457" y="604299"/>
                </a:moveTo>
                <a:cubicBezTo>
                  <a:pt x="10053756" y="604299"/>
                  <a:pt x="10072452" y="614456"/>
                  <a:pt x="10079259" y="627997"/>
                </a:cubicBezTo>
                <a:cubicBezTo>
                  <a:pt x="10086053" y="641539"/>
                  <a:pt x="10077559" y="651696"/>
                  <a:pt x="10062260" y="651696"/>
                </a:cubicBezTo>
                <a:cubicBezTo>
                  <a:pt x="10046961" y="651696"/>
                  <a:pt x="10028253" y="641539"/>
                  <a:pt x="10021458" y="627997"/>
                </a:cubicBezTo>
                <a:cubicBezTo>
                  <a:pt x="10014653" y="614456"/>
                  <a:pt x="10023157" y="604299"/>
                  <a:pt x="10038457" y="604299"/>
                </a:cubicBezTo>
                <a:close/>
                <a:moveTo>
                  <a:pt x="9958539" y="604299"/>
                </a:moveTo>
                <a:cubicBezTo>
                  <a:pt x="9973839" y="604299"/>
                  <a:pt x="9992547" y="614456"/>
                  <a:pt x="9997643" y="627997"/>
                </a:cubicBezTo>
                <a:cubicBezTo>
                  <a:pt x="10004449" y="641539"/>
                  <a:pt x="9995944" y="651696"/>
                  <a:pt x="9980633" y="651696"/>
                </a:cubicBezTo>
                <a:cubicBezTo>
                  <a:pt x="9965334" y="651696"/>
                  <a:pt x="9946637" y="641539"/>
                  <a:pt x="9941542" y="627997"/>
                </a:cubicBezTo>
                <a:cubicBezTo>
                  <a:pt x="9934735" y="614456"/>
                  <a:pt x="9943240" y="604299"/>
                  <a:pt x="9958539" y="604299"/>
                </a:cubicBezTo>
                <a:close/>
                <a:moveTo>
                  <a:pt x="9878634" y="604299"/>
                </a:moveTo>
                <a:cubicBezTo>
                  <a:pt x="9893933" y="604299"/>
                  <a:pt x="9910942" y="614456"/>
                  <a:pt x="9917749" y="627997"/>
                </a:cubicBezTo>
                <a:cubicBezTo>
                  <a:pt x="9924543" y="641539"/>
                  <a:pt x="9916050" y="651696"/>
                  <a:pt x="9900751" y="651696"/>
                </a:cubicBezTo>
                <a:cubicBezTo>
                  <a:pt x="9885440" y="651696"/>
                  <a:pt x="9866732" y="641539"/>
                  <a:pt x="9861636" y="627997"/>
                </a:cubicBezTo>
                <a:cubicBezTo>
                  <a:pt x="9854841" y="614456"/>
                  <a:pt x="9863335" y="604299"/>
                  <a:pt x="9878634" y="604299"/>
                </a:cubicBezTo>
                <a:close/>
                <a:moveTo>
                  <a:pt x="9797030" y="604299"/>
                </a:moveTo>
                <a:cubicBezTo>
                  <a:pt x="9812330" y="604299"/>
                  <a:pt x="9831038" y="614456"/>
                  <a:pt x="9836134" y="627997"/>
                </a:cubicBezTo>
                <a:cubicBezTo>
                  <a:pt x="9842928" y="641539"/>
                  <a:pt x="9834435" y="651696"/>
                  <a:pt x="9819136" y="651696"/>
                </a:cubicBezTo>
                <a:cubicBezTo>
                  <a:pt x="9803837" y="651696"/>
                  <a:pt x="9785129" y="641539"/>
                  <a:pt x="9780033" y="627997"/>
                </a:cubicBezTo>
                <a:cubicBezTo>
                  <a:pt x="9773238" y="614456"/>
                  <a:pt x="9781731" y="604299"/>
                  <a:pt x="9797030" y="604299"/>
                </a:cubicBezTo>
                <a:close/>
                <a:moveTo>
                  <a:pt x="9717125" y="604299"/>
                </a:moveTo>
                <a:cubicBezTo>
                  <a:pt x="9732424" y="604299"/>
                  <a:pt x="9749445" y="614456"/>
                  <a:pt x="9756239" y="627997"/>
                </a:cubicBezTo>
                <a:cubicBezTo>
                  <a:pt x="9763034" y="641539"/>
                  <a:pt x="9754541" y="651696"/>
                  <a:pt x="9739242" y="651696"/>
                </a:cubicBezTo>
                <a:cubicBezTo>
                  <a:pt x="9723931" y="651696"/>
                  <a:pt x="9705234" y="641539"/>
                  <a:pt x="9700127" y="627997"/>
                </a:cubicBezTo>
                <a:cubicBezTo>
                  <a:pt x="9695031" y="614456"/>
                  <a:pt x="9701825" y="604299"/>
                  <a:pt x="9717125" y="604299"/>
                </a:cubicBezTo>
                <a:close/>
                <a:moveTo>
                  <a:pt x="9635509" y="604299"/>
                </a:moveTo>
                <a:cubicBezTo>
                  <a:pt x="9650808" y="604299"/>
                  <a:pt x="9667818" y="614456"/>
                  <a:pt x="9674612" y="627997"/>
                </a:cubicBezTo>
                <a:cubicBezTo>
                  <a:pt x="9679708" y="641539"/>
                  <a:pt x="9672914" y="651696"/>
                  <a:pt x="9655915" y="651696"/>
                </a:cubicBezTo>
                <a:cubicBezTo>
                  <a:pt x="9640616" y="651696"/>
                  <a:pt x="9623619" y="641539"/>
                  <a:pt x="9616801" y="627997"/>
                </a:cubicBezTo>
                <a:cubicBezTo>
                  <a:pt x="9611705" y="614456"/>
                  <a:pt x="9618511" y="604299"/>
                  <a:pt x="9635509" y="604299"/>
                </a:cubicBezTo>
                <a:close/>
                <a:moveTo>
                  <a:pt x="9553929" y="602611"/>
                </a:moveTo>
                <a:cubicBezTo>
                  <a:pt x="9569228" y="604303"/>
                  <a:pt x="9586227" y="614460"/>
                  <a:pt x="9593021" y="626309"/>
                </a:cubicBezTo>
                <a:cubicBezTo>
                  <a:pt x="9598128" y="639851"/>
                  <a:pt x="9591323" y="650007"/>
                  <a:pt x="9574324" y="650007"/>
                </a:cubicBezTo>
                <a:cubicBezTo>
                  <a:pt x="9559025" y="650007"/>
                  <a:pt x="9542027" y="639851"/>
                  <a:pt x="9535221" y="626309"/>
                </a:cubicBezTo>
                <a:cubicBezTo>
                  <a:pt x="9530125" y="612767"/>
                  <a:pt x="9536920" y="602611"/>
                  <a:pt x="9553929" y="602611"/>
                </a:cubicBezTo>
                <a:close/>
                <a:moveTo>
                  <a:pt x="9472313" y="602611"/>
                </a:moveTo>
                <a:cubicBezTo>
                  <a:pt x="9489312" y="604303"/>
                  <a:pt x="9506309" y="614460"/>
                  <a:pt x="9511417" y="626309"/>
                </a:cubicBezTo>
                <a:cubicBezTo>
                  <a:pt x="9516512" y="639851"/>
                  <a:pt x="9508008" y="650007"/>
                  <a:pt x="9492708" y="650007"/>
                </a:cubicBezTo>
                <a:cubicBezTo>
                  <a:pt x="9477409" y="650007"/>
                  <a:pt x="9460411" y="639851"/>
                  <a:pt x="9453605" y="626309"/>
                </a:cubicBezTo>
                <a:cubicBezTo>
                  <a:pt x="9448510" y="612767"/>
                  <a:pt x="9457014" y="602611"/>
                  <a:pt x="9472313" y="602611"/>
                </a:cubicBezTo>
                <a:close/>
                <a:moveTo>
                  <a:pt x="9390710" y="602611"/>
                </a:moveTo>
                <a:cubicBezTo>
                  <a:pt x="9406009" y="604303"/>
                  <a:pt x="9423019" y="614460"/>
                  <a:pt x="9428115" y="626309"/>
                </a:cubicBezTo>
                <a:cubicBezTo>
                  <a:pt x="9433210" y="639851"/>
                  <a:pt x="9424717" y="650007"/>
                  <a:pt x="9409406" y="650007"/>
                </a:cubicBezTo>
                <a:cubicBezTo>
                  <a:pt x="9394107" y="650007"/>
                  <a:pt x="9377109" y="639851"/>
                  <a:pt x="9372001" y="626309"/>
                </a:cubicBezTo>
                <a:cubicBezTo>
                  <a:pt x="9366905" y="612767"/>
                  <a:pt x="9375399" y="602611"/>
                  <a:pt x="9390710" y="602611"/>
                </a:cubicBezTo>
                <a:close/>
                <a:moveTo>
                  <a:pt x="9309105" y="602611"/>
                </a:moveTo>
                <a:cubicBezTo>
                  <a:pt x="9324404" y="604303"/>
                  <a:pt x="9341403" y="614460"/>
                  <a:pt x="9346499" y="626309"/>
                </a:cubicBezTo>
                <a:cubicBezTo>
                  <a:pt x="9351606" y="639851"/>
                  <a:pt x="9343101" y="650007"/>
                  <a:pt x="9327802" y="650007"/>
                </a:cubicBezTo>
                <a:cubicBezTo>
                  <a:pt x="9312503" y="650007"/>
                  <a:pt x="9295505" y="639851"/>
                  <a:pt x="9290397" y="626309"/>
                </a:cubicBezTo>
                <a:cubicBezTo>
                  <a:pt x="9285302" y="612767"/>
                  <a:pt x="9293806" y="602611"/>
                  <a:pt x="9309105" y="602611"/>
                </a:cubicBezTo>
                <a:close/>
                <a:moveTo>
                  <a:pt x="9227477" y="602611"/>
                </a:moveTo>
                <a:cubicBezTo>
                  <a:pt x="9242777" y="604303"/>
                  <a:pt x="9259775" y="614460"/>
                  <a:pt x="9264870" y="626309"/>
                </a:cubicBezTo>
                <a:cubicBezTo>
                  <a:pt x="9269978" y="639851"/>
                  <a:pt x="9261473" y="650007"/>
                  <a:pt x="9246174" y="650007"/>
                </a:cubicBezTo>
                <a:cubicBezTo>
                  <a:pt x="9230875" y="650007"/>
                  <a:pt x="9213877" y="639851"/>
                  <a:pt x="9208769" y="626309"/>
                </a:cubicBezTo>
                <a:cubicBezTo>
                  <a:pt x="9203673" y="612767"/>
                  <a:pt x="9212178" y="602611"/>
                  <a:pt x="9227477" y="602611"/>
                </a:cubicBezTo>
                <a:close/>
                <a:moveTo>
                  <a:pt x="9145886" y="602611"/>
                </a:moveTo>
                <a:cubicBezTo>
                  <a:pt x="9162884" y="604303"/>
                  <a:pt x="9178183" y="614460"/>
                  <a:pt x="9183279" y="626309"/>
                </a:cubicBezTo>
                <a:cubicBezTo>
                  <a:pt x="9188387" y="639851"/>
                  <a:pt x="9179882" y="650007"/>
                  <a:pt x="9164583" y="650007"/>
                </a:cubicBezTo>
                <a:cubicBezTo>
                  <a:pt x="9149283" y="650007"/>
                  <a:pt x="9132274" y="639851"/>
                  <a:pt x="9127166" y="626309"/>
                </a:cubicBezTo>
                <a:cubicBezTo>
                  <a:pt x="9122070" y="612767"/>
                  <a:pt x="9130575" y="602611"/>
                  <a:pt x="9145886" y="602611"/>
                </a:cubicBezTo>
                <a:close/>
                <a:moveTo>
                  <a:pt x="9067679" y="602611"/>
                </a:moveTo>
                <a:cubicBezTo>
                  <a:pt x="9081280" y="602611"/>
                  <a:pt x="9098278" y="614460"/>
                  <a:pt x="9103385" y="626309"/>
                </a:cubicBezTo>
                <a:cubicBezTo>
                  <a:pt x="9108481" y="639851"/>
                  <a:pt x="9099976" y="650007"/>
                  <a:pt x="9084677" y="650007"/>
                </a:cubicBezTo>
                <a:cubicBezTo>
                  <a:pt x="9069377" y="650007"/>
                  <a:pt x="9052380" y="639851"/>
                  <a:pt x="9047284" y="626309"/>
                </a:cubicBezTo>
                <a:cubicBezTo>
                  <a:pt x="9042177" y="612767"/>
                  <a:pt x="9050681" y="602611"/>
                  <a:pt x="9067679" y="602611"/>
                </a:cubicBezTo>
                <a:close/>
                <a:moveTo>
                  <a:pt x="8984376" y="602611"/>
                </a:moveTo>
                <a:cubicBezTo>
                  <a:pt x="9001374" y="602611"/>
                  <a:pt x="9016674" y="614460"/>
                  <a:pt x="9021770" y="626309"/>
                </a:cubicBezTo>
                <a:cubicBezTo>
                  <a:pt x="9026877" y="639851"/>
                  <a:pt x="9018372" y="650007"/>
                  <a:pt x="9001374" y="650007"/>
                </a:cubicBezTo>
                <a:cubicBezTo>
                  <a:pt x="8986075" y="650007"/>
                  <a:pt x="8969077" y="639851"/>
                  <a:pt x="8963969" y="626309"/>
                </a:cubicBezTo>
                <a:cubicBezTo>
                  <a:pt x="8958874" y="612767"/>
                  <a:pt x="8967379" y="602611"/>
                  <a:pt x="8984376" y="602611"/>
                </a:cubicBezTo>
                <a:close/>
                <a:moveTo>
                  <a:pt x="8902749" y="602611"/>
                </a:moveTo>
                <a:cubicBezTo>
                  <a:pt x="8919759" y="602611"/>
                  <a:pt x="8935058" y="614460"/>
                  <a:pt x="8940154" y="626309"/>
                </a:cubicBezTo>
                <a:cubicBezTo>
                  <a:pt x="8945250" y="639851"/>
                  <a:pt x="8936757" y="650007"/>
                  <a:pt x="8919759" y="650007"/>
                </a:cubicBezTo>
                <a:cubicBezTo>
                  <a:pt x="8904448" y="650007"/>
                  <a:pt x="8887438" y="639851"/>
                  <a:pt x="8882342" y="626309"/>
                </a:cubicBezTo>
                <a:cubicBezTo>
                  <a:pt x="8877247" y="612767"/>
                  <a:pt x="8887438" y="602611"/>
                  <a:pt x="8902749" y="602611"/>
                </a:cubicBezTo>
                <a:close/>
                <a:moveTo>
                  <a:pt x="8822868" y="602611"/>
                </a:moveTo>
                <a:cubicBezTo>
                  <a:pt x="8838167" y="602611"/>
                  <a:pt x="8855165" y="612767"/>
                  <a:pt x="8858562" y="626309"/>
                </a:cubicBezTo>
                <a:cubicBezTo>
                  <a:pt x="8863670" y="639851"/>
                  <a:pt x="8853467" y="650007"/>
                  <a:pt x="8838167" y="650007"/>
                </a:cubicBezTo>
                <a:cubicBezTo>
                  <a:pt x="8822868" y="650007"/>
                  <a:pt x="8805870" y="639851"/>
                  <a:pt x="8802473" y="626309"/>
                </a:cubicBezTo>
                <a:cubicBezTo>
                  <a:pt x="8797365" y="612767"/>
                  <a:pt x="8807569" y="602611"/>
                  <a:pt x="8822868" y="602611"/>
                </a:cubicBezTo>
                <a:close/>
                <a:moveTo>
                  <a:pt x="8742950" y="602611"/>
                </a:moveTo>
                <a:cubicBezTo>
                  <a:pt x="8758249" y="602611"/>
                  <a:pt x="8773549" y="612767"/>
                  <a:pt x="8778644" y="626309"/>
                </a:cubicBezTo>
                <a:cubicBezTo>
                  <a:pt x="8783740" y="639851"/>
                  <a:pt x="8773549" y="650007"/>
                  <a:pt x="8758249" y="650007"/>
                </a:cubicBezTo>
                <a:cubicBezTo>
                  <a:pt x="8742950" y="650007"/>
                  <a:pt x="8725940" y="639851"/>
                  <a:pt x="8722543" y="626309"/>
                </a:cubicBezTo>
                <a:cubicBezTo>
                  <a:pt x="8717448" y="612767"/>
                  <a:pt x="8727639" y="602611"/>
                  <a:pt x="8742950" y="602611"/>
                </a:cubicBezTo>
                <a:close/>
                <a:moveTo>
                  <a:pt x="8659636" y="602611"/>
                </a:moveTo>
                <a:cubicBezTo>
                  <a:pt x="8674946" y="602611"/>
                  <a:pt x="8690246" y="612767"/>
                  <a:pt x="8695342" y="626309"/>
                </a:cubicBezTo>
                <a:cubicBezTo>
                  <a:pt x="8700437" y="639851"/>
                  <a:pt x="8690246" y="650007"/>
                  <a:pt x="8674946" y="650007"/>
                </a:cubicBezTo>
                <a:cubicBezTo>
                  <a:pt x="8659636" y="650007"/>
                  <a:pt x="8642626" y="639851"/>
                  <a:pt x="8639228" y="626309"/>
                </a:cubicBezTo>
                <a:cubicBezTo>
                  <a:pt x="8635832" y="612767"/>
                  <a:pt x="8644324" y="602611"/>
                  <a:pt x="8659636" y="602611"/>
                </a:cubicBezTo>
                <a:close/>
                <a:moveTo>
                  <a:pt x="8578032" y="602611"/>
                </a:moveTo>
                <a:cubicBezTo>
                  <a:pt x="8593331" y="602611"/>
                  <a:pt x="8608631" y="612767"/>
                  <a:pt x="8613727" y="626309"/>
                </a:cubicBezTo>
                <a:cubicBezTo>
                  <a:pt x="8617124" y="639851"/>
                  <a:pt x="8608631" y="650007"/>
                  <a:pt x="8593331" y="650007"/>
                </a:cubicBezTo>
                <a:cubicBezTo>
                  <a:pt x="8578032" y="650007"/>
                  <a:pt x="8561023" y="639851"/>
                  <a:pt x="8557626" y="626309"/>
                </a:cubicBezTo>
                <a:cubicBezTo>
                  <a:pt x="8554228" y="612767"/>
                  <a:pt x="8562721" y="602611"/>
                  <a:pt x="8578032" y="602611"/>
                </a:cubicBezTo>
                <a:close/>
                <a:moveTo>
                  <a:pt x="8496417" y="602611"/>
                </a:moveTo>
                <a:cubicBezTo>
                  <a:pt x="8513426" y="602611"/>
                  <a:pt x="8528726" y="612767"/>
                  <a:pt x="8532123" y="626309"/>
                </a:cubicBezTo>
                <a:cubicBezTo>
                  <a:pt x="8535520" y="639851"/>
                  <a:pt x="8527027" y="650007"/>
                  <a:pt x="8511728" y="650007"/>
                </a:cubicBezTo>
                <a:cubicBezTo>
                  <a:pt x="8496429" y="650007"/>
                  <a:pt x="8479419" y="639851"/>
                  <a:pt x="8476021" y="626309"/>
                </a:cubicBezTo>
                <a:cubicBezTo>
                  <a:pt x="8472625" y="612767"/>
                  <a:pt x="8481117" y="602611"/>
                  <a:pt x="8496417" y="602611"/>
                </a:cubicBezTo>
                <a:close/>
                <a:moveTo>
                  <a:pt x="8416510" y="602611"/>
                </a:moveTo>
                <a:cubicBezTo>
                  <a:pt x="8431822" y="602611"/>
                  <a:pt x="8448820" y="612767"/>
                  <a:pt x="8452229" y="626309"/>
                </a:cubicBezTo>
                <a:cubicBezTo>
                  <a:pt x="8455625" y="639851"/>
                  <a:pt x="8447121" y="650007"/>
                  <a:pt x="8430111" y="650007"/>
                </a:cubicBezTo>
                <a:cubicBezTo>
                  <a:pt x="8414812" y="650007"/>
                  <a:pt x="8397814" y="639851"/>
                  <a:pt x="8394417" y="626309"/>
                </a:cubicBezTo>
                <a:cubicBezTo>
                  <a:pt x="8391008" y="612767"/>
                  <a:pt x="8399513" y="602611"/>
                  <a:pt x="8416510" y="602611"/>
                </a:cubicBezTo>
                <a:close/>
                <a:moveTo>
                  <a:pt x="8336606" y="602611"/>
                </a:moveTo>
                <a:cubicBezTo>
                  <a:pt x="8351905" y="602611"/>
                  <a:pt x="8367216" y="612767"/>
                  <a:pt x="8372312" y="626309"/>
                </a:cubicBezTo>
                <a:cubicBezTo>
                  <a:pt x="8375709" y="639851"/>
                  <a:pt x="8367216" y="650007"/>
                  <a:pt x="8350206" y="650007"/>
                </a:cubicBezTo>
                <a:cubicBezTo>
                  <a:pt x="8334907" y="650007"/>
                  <a:pt x="8317909" y="639851"/>
                  <a:pt x="8314500" y="626309"/>
                </a:cubicBezTo>
                <a:cubicBezTo>
                  <a:pt x="8311103" y="612767"/>
                  <a:pt x="8321306" y="602611"/>
                  <a:pt x="8336606" y="602611"/>
                </a:cubicBezTo>
                <a:close/>
                <a:moveTo>
                  <a:pt x="8255025" y="602611"/>
                </a:moveTo>
                <a:cubicBezTo>
                  <a:pt x="8272024" y="602611"/>
                  <a:pt x="8287323" y="612767"/>
                  <a:pt x="8290720" y="626309"/>
                </a:cubicBezTo>
                <a:cubicBezTo>
                  <a:pt x="8294117" y="639851"/>
                  <a:pt x="8283925" y="650007"/>
                  <a:pt x="8268615" y="650007"/>
                </a:cubicBezTo>
                <a:cubicBezTo>
                  <a:pt x="8253315" y="650007"/>
                  <a:pt x="8238015" y="639851"/>
                  <a:pt x="8232920" y="626309"/>
                </a:cubicBezTo>
                <a:cubicBezTo>
                  <a:pt x="8229523" y="612767"/>
                  <a:pt x="8239726" y="602611"/>
                  <a:pt x="8255025" y="602611"/>
                </a:cubicBezTo>
                <a:close/>
                <a:moveTo>
                  <a:pt x="8176818" y="602611"/>
                </a:moveTo>
                <a:cubicBezTo>
                  <a:pt x="8190419" y="602611"/>
                  <a:pt x="8205718" y="612767"/>
                  <a:pt x="8210814" y="626309"/>
                </a:cubicBezTo>
                <a:cubicBezTo>
                  <a:pt x="8214212" y="639851"/>
                  <a:pt x="8204008" y="650007"/>
                  <a:pt x="8188708" y="650007"/>
                </a:cubicBezTo>
                <a:cubicBezTo>
                  <a:pt x="8173398" y="650007"/>
                  <a:pt x="8158098" y="639851"/>
                  <a:pt x="8154701" y="626309"/>
                </a:cubicBezTo>
                <a:cubicBezTo>
                  <a:pt x="8151304" y="612767"/>
                  <a:pt x="8161507" y="602611"/>
                  <a:pt x="8176818" y="602611"/>
                </a:cubicBezTo>
                <a:close/>
                <a:moveTo>
                  <a:pt x="8093492" y="602611"/>
                </a:moveTo>
                <a:cubicBezTo>
                  <a:pt x="8108792" y="602611"/>
                  <a:pt x="8124091" y="612767"/>
                  <a:pt x="8127500" y="626309"/>
                </a:cubicBezTo>
                <a:cubicBezTo>
                  <a:pt x="8130897" y="639851"/>
                  <a:pt x="8120693" y="650007"/>
                  <a:pt x="8105394" y="650007"/>
                </a:cubicBezTo>
                <a:cubicBezTo>
                  <a:pt x="8090095" y="650007"/>
                  <a:pt x="8074796" y="639851"/>
                  <a:pt x="8071398" y="626309"/>
                </a:cubicBezTo>
                <a:cubicBezTo>
                  <a:pt x="8067989" y="612767"/>
                  <a:pt x="8078193" y="602611"/>
                  <a:pt x="8093492" y="602611"/>
                </a:cubicBezTo>
                <a:close/>
                <a:moveTo>
                  <a:pt x="8011889" y="602611"/>
                </a:moveTo>
                <a:cubicBezTo>
                  <a:pt x="8028887" y="602611"/>
                  <a:pt x="8044198" y="612767"/>
                  <a:pt x="8045896" y="626309"/>
                </a:cubicBezTo>
                <a:cubicBezTo>
                  <a:pt x="8049294" y="639851"/>
                  <a:pt x="8039090" y="650007"/>
                  <a:pt x="8023791" y="650007"/>
                </a:cubicBezTo>
                <a:cubicBezTo>
                  <a:pt x="8008492" y="650007"/>
                  <a:pt x="7993193" y="639851"/>
                  <a:pt x="7989795" y="626309"/>
                </a:cubicBezTo>
                <a:cubicBezTo>
                  <a:pt x="7986386" y="612767"/>
                  <a:pt x="7996589" y="602611"/>
                  <a:pt x="8011889" y="602611"/>
                </a:cubicBezTo>
                <a:close/>
                <a:moveTo>
                  <a:pt x="7931972" y="602611"/>
                </a:moveTo>
                <a:cubicBezTo>
                  <a:pt x="7947271" y="602611"/>
                  <a:pt x="7962570" y="612767"/>
                  <a:pt x="7965967" y="626309"/>
                </a:cubicBezTo>
                <a:cubicBezTo>
                  <a:pt x="7969376" y="639851"/>
                  <a:pt x="7959173" y="650007"/>
                  <a:pt x="7943874" y="650007"/>
                </a:cubicBezTo>
                <a:cubicBezTo>
                  <a:pt x="7928574" y="650007"/>
                  <a:pt x="7913275" y="639851"/>
                  <a:pt x="7909866" y="626309"/>
                </a:cubicBezTo>
                <a:cubicBezTo>
                  <a:pt x="7906469" y="612767"/>
                  <a:pt x="7916673" y="602611"/>
                  <a:pt x="7931972" y="602611"/>
                </a:cubicBezTo>
                <a:close/>
                <a:moveTo>
                  <a:pt x="7848681" y="602611"/>
                </a:moveTo>
                <a:cubicBezTo>
                  <a:pt x="7863980" y="602611"/>
                  <a:pt x="7879292" y="612767"/>
                  <a:pt x="7882688" y="626309"/>
                </a:cubicBezTo>
                <a:cubicBezTo>
                  <a:pt x="7886086" y="639851"/>
                  <a:pt x="7875883" y="650007"/>
                  <a:pt x="7858884" y="650007"/>
                </a:cubicBezTo>
                <a:cubicBezTo>
                  <a:pt x="7843585" y="650007"/>
                  <a:pt x="7828274" y="639851"/>
                  <a:pt x="7824877" y="626309"/>
                </a:cubicBezTo>
                <a:cubicBezTo>
                  <a:pt x="7821480" y="612767"/>
                  <a:pt x="7831671" y="602611"/>
                  <a:pt x="7848681" y="602611"/>
                </a:cubicBezTo>
                <a:close/>
                <a:moveTo>
                  <a:pt x="7767078" y="602611"/>
                </a:moveTo>
                <a:cubicBezTo>
                  <a:pt x="7784075" y="602611"/>
                  <a:pt x="7797676" y="612767"/>
                  <a:pt x="7801072" y="626309"/>
                </a:cubicBezTo>
                <a:cubicBezTo>
                  <a:pt x="7804470" y="639851"/>
                  <a:pt x="7794267" y="650007"/>
                  <a:pt x="7777269" y="650007"/>
                </a:cubicBezTo>
                <a:cubicBezTo>
                  <a:pt x="7761970" y="650007"/>
                  <a:pt x="7746671" y="639851"/>
                  <a:pt x="7743274" y="626309"/>
                </a:cubicBezTo>
                <a:cubicBezTo>
                  <a:pt x="7739875" y="612767"/>
                  <a:pt x="7750068" y="602611"/>
                  <a:pt x="7767078" y="602611"/>
                </a:cubicBezTo>
                <a:close/>
                <a:moveTo>
                  <a:pt x="7530769" y="602611"/>
                </a:moveTo>
                <a:cubicBezTo>
                  <a:pt x="7546069" y="602611"/>
                  <a:pt x="7561366" y="612767"/>
                  <a:pt x="7563064" y="626309"/>
                </a:cubicBezTo>
                <a:cubicBezTo>
                  <a:pt x="7564759" y="639851"/>
                  <a:pt x="7554559" y="650007"/>
                  <a:pt x="7539262" y="650007"/>
                </a:cubicBezTo>
                <a:cubicBezTo>
                  <a:pt x="7523962" y="650007"/>
                  <a:pt x="7508662" y="639851"/>
                  <a:pt x="7506966" y="626309"/>
                </a:cubicBezTo>
                <a:cubicBezTo>
                  <a:pt x="7505263" y="612767"/>
                  <a:pt x="7515470" y="602611"/>
                  <a:pt x="7530769" y="602611"/>
                </a:cubicBezTo>
                <a:close/>
                <a:moveTo>
                  <a:pt x="7449168" y="602611"/>
                </a:moveTo>
                <a:cubicBezTo>
                  <a:pt x="7464467" y="602611"/>
                  <a:pt x="7479774" y="612767"/>
                  <a:pt x="7481476" y="626309"/>
                </a:cubicBezTo>
                <a:cubicBezTo>
                  <a:pt x="7483171" y="639851"/>
                  <a:pt x="7472969" y="650007"/>
                  <a:pt x="7457667" y="650007"/>
                </a:cubicBezTo>
                <a:cubicBezTo>
                  <a:pt x="7442361" y="650007"/>
                  <a:pt x="7427058" y="639851"/>
                  <a:pt x="7425362" y="626309"/>
                </a:cubicBezTo>
                <a:cubicBezTo>
                  <a:pt x="7423666" y="612767"/>
                  <a:pt x="7433867" y="602611"/>
                  <a:pt x="7449168" y="602611"/>
                </a:cubicBezTo>
                <a:close/>
                <a:moveTo>
                  <a:pt x="7369245" y="602611"/>
                </a:moveTo>
                <a:cubicBezTo>
                  <a:pt x="7384559" y="602611"/>
                  <a:pt x="7399857" y="612767"/>
                  <a:pt x="7401558" y="626309"/>
                </a:cubicBezTo>
                <a:cubicBezTo>
                  <a:pt x="7403256" y="639851"/>
                  <a:pt x="7393052" y="650007"/>
                  <a:pt x="7377753" y="650007"/>
                </a:cubicBezTo>
                <a:cubicBezTo>
                  <a:pt x="7362440" y="650007"/>
                  <a:pt x="7347142" y="639851"/>
                  <a:pt x="7345443" y="626309"/>
                </a:cubicBezTo>
                <a:cubicBezTo>
                  <a:pt x="7343743" y="612767"/>
                  <a:pt x="7353936" y="602611"/>
                  <a:pt x="7369245" y="602611"/>
                </a:cubicBezTo>
                <a:close/>
                <a:moveTo>
                  <a:pt x="7287640" y="602611"/>
                </a:moveTo>
                <a:cubicBezTo>
                  <a:pt x="7304640" y="602611"/>
                  <a:pt x="7318241" y="612767"/>
                  <a:pt x="7319938" y="626309"/>
                </a:cubicBezTo>
                <a:cubicBezTo>
                  <a:pt x="7321637" y="639851"/>
                  <a:pt x="7311435" y="650007"/>
                  <a:pt x="7296134" y="650007"/>
                </a:cubicBezTo>
                <a:cubicBezTo>
                  <a:pt x="7280834" y="650007"/>
                  <a:pt x="7265532" y="639851"/>
                  <a:pt x="7263837" y="626309"/>
                </a:cubicBezTo>
                <a:cubicBezTo>
                  <a:pt x="7262138" y="612767"/>
                  <a:pt x="7272340" y="602611"/>
                  <a:pt x="7287640" y="602611"/>
                </a:cubicBezTo>
                <a:close/>
                <a:moveTo>
                  <a:pt x="7207733" y="602611"/>
                </a:moveTo>
                <a:cubicBezTo>
                  <a:pt x="7223033" y="602611"/>
                  <a:pt x="7238334" y="612767"/>
                  <a:pt x="7240030" y="626309"/>
                </a:cubicBezTo>
                <a:cubicBezTo>
                  <a:pt x="7241729" y="639851"/>
                  <a:pt x="7231527" y="650007"/>
                  <a:pt x="7214528" y="650007"/>
                </a:cubicBezTo>
                <a:cubicBezTo>
                  <a:pt x="7199227" y="650007"/>
                  <a:pt x="7183926" y="639851"/>
                  <a:pt x="7182230" y="626309"/>
                </a:cubicBezTo>
                <a:cubicBezTo>
                  <a:pt x="7180530" y="612767"/>
                  <a:pt x="7190724" y="602611"/>
                  <a:pt x="7207733" y="602611"/>
                </a:cubicBezTo>
                <a:close/>
                <a:moveTo>
                  <a:pt x="7687149" y="600916"/>
                </a:moveTo>
                <a:cubicBezTo>
                  <a:pt x="7702449" y="602609"/>
                  <a:pt x="7717759" y="612765"/>
                  <a:pt x="7721156" y="624614"/>
                </a:cubicBezTo>
                <a:cubicBezTo>
                  <a:pt x="7724553" y="638156"/>
                  <a:pt x="7712652" y="648313"/>
                  <a:pt x="7697353" y="648313"/>
                </a:cubicBezTo>
                <a:cubicBezTo>
                  <a:pt x="7682054" y="648313"/>
                  <a:pt x="7666755" y="638156"/>
                  <a:pt x="7663356" y="624614"/>
                </a:cubicBezTo>
                <a:cubicBezTo>
                  <a:pt x="7659948" y="611073"/>
                  <a:pt x="7671850" y="600916"/>
                  <a:pt x="7687149" y="600916"/>
                </a:cubicBezTo>
                <a:close/>
                <a:moveTo>
                  <a:pt x="7610666" y="600916"/>
                </a:moveTo>
                <a:cubicBezTo>
                  <a:pt x="7625964" y="602609"/>
                  <a:pt x="7641263" y="612765"/>
                  <a:pt x="7642962" y="624614"/>
                </a:cubicBezTo>
                <a:cubicBezTo>
                  <a:pt x="7646372" y="638156"/>
                  <a:pt x="7634469" y="648313"/>
                  <a:pt x="7619170" y="648313"/>
                </a:cubicBezTo>
                <a:cubicBezTo>
                  <a:pt x="7603870" y="648313"/>
                  <a:pt x="7588559" y="638156"/>
                  <a:pt x="7586861" y="624614"/>
                </a:cubicBezTo>
                <a:cubicBezTo>
                  <a:pt x="7585161" y="611073"/>
                  <a:pt x="7595354" y="600916"/>
                  <a:pt x="7610666" y="600916"/>
                </a:cubicBezTo>
                <a:close/>
                <a:moveTo>
                  <a:pt x="7126142" y="600916"/>
                </a:moveTo>
                <a:cubicBezTo>
                  <a:pt x="7141438" y="602609"/>
                  <a:pt x="7156737" y="612765"/>
                  <a:pt x="7158436" y="624614"/>
                </a:cubicBezTo>
                <a:cubicBezTo>
                  <a:pt x="7160134" y="638156"/>
                  <a:pt x="7148235" y="648313"/>
                  <a:pt x="7132936" y="648313"/>
                </a:cubicBezTo>
                <a:cubicBezTo>
                  <a:pt x="7117638" y="648313"/>
                  <a:pt x="7102327" y="638156"/>
                  <a:pt x="7100633" y="624614"/>
                </a:cubicBezTo>
                <a:cubicBezTo>
                  <a:pt x="7098935" y="611073"/>
                  <a:pt x="7110835" y="600916"/>
                  <a:pt x="7126142" y="600916"/>
                </a:cubicBezTo>
                <a:close/>
                <a:moveTo>
                  <a:pt x="7046239" y="600916"/>
                </a:moveTo>
                <a:cubicBezTo>
                  <a:pt x="7061531" y="602609"/>
                  <a:pt x="7075134" y="612765"/>
                  <a:pt x="7076829" y="624614"/>
                </a:cubicBezTo>
                <a:cubicBezTo>
                  <a:pt x="7078541" y="638156"/>
                  <a:pt x="7066639" y="648313"/>
                  <a:pt x="7051343" y="648313"/>
                </a:cubicBezTo>
                <a:cubicBezTo>
                  <a:pt x="7036051" y="648313"/>
                  <a:pt x="7020753" y="638156"/>
                  <a:pt x="7020753" y="624614"/>
                </a:cubicBezTo>
                <a:cubicBezTo>
                  <a:pt x="7019044" y="611073"/>
                  <a:pt x="7030943" y="600916"/>
                  <a:pt x="7046239" y="600916"/>
                </a:cubicBezTo>
                <a:close/>
                <a:moveTo>
                  <a:pt x="6964625" y="600916"/>
                </a:moveTo>
                <a:cubicBezTo>
                  <a:pt x="6979923" y="602609"/>
                  <a:pt x="6993520" y="612765"/>
                  <a:pt x="6995232" y="624614"/>
                </a:cubicBezTo>
                <a:cubicBezTo>
                  <a:pt x="6996938" y="638156"/>
                  <a:pt x="6985030" y="648313"/>
                  <a:pt x="6969732" y="648313"/>
                </a:cubicBezTo>
                <a:cubicBezTo>
                  <a:pt x="6954437" y="648313"/>
                  <a:pt x="6940840" y="638156"/>
                  <a:pt x="6939142" y="624614"/>
                </a:cubicBezTo>
                <a:cubicBezTo>
                  <a:pt x="6937441" y="611073"/>
                  <a:pt x="6949330" y="600916"/>
                  <a:pt x="6964625" y="600916"/>
                </a:cubicBezTo>
                <a:close/>
                <a:moveTo>
                  <a:pt x="6884758" y="600916"/>
                </a:moveTo>
                <a:cubicBezTo>
                  <a:pt x="6900053" y="602609"/>
                  <a:pt x="6913653" y="612765"/>
                  <a:pt x="6915354" y="624614"/>
                </a:cubicBezTo>
                <a:cubicBezTo>
                  <a:pt x="6917054" y="638156"/>
                  <a:pt x="6905152" y="648313"/>
                  <a:pt x="6889854" y="648313"/>
                </a:cubicBezTo>
                <a:cubicBezTo>
                  <a:pt x="6874545" y="648313"/>
                  <a:pt x="6860949" y="638156"/>
                  <a:pt x="6859250" y="624614"/>
                </a:cubicBezTo>
                <a:cubicBezTo>
                  <a:pt x="6857550" y="611073"/>
                  <a:pt x="6869452" y="600916"/>
                  <a:pt x="6884758" y="600916"/>
                </a:cubicBezTo>
                <a:close/>
                <a:moveTo>
                  <a:pt x="6804857" y="600916"/>
                </a:moveTo>
                <a:cubicBezTo>
                  <a:pt x="6820159" y="602609"/>
                  <a:pt x="6833752" y="612765"/>
                  <a:pt x="6835461" y="624614"/>
                </a:cubicBezTo>
                <a:cubicBezTo>
                  <a:pt x="6837158" y="638156"/>
                  <a:pt x="6825258" y="648313"/>
                  <a:pt x="6809966" y="648313"/>
                </a:cubicBezTo>
                <a:cubicBezTo>
                  <a:pt x="6794669" y="648313"/>
                  <a:pt x="6781104" y="638156"/>
                  <a:pt x="6779402" y="624614"/>
                </a:cubicBezTo>
                <a:cubicBezTo>
                  <a:pt x="6777706" y="611073"/>
                  <a:pt x="6789594" y="600916"/>
                  <a:pt x="6804857" y="600916"/>
                </a:cubicBezTo>
                <a:close/>
                <a:moveTo>
                  <a:pt x="6723314" y="600916"/>
                </a:moveTo>
                <a:cubicBezTo>
                  <a:pt x="6740312" y="602609"/>
                  <a:pt x="6753909" y="612765"/>
                  <a:pt x="6753909" y="624614"/>
                </a:cubicBezTo>
                <a:cubicBezTo>
                  <a:pt x="6755609" y="638156"/>
                  <a:pt x="6743706" y="648313"/>
                  <a:pt x="6728407" y="648313"/>
                </a:cubicBezTo>
                <a:cubicBezTo>
                  <a:pt x="6713111" y="648313"/>
                  <a:pt x="6699520" y="638156"/>
                  <a:pt x="6697816" y="624614"/>
                </a:cubicBezTo>
                <a:cubicBezTo>
                  <a:pt x="6696117" y="611073"/>
                  <a:pt x="6708007" y="600916"/>
                  <a:pt x="6723314" y="600916"/>
                </a:cubicBezTo>
                <a:close/>
                <a:moveTo>
                  <a:pt x="6640026" y="597533"/>
                </a:moveTo>
                <a:cubicBezTo>
                  <a:pt x="6655324" y="599226"/>
                  <a:pt x="6668910" y="609382"/>
                  <a:pt x="6670624" y="621231"/>
                </a:cubicBezTo>
                <a:cubicBezTo>
                  <a:pt x="6672318" y="634773"/>
                  <a:pt x="6660422" y="644930"/>
                  <a:pt x="6643420" y="644930"/>
                </a:cubicBezTo>
                <a:cubicBezTo>
                  <a:pt x="6628123" y="644930"/>
                  <a:pt x="6614524" y="634773"/>
                  <a:pt x="6612822" y="621231"/>
                </a:cubicBezTo>
                <a:cubicBezTo>
                  <a:pt x="6611121" y="607690"/>
                  <a:pt x="6623008" y="597533"/>
                  <a:pt x="6640026" y="597533"/>
                </a:cubicBezTo>
                <a:close/>
                <a:moveTo>
                  <a:pt x="6558429" y="597533"/>
                </a:moveTo>
                <a:cubicBezTo>
                  <a:pt x="6575419" y="599226"/>
                  <a:pt x="6587326" y="609382"/>
                  <a:pt x="6589018" y="621231"/>
                </a:cubicBezTo>
                <a:cubicBezTo>
                  <a:pt x="6590715" y="634773"/>
                  <a:pt x="6578814" y="644930"/>
                  <a:pt x="6561819" y="644930"/>
                </a:cubicBezTo>
                <a:cubicBezTo>
                  <a:pt x="6546524" y="644930"/>
                  <a:pt x="6532928" y="634773"/>
                  <a:pt x="6531232" y="621231"/>
                </a:cubicBezTo>
                <a:cubicBezTo>
                  <a:pt x="6529531" y="607690"/>
                  <a:pt x="6543130" y="597533"/>
                  <a:pt x="6558429" y="597533"/>
                </a:cubicBezTo>
                <a:close/>
                <a:moveTo>
                  <a:pt x="6478531" y="597533"/>
                </a:moveTo>
                <a:cubicBezTo>
                  <a:pt x="6493831" y="599226"/>
                  <a:pt x="6507432" y="609382"/>
                  <a:pt x="6509127" y="621231"/>
                </a:cubicBezTo>
                <a:cubicBezTo>
                  <a:pt x="6509127" y="634773"/>
                  <a:pt x="6497223" y="644930"/>
                  <a:pt x="6481926" y="644930"/>
                </a:cubicBezTo>
                <a:cubicBezTo>
                  <a:pt x="6466630" y="644930"/>
                  <a:pt x="6453031" y="634773"/>
                  <a:pt x="6451329" y="621231"/>
                </a:cubicBezTo>
                <a:cubicBezTo>
                  <a:pt x="6451329" y="607690"/>
                  <a:pt x="6463233" y="597533"/>
                  <a:pt x="6478531" y="597533"/>
                </a:cubicBezTo>
                <a:close/>
                <a:moveTo>
                  <a:pt x="6398628" y="597533"/>
                </a:moveTo>
                <a:cubicBezTo>
                  <a:pt x="6413937" y="599226"/>
                  <a:pt x="6427529" y="609382"/>
                  <a:pt x="6427529" y="621231"/>
                </a:cubicBezTo>
                <a:cubicBezTo>
                  <a:pt x="6427529" y="634773"/>
                  <a:pt x="6415639" y="644930"/>
                  <a:pt x="6400327" y="644930"/>
                </a:cubicBezTo>
                <a:cubicBezTo>
                  <a:pt x="6385024" y="644930"/>
                  <a:pt x="6371432" y="634773"/>
                  <a:pt x="6371432" y="621231"/>
                </a:cubicBezTo>
                <a:cubicBezTo>
                  <a:pt x="6371432" y="607690"/>
                  <a:pt x="6383328" y="597533"/>
                  <a:pt x="6398628" y="597533"/>
                </a:cubicBezTo>
                <a:close/>
                <a:moveTo>
                  <a:pt x="6318747" y="597533"/>
                </a:moveTo>
                <a:cubicBezTo>
                  <a:pt x="6334045" y="599226"/>
                  <a:pt x="6345945" y="609382"/>
                  <a:pt x="6347644" y="621231"/>
                </a:cubicBezTo>
                <a:cubicBezTo>
                  <a:pt x="6347644" y="634773"/>
                  <a:pt x="6335739" y="644930"/>
                  <a:pt x="6320447" y="644930"/>
                </a:cubicBezTo>
                <a:cubicBezTo>
                  <a:pt x="6305135" y="644930"/>
                  <a:pt x="6291540" y="634773"/>
                  <a:pt x="6291540" y="621231"/>
                </a:cubicBezTo>
                <a:cubicBezTo>
                  <a:pt x="6291540" y="607690"/>
                  <a:pt x="6303436" y="597533"/>
                  <a:pt x="6318747" y="597533"/>
                </a:cubicBezTo>
                <a:close/>
                <a:moveTo>
                  <a:pt x="6235449" y="597533"/>
                </a:moveTo>
                <a:cubicBezTo>
                  <a:pt x="6250753" y="597533"/>
                  <a:pt x="6264346" y="609382"/>
                  <a:pt x="6264346" y="621231"/>
                </a:cubicBezTo>
                <a:cubicBezTo>
                  <a:pt x="6264346" y="634773"/>
                  <a:pt x="6252448" y="644930"/>
                  <a:pt x="6237146" y="644930"/>
                </a:cubicBezTo>
                <a:cubicBezTo>
                  <a:pt x="6221853" y="644930"/>
                  <a:pt x="6208252" y="634773"/>
                  <a:pt x="6208252" y="621231"/>
                </a:cubicBezTo>
                <a:cubicBezTo>
                  <a:pt x="6208252" y="607690"/>
                  <a:pt x="6220154" y="597533"/>
                  <a:pt x="6235449" y="597533"/>
                </a:cubicBezTo>
                <a:close/>
                <a:moveTo>
                  <a:pt x="6073952" y="597533"/>
                </a:moveTo>
                <a:cubicBezTo>
                  <a:pt x="6090946" y="597533"/>
                  <a:pt x="6102847" y="609382"/>
                  <a:pt x="6102847" y="621231"/>
                </a:cubicBezTo>
                <a:cubicBezTo>
                  <a:pt x="6102847" y="634773"/>
                  <a:pt x="6090946" y="644930"/>
                  <a:pt x="6073952" y="644930"/>
                </a:cubicBezTo>
                <a:cubicBezTo>
                  <a:pt x="6058648" y="644930"/>
                  <a:pt x="6045045" y="634773"/>
                  <a:pt x="6045045" y="621231"/>
                </a:cubicBezTo>
                <a:cubicBezTo>
                  <a:pt x="6045045" y="607690"/>
                  <a:pt x="6056949" y="597533"/>
                  <a:pt x="6073952" y="597533"/>
                </a:cubicBezTo>
                <a:close/>
                <a:moveTo>
                  <a:pt x="5994069" y="597533"/>
                </a:moveTo>
                <a:cubicBezTo>
                  <a:pt x="6011057" y="597533"/>
                  <a:pt x="6022956" y="607690"/>
                  <a:pt x="6022956" y="621231"/>
                </a:cubicBezTo>
                <a:cubicBezTo>
                  <a:pt x="6022956" y="634773"/>
                  <a:pt x="6011057" y="644930"/>
                  <a:pt x="5994069" y="644930"/>
                </a:cubicBezTo>
                <a:cubicBezTo>
                  <a:pt x="5978762" y="644930"/>
                  <a:pt x="5965169" y="634773"/>
                  <a:pt x="5965169" y="621231"/>
                </a:cubicBezTo>
                <a:cubicBezTo>
                  <a:pt x="5965169" y="607690"/>
                  <a:pt x="5977061" y="597533"/>
                  <a:pt x="5994069" y="597533"/>
                </a:cubicBezTo>
                <a:close/>
                <a:moveTo>
                  <a:pt x="5914174" y="597533"/>
                </a:moveTo>
                <a:cubicBezTo>
                  <a:pt x="5929484" y="597533"/>
                  <a:pt x="5943084" y="607690"/>
                  <a:pt x="5943084" y="621231"/>
                </a:cubicBezTo>
                <a:cubicBezTo>
                  <a:pt x="5943084" y="634773"/>
                  <a:pt x="5929484" y="644930"/>
                  <a:pt x="5914174" y="644930"/>
                </a:cubicBezTo>
                <a:cubicBezTo>
                  <a:pt x="5898883" y="644930"/>
                  <a:pt x="5885280" y="634773"/>
                  <a:pt x="5885280" y="621231"/>
                </a:cubicBezTo>
                <a:cubicBezTo>
                  <a:pt x="5885280" y="607690"/>
                  <a:pt x="5898883" y="597533"/>
                  <a:pt x="5914174" y="597533"/>
                </a:cubicBezTo>
                <a:close/>
                <a:moveTo>
                  <a:pt x="5832504" y="597533"/>
                </a:moveTo>
                <a:cubicBezTo>
                  <a:pt x="5847837" y="597533"/>
                  <a:pt x="5859730" y="607690"/>
                  <a:pt x="5859730" y="621231"/>
                </a:cubicBezTo>
                <a:cubicBezTo>
                  <a:pt x="5859730" y="634773"/>
                  <a:pt x="5846121" y="644930"/>
                  <a:pt x="5830751" y="644930"/>
                </a:cubicBezTo>
                <a:cubicBezTo>
                  <a:pt x="5815442" y="644930"/>
                  <a:pt x="5801864" y="634773"/>
                  <a:pt x="5803552" y="621231"/>
                </a:cubicBezTo>
                <a:cubicBezTo>
                  <a:pt x="5803552" y="607690"/>
                  <a:pt x="5817129" y="597533"/>
                  <a:pt x="5832504" y="597533"/>
                </a:cubicBezTo>
                <a:close/>
                <a:moveTo>
                  <a:pt x="5749240" y="597533"/>
                </a:moveTo>
                <a:cubicBezTo>
                  <a:pt x="5764517" y="597533"/>
                  <a:pt x="5778104" y="607690"/>
                  <a:pt x="5776407" y="621231"/>
                </a:cubicBezTo>
                <a:cubicBezTo>
                  <a:pt x="5776407" y="634773"/>
                  <a:pt x="5762825" y="644930"/>
                  <a:pt x="5747553" y="644930"/>
                </a:cubicBezTo>
                <a:cubicBezTo>
                  <a:pt x="5732266" y="644930"/>
                  <a:pt x="5718679" y="634773"/>
                  <a:pt x="5720383" y="621231"/>
                </a:cubicBezTo>
                <a:cubicBezTo>
                  <a:pt x="5720383" y="607690"/>
                  <a:pt x="5733963" y="597533"/>
                  <a:pt x="5749240" y="597533"/>
                </a:cubicBezTo>
                <a:close/>
                <a:moveTo>
                  <a:pt x="3406299" y="595838"/>
                </a:moveTo>
                <a:cubicBezTo>
                  <a:pt x="3419910" y="597531"/>
                  <a:pt x="3430102" y="607687"/>
                  <a:pt x="3426705" y="619536"/>
                </a:cubicBezTo>
                <a:cubicBezTo>
                  <a:pt x="3423308" y="633078"/>
                  <a:pt x="3406299" y="643234"/>
                  <a:pt x="3391000" y="643234"/>
                </a:cubicBezTo>
                <a:cubicBezTo>
                  <a:pt x="3375700" y="643234"/>
                  <a:pt x="3365497" y="633078"/>
                  <a:pt x="3370592" y="619536"/>
                </a:cubicBezTo>
                <a:cubicBezTo>
                  <a:pt x="3374001" y="605994"/>
                  <a:pt x="3391000" y="595838"/>
                  <a:pt x="3406299" y="595838"/>
                </a:cubicBezTo>
                <a:close/>
                <a:moveTo>
                  <a:pt x="3322998" y="595838"/>
                </a:moveTo>
                <a:cubicBezTo>
                  <a:pt x="3338296" y="597531"/>
                  <a:pt x="3348500" y="607687"/>
                  <a:pt x="3343404" y="619536"/>
                </a:cubicBezTo>
                <a:cubicBezTo>
                  <a:pt x="3339994" y="633078"/>
                  <a:pt x="3322998" y="643234"/>
                  <a:pt x="3307698" y="643234"/>
                </a:cubicBezTo>
                <a:cubicBezTo>
                  <a:pt x="3292387" y="643234"/>
                  <a:pt x="3282198" y="633078"/>
                  <a:pt x="3287291" y="619536"/>
                </a:cubicBezTo>
                <a:cubicBezTo>
                  <a:pt x="3292387" y="605994"/>
                  <a:pt x="3307698" y="595838"/>
                  <a:pt x="3322998" y="595838"/>
                </a:cubicBezTo>
                <a:close/>
                <a:moveTo>
                  <a:pt x="2676905" y="595838"/>
                </a:moveTo>
                <a:cubicBezTo>
                  <a:pt x="2692204" y="597531"/>
                  <a:pt x="2700709" y="607687"/>
                  <a:pt x="2695601" y="619536"/>
                </a:cubicBezTo>
                <a:cubicBezTo>
                  <a:pt x="2690506" y="633078"/>
                  <a:pt x="2673508" y="643234"/>
                  <a:pt x="2658208" y="643234"/>
                </a:cubicBezTo>
                <a:cubicBezTo>
                  <a:pt x="2642909" y="643234"/>
                  <a:pt x="2634404" y="633078"/>
                  <a:pt x="2639500" y="619536"/>
                </a:cubicBezTo>
                <a:cubicBezTo>
                  <a:pt x="2644608" y="605994"/>
                  <a:pt x="2661606" y="595838"/>
                  <a:pt x="2676905" y="595838"/>
                </a:cubicBezTo>
                <a:close/>
                <a:moveTo>
                  <a:pt x="2600421" y="595838"/>
                </a:moveTo>
                <a:cubicBezTo>
                  <a:pt x="2615732" y="597531"/>
                  <a:pt x="2624225" y="607687"/>
                  <a:pt x="2619129" y="619536"/>
                </a:cubicBezTo>
                <a:cubicBezTo>
                  <a:pt x="2614022" y="633078"/>
                  <a:pt x="2597012" y="643234"/>
                  <a:pt x="2581713" y="643234"/>
                </a:cubicBezTo>
                <a:cubicBezTo>
                  <a:pt x="2566414" y="643234"/>
                  <a:pt x="2557921" y="633078"/>
                  <a:pt x="2563016" y="619536"/>
                </a:cubicBezTo>
                <a:cubicBezTo>
                  <a:pt x="2568112" y="605994"/>
                  <a:pt x="2585122" y="595838"/>
                  <a:pt x="2600421" y="595838"/>
                </a:cubicBezTo>
                <a:close/>
                <a:moveTo>
                  <a:pt x="2520517" y="595838"/>
                </a:moveTo>
                <a:cubicBezTo>
                  <a:pt x="2535815" y="597531"/>
                  <a:pt x="2544321" y="607687"/>
                  <a:pt x="2539213" y="619536"/>
                </a:cubicBezTo>
                <a:cubicBezTo>
                  <a:pt x="2534117" y="633078"/>
                  <a:pt x="2517120" y="643234"/>
                  <a:pt x="2500122" y="643234"/>
                </a:cubicBezTo>
                <a:cubicBezTo>
                  <a:pt x="2484823" y="643234"/>
                  <a:pt x="2476306" y="633078"/>
                  <a:pt x="2481414" y="619536"/>
                </a:cubicBezTo>
                <a:cubicBezTo>
                  <a:pt x="2486521" y="605994"/>
                  <a:pt x="2503519" y="595838"/>
                  <a:pt x="2520517" y="595838"/>
                </a:cubicBezTo>
                <a:close/>
                <a:moveTo>
                  <a:pt x="2438913" y="595838"/>
                </a:moveTo>
                <a:cubicBezTo>
                  <a:pt x="2454212" y="597531"/>
                  <a:pt x="2462705" y="607687"/>
                  <a:pt x="2457609" y="619536"/>
                </a:cubicBezTo>
                <a:cubicBezTo>
                  <a:pt x="2452513" y="633078"/>
                  <a:pt x="2435515" y="643234"/>
                  <a:pt x="2418507" y="643234"/>
                </a:cubicBezTo>
                <a:cubicBezTo>
                  <a:pt x="2403208" y="643234"/>
                  <a:pt x="2394714" y="633078"/>
                  <a:pt x="2399809" y="619536"/>
                </a:cubicBezTo>
                <a:cubicBezTo>
                  <a:pt x="2404906" y="605994"/>
                  <a:pt x="2421915" y="595838"/>
                  <a:pt x="2438913" y="595838"/>
                </a:cubicBezTo>
                <a:close/>
                <a:moveTo>
                  <a:pt x="2357310" y="595838"/>
                </a:moveTo>
                <a:cubicBezTo>
                  <a:pt x="2372609" y="597531"/>
                  <a:pt x="2381114" y="607687"/>
                  <a:pt x="2376006" y="619536"/>
                </a:cubicBezTo>
                <a:cubicBezTo>
                  <a:pt x="2370910" y="633078"/>
                  <a:pt x="2352202" y="643234"/>
                  <a:pt x="2336903" y="643234"/>
                </a:cubicBezTo>
                <a:cubicBezTo>
                  <a:pt x="2321605" y="643234"/>
                  <a:pt x="2313111" y="633078"/>
                  <a:pt x="2318207" y="619536"/>
                </a:cubicBezTo>
                <a:cubicBezTo>
                  <a:pt x="2323302" y="605994"/>
                  <a:pt x="2342011" y="595838"/>
                  <a:pt x="2357310" y="595838"/>
                </a:cubicBezTo>
                <a:close/>
                <a:moveTo>
                  <a:pt x="2277405" y="595838"/>
                </a:moveTo>
                <a:cubicBezTo>
                  <a:pt x="2292704" y="597531"/>
                  <a:pt x="2301197" y="607687"/>
                  <a:pt x="2294403" y="619536"/>
                </a:cubicBezTo>
                <a:cubicBezTo>
                  <a:pt x="2289307" y="633078"/>
                  <a:pt x="2270599" y="643234"/>
                  <a:pt x="2255299" y="643234"/>
                </a:cubicBezTo>
                <a:cubicBezTo>
                  <a:pt x="2240001" y="643234"/>
                  <a:pt x="2231496" y="633078"/>
                  <a:pt x="2238302" y="619536"/>
                </a:cubicBezTo>
                <a:cubicBezTo>
                  <a:pt x="2243398" y="605994"/>
                  <a:pt x="2262106" y="595838"/>
                  <a:pt x="2277405" y="595838"/>
                </a:cubicBezTo>
                <a:close/>
                <a:moveTo>
                  <a:pt x="2197497" y="595838"/>
                </a:moveTo>
                <a:cubicBezTo>
                  <a:pt x="2212796" y="595838"/>
                  <a:pt x="2219592" y="607687"/>
                  <a:pt x="2214495" y="619536"/>
                </a:cubicBezTo>
                <a:cubicBezTo>
                  <a:pt x="2207702" y="633078"/>
                  <a:pt x="2190692" y="643234"/>
                  <a:pt x="2175393" y="643234"/>
                </a:cubicBezTo>
                <a:cubicBezTo>
                  <a:pt x="2160093" y="643234"/>
                  <a:pt x="2151600" y="633078"/>
                  <a:pt x="2158395" y="619536"/>
                </a:cubicBezTo>
                <a:cubicBezTo>
                  <a:pt x="2165201" y="605994"/>
                  <a:pt x="2182199" y="595838"/>
                  <a:pt x="2197497" y="595838"/>
                </a:cubicBezTo>
                <a:close/>
                <a:moveTo>
                  <a:pt x="2115906" y="595838"/>
                </a:moveTo>
                <a:cubicBezTo>
                  <a:pt x="2131205" y="595838"/>
                  <a:pt x="2139710" y="607687"/>
                  <a:pt x="2132904" y="619536"/>
                </a:cubicBezTo>
                <a:cubicBezTo>
                  <a:pt x="2126109" y="633078"/>
                  <a:pt x="2109100" y="643234"/>
                  <a:pt x="2093789" y="643234"/>
                </a:cubicBezTo>
                <a:cubicBezTo>
                  <a:pt x="2078490" y="643234"/>
                  <a:pt x="2069997" y="633078"/>
                  <a:pt x="2076792" y="619536"/>
                </a:cubicBezTo>
                <a:cubicBezTo>
                  <a:pt x="2083598" y="605994"/>
                  <a:pt x="2100595" y="595838"/>
                  <a:pt x="2115906" y="595838"/>
                </a:cubicBezTo>
                <a:close/>
                <a:moveTo>
                  <a:pt x="2034304" y="595838"/>
                </a:moveTo>
                <a:cubicBezTo>
                  <a:pt x="2049602" y="595838"/>
                  <a:pt x="2058107" y="605994"/>
                  <a:pt x="2051301" y="619536"/>
                </a:cubicBezTo>
                <a:cubicBezTo>
                  <a:pt x="2044506" y="633078"/>
                  <a:pt x="2027496" y="643234"/>
                  <a:pt x="2012197" y="643234"/>
                </a:cubicBezTo>
                <a:cubicBezTo>
                  <a:pt x="1996887" y="643234"/>
                  <a:pt x="1988394" y="633078"/>
                  <a:pt x="1995189" y="619536"/>
                </a:cubicBezTo>
                <a:cubicBezTo>
                  <a:pt x="2001994" y="605994"/>
                  <a:pt x="2019003" y="595838"/>
                  <a:pt x="2034304" y="595838"/>
                </a:cubicBezTo>
                <a:close/>
                <a:moveTo>
                  <a:pt x="1952689" y="595838"/>
                </a:moveTo>
                <a:cubicBezTo>
                  <a:pt x="1969686" y="595838"/>
                  <a:pt x="1976481" y="605994"/>
                  <a:pt x="1969686" y="619536"/>
                </a:cubicBezTo>
                <a:cubicBezTo>
                  <a:pt x="1962880" y="633078"/>
                  <a:pt x="1945882" y="643234"/>
                  <a:pt x="1928884" y="643234"/>
                </a:cubicBezTo>
                <a:cubicBezTo>
                  <a:pt x="1913585" y="643234"/>
                  <a:pt x="1905080" y="633078"/>
                  <a:pt x="1911888" y="619536"/>
                </a:cubicBezTo>
                <a:cubicBezTo>
                  <a:pt x="1918681" y="605994"/>
                  <a:pt x="1935679" y="595838"/>
                  <a:pt x="1952689" y="595838"/>
                </a:cubicBezTo>
                <a:close/>
                <a:moveTo>
                  <a:pt x="1872772" y="595838"/>
                </a:moveTo>
                <a:cubicBezTo>
                  <a:pt x="1888072" y="595838"/>
                  <a:pt x="1896577" y="605994"/>
                  <a:pt x="1889770" y="619536"/>
                </a:cubicBezTo>
                <a:cubicBezTo>
                  <a:pt x="1882964" y="633078"/>
                  <a:pt x="1865966" y="643234"/>
                  <a:pt x="1848968" y="643234"/>
                </a:cubicBezTo>
                <a:cubicBezTo>
                  <a:pt x="1831970" y="643234"/>
                  <a:pt x="1825164" y="633078"/>
                  <a:pt x="1831970" y="619536"/>
                </a:cubicBezTo>
                <a:cubicBezTo>
                  <a:pt x="1838765" y="605994"/>
                  <a:pt x="1855775" y="595838"/>
                  <a:pt x="1872772" y="595838"/>
                </a:cubicBezTo>
                <a:close/>
                <a:moveTo>
                  <a:pt x="1789468" y="595838"/>
                </a:moveTo>
                <a:cubicBezTo>
                  <a:pt x="1804767" y="595838"/>
                  <a:pt x="1813260" y="605994"/>
                  <a:pt x="1806466" y="619536"/>
                </a:cubicBezTo>
                <a:cubicBezTo>
                  <a:pt x="1799659" y="633078"/>
                  <a:pt x="1780963" y="643234"/>
                  <a:pt x="1765664" y="643234"/>
                </a:cubicBezTo>
                <a:cubicBezTo>
                  <a:pt x="1750364" y="643234"/>
                  <a:pt x="1741848" y="633078"/>
                  <a:pt x="1748654" y="619536"/>
                </a:cubicBezTo>
                <a:cubicBezTo>
                  <a:pt x="1755460" y="605994"/>
                  <a:pt x="1774157" y="595838"/>
                  <a:pt x="1789468" y="595838"/>
                </a:cubicBezTo>
                <a:close/>
                <a:moveTo>
                  <a:pt x="1709564" y="595838"/>
                </a:moveTo>
                <a:cubicBezTo>
                  <a:pt x="1724863" y="595838"/>
                  <a:pt x="1731669" y="605994"/>
                  <a:pt x="1724863" y="619536"/>
                </a:cubicBezTo>
                <a:cubicBezTo>
                  <a:pt x="1718069" y="633078"/>
                  <a:pt x="1699372" y="643234"/>
                  <a:pt x="1684073" y="643234"/>
                </a:cubicBezTo>
                <a:cubicBezTo>
                  <a:pt x="1668774" y="643234"/>
                  <a:pt x="1661967" y="633078"/>
                  <a:pt x="1668774" y="619536"/>
                </a:cubicBezTo>
                <a:cubicBezTo>
                  <a:pt x="1675568" y="605994"/>
                  <a:pt x="1694264" y="595838"/>
                  <a:pt x="1709564" y="595838"/>
                </a:cubicBezTo>
                <a:close/>
                <a:moveTo>
                  <a:pt x="1627961" y="595838"/>
                </a:moveTo>
                <a:cubicBezTo>
                  <a:pt x="1643259" y="595838"/>
                  <a:pt x="1651776" y="605994"/>
                  <a:pt x="1643259" y="619536"/>
                </a:cubicBezTo>
                <a:cubicBezTo>
                  <a:pt x="1636466" y="633078"/>
                  <a:pt x="1617769" y="643234"/>
                  <a:pt x="1602470" y="643234"/>
                </a:cubicBezTo>
                <a:cubicBezTo>
                  <a:pt x="1587171" y="643234"/>
                  <a:pt x="1580364" y="633078"/>
                  <a:pt x="1587171" y="619536"/>
                </a:cubicBezTo>
                <a:cubicBezTo>
                  <a:pt x="1593965" y="605994"/>
                  <a:pt x="1612661" y="595838"/>
                  <a:pt x="1627961" y="595838"/>
                </a:cubicBezTo>
                <a:close/>
                <a:moveTo>
                  <a:pt x="1548054" y="595838"/>
                </a:moveTo>
                <a:cubicBezTo>
                  <a:pt x="1563354" y="595838"/>
                  <a:pt x="1570148" y="605994"/>
                  <a:pt x="1563354" y="619536"/>
                </a:cubicBezTo>
                <a:cubicBezTo>
                  <a:pt x="1556547" y="633078"/>
                  <a:pt x="1537851" y="643234"/>
                  <a:pt x="1522540" y="643234"/>
                </a:cubicBezTo>
                <a:cubicBezTo>
                  <a:pt x="1507241" y="643234"/>
                  <a:pt x="1500446" y="633078"/>
                  <a:pt x="1507241" y="619536"/>
                </a:cubicBezTo>
                <a:cubicBezTo>
                  <a:pt x="1514047" y="605994"/>
                  <a:pt x="1532755" y="595838"/>
                  <a:pt x="1548054" y="595838"/>
                </a:cubicBezTo>
                <a:close/>
                <a:moveTo>
                  <a:pt x="1466439" y="595838"/>
                </a:moveTo>
                <a:cubicBezTo>
                  <a:pt x="1483437" y="595838"/>
                  <a:pt x="1490243" y="605994"/>
                  <a:pt x="1481738" y="619536"/>
                </a:cubicBezTo>
                <a:cubicBezTo>
                  <a:pt x="1474944" y="633078"/>
                  <a:pt x="1456236" y="643234"/>
                  <a:pt x="1440937" y="643234"/>
                </a:cubicBezTo>
                <a:cubicBezTo>
                  <a:pt x="1425638" y="643234"/>
                  <a:pt x="1418843" y="633078"/>
                  <a:pt x="1425638" y="619536"/>
                </a:cubicBezTo>
                <a:cubicBezTo>
                  <a:pt x="1432444" y="605994"/>
                  <a:pt x="1451140" y="595838"/>
                  <a:pt x="1466439" y="595838"/>
                </a:cubicBezTo>
                <a:close/>
                <a:moveTo>
                  <a:pt x="1383109" y="595838"/>
                </a:moveTo>
                <a:cubicBezTo>
                  <a:pt x="1398409" y="595838"/>
                  <a:pt x="1405203" y="605994"/>
                  <a:pt x="1398409" y="619536"/>
                </a:cubicBezTo>
                <a:cubicBezTo>
                  <a:pt x="1391603" y="633078"/>
                  <a:pt x="1372906" y="643234"/>
                  <a:pt x="1357607" y="643234"/>
                </a:cubicBezTo>
                <a:cubicBezTo>
                  <a:pt x="1342308" y="643234"/>
                  <a:pt x="1335501" y="633078"/>
                  <a:pt x="1342308" y="619536"/>
                </a:cubicBezTo>
                <a:cubicBezTo>
                  <a:pt x="1349102" y="607687"/>
                  <a:pt x="1367810" y="595838"/>
                  <a:pt x="1383109" y="595838"/>
                </a:cubicBezTo>
                <a:close/>
                <a:moveTo>
                  <a:pt x="1301505" y="595838"/>
                </a:moveTo>
                <a:cubicBezTo>
                  <a:pt x="1318503" y="595838"/>
                  <a:pt x="1325309" y="605994"/>
                  <a:pt x="1316804" y="619536"/>
                </a:cubicBezTo>
                <a:cubicBezTo>
                  <a:pt x="1310010" y="633078"/>
                  <a:pt x="1291290" y="643234"/>
                  <a:pt x="1274292" y="643234"/>
                </a:cubicBezTo>
                <a:cubicBezTo>
                  <a:pt x="1258993" y="643234"/>
                  <a:pt x="1252198" y="633078"/>
                  <a:pt x="1258993" y="619536"/>
                </a:cubicBezTo>
                <a:cubicBezTo>
                  <a:pt x="1265799" y="607687"/>
                  <a:pt x="1284494" y="595838"/>
                  <a:pt x="1301505" y="595838"/>
                </a:cubicBezTo>
                <a:close/>
                <a:moveTo>
                  <a:pt x="4217408" y="594143"/>
                </a:moveTo>
                <a:cubicBezTo>
                  <a:pt x="4232704" y="594143"/>
                  <a:pt x="4242913" y="604300"/>
                  <a:pt x="4241208" y="617842"/>
                </a:cubicBezTo>
                <a:cubicBezTo>
                  <a:pt x="4237808" y="631383"/>
                  <a:pt x="4224206" y="641540"/>
                  <a:pt x="4207203" y="641540"/>
                </a:cubicBezTo>
                <a:cubicBezTo>
                  <a:pt x="4191907" y="641540"/>
                  <a:pt x="4181705" y="631383"/>
                  <a:pt x="4183412" y="617842"/>
                </a:cubicBezTo>
                <a:cubicBezTo>
                  <a:pt x="4186811" y="604300"/>
                  <a:pt x="4200409" y="594143"/>
                  <a:pt x="4217408" y="594143"/>
                </a:cubicBezTo>
                <a:close/>
                <a:moveTo>
                  <a:pt x="1058373" y="592455"/>
                </a:moveTo>
                <a:cubicBezTo>
                  <a:pt x="1073673" y="594148"/>
                  <a:pt x="1080474" y="604304"/>
                  <a:pt x="1071973" y="616153"/>
                </a:cubicBezTo>
                <a:cubicBezTo>
                  <a:pt x="1063473" y="629695"/>
                  <a:pt x="1044772" y="639851"/>
                  <a:pt x="1029470" y="639851"/>
                </a:cubicBezTo>
                <a:cubicBezTo>
                  <a:pt x="1014169" y="639851"/>
                  <a:pt x="1007368" y="629695"/>
                  <a:pt x="1015870" y="616153"/>
                </a:cubicBezTo>
                <a:cubicBezTo>
                  <a:pt x="1024370" y="602611"/>
                  <a:pt x="1043072" y="592455"/>
                  <a:pt x="1058373" y="592455"/>
                </a:cubicBezTo>
                <a:close/>
                <a:moveTo>
                  <a:pt x="978475" y="592455"/>
                </a:moveTo>
                <a:cubicBezTo>
                  <a:pt x="993776" y="594148"/>
                  <a:pt x="998876" y="604304"/>
                  <a:pt x="992077" y="616153"/>
                </a:cubicBezTo>
                <a:cubicBezTo>
                  <a:pt x="983574" y="629695"/>
                  <a:pt x="964874" y="639851"/>
                  <a:pt x="949574" y="639851"/>
                </a:cubicBezTo>
                <a:cubicBezTo>
                  <a:pt x="934271" y="639851"/>
                  <a:pt x="927472" y="629695"/>
                  <a:pt x="935972" y="616153"/>
                </a:cubicBezTo>
                <a:cubicBezTo>
                  <a:pt x="944473" y="604304"/>
                  <a:pt x="963174" y="592455"/>
                  <a:pt x="978475" y="592455"/>
                </a:cubicBezTo>
                <a:close/>
                <a:moveTo>
                  <a:pt x="896870" y="592455"/>
                </a:moveTo>
                <a:cubicBezTo>
                  <a:pt x="913872" y="594148"/>
                  <a:pt x="918972" y="604304"/>
                  <a:pt x="910471" y="616153"/>
                </a:cubicBezTo>
                <a:cubicBezTo>
                  <a:pt x="901971" y="629695"/>
                  <a:pt x="883268" y="639851"/>
                  <a:pt x="867968" y="639851"/>
                </a:cubicBezTo>
                <a:cubicBezTo>
                  <a:pt x="852668" y="639851"/>
                  <a:pt x="845866" y="629695"/>
                  <a:pt x="854367" y="616153"/>
                </a:cubicBezTo>
                <a:cubicBezTo>
                  <a:pt x="862868" y="604304"/>
                  <a:pt x="881569" y="592455"/>
                  <a:pt x="896870" y="592455"/>
                </a:cubicBezTo>
                <a:close/>
                <a:moveTo>
                  <a:pt x="816972" y="592455"/>
                </a:moveTo>
                <a:cubicBezTo>
                  <a:pt x="832273" y="594148"/>
                  <a:pt x="839074" y="604304"/>
                  <a:pt x="830574" y="616153"/>
                </a:cubicBezTo>
                <a:cubicBezTo>
                  <a:pt x="822073" y="629695"/>
                  <a:pt x="803371" y="639851"/>
                  <a:pt x="788071" y="639851"/>
                </a:cubicBezTo>
                <a:cubicBezTo>
                  <a:pt x="772769" y="639851"/>
                  <a:pt x="765969" y="629695"/>
                  <a:pt x="774469" y="616153"/>
                </a:cubicBezTo>
                <a:cubicBezTo>
                  <a:pt x="782970" y="604304"/>
                  <a:pt x="801671" y="592455"/>
                  <a:pt x="816972" y="592455"/>
                </a:cubicBezTo>
                <a:close/>
                <a:moveTo>
                  <a:pt x="737059" y="592455"/>
                </a:moveTo>
                <a:cubicBezTo>
                  <a:pt x="752361" y="594148"/>
                  <a:pt x="759161" y="604304"/>
                  <a:pt x="750661" y="616153"/>
                </a:cubicBezTo>
                <a:cubicBezTo>
                  <a:pt x="742160" y="629695"/>
                  <a:pt x="723459" y="639851"/>
                  <a:pt x="706457" y="639851"/>
                </a:cubicBezTo>
                <a:cubicBezTo>
                  <a:pt x="689456" y="639851"/>
                  <a:pt x="684355" y="629695"/>
                  <a:pt x="692857" y="616153"/>
                </a:cubicBezTo>
                <a:cubicBezTo>
                  <a:pt x="701357" y="604304"/>
                  <a:pt x="720058" y="592455"/>
                  <a:pt x="737059" y="592455"/>
                </a:cubicBezTo>
                <a:close/>
                <a:moveTo>
                  <a:pt x="10718513" y="536592"/>
                </a:moveTo>
                <a:cubicBezTo>
                  <a:pt x="10735511" y="538284"/>
                  <a:pt x="10754208" y="548441"/>
                  <a:pt x="10761013" y="560290"/>
                </a:cubicBezTo>
                <a:cubicBezTo>
                  <a:pt x="10767808" y="573831"/>
                  <a:pt x="10762712" y="583988"/>
                  <a:pt x="10747413" y="583988"/>
                </a:cubicBezTo>
                <a:cubicBezTo>
                  <a:pt x="10732114" y="583988"/>
                  <a:pt x="10713417" y="573831"/>
                  <a:pt x="10704912" y="560290"/>
                </a:cubicBezTo>
                <a:cubicBezTo>
                  <a:pt x="10698118" y="546747"/>
                  <a:pt x="10703214" y="536592"/>
                  <a:pt x="10718513" y="536592"/>
                </a:cubicBezTo>
                <a:close/>
                <a:moveTo>
                  <a:pt x="10645390" y="536592"/>
                </a:moveTo>
                <a:cubicBezTo>
                  <a:pt x="10660690" y="538284"/>
                  <a:pt x="10679386" y="548441"/>
                  <a:pt x="10686192" y="560290"/>
                </a:cubicBezTo>
                <a:cubicBezTo>
                  <a:pt x="10692987" y="573831"/>
                  <a:pt x="10687891" y="583988"/>
                  <a:pt x="10670893" y="583988"/>
                </a:cubicBezTo>
                <a:cubicBezTo>
                  <a:pt x="10655594" y="583988"/>
                  <a:pt x="10636886" y="573831"/>
                  <a:pt x="10630091" y="560290"/>
                </a:cubicBezTo>
                <a:cubicBezTo>
                  <a:pt x="10623285" y="546747"/>
                  <a:pt x="10628392" y="536592"/>
                  <a:pt x="10645390" y="536592"/>
                </a:cubicBezTo>
                <a:close/>
                <a:moveTo>
                  <a:pt x="10563797" y="536592"/>
                </a:moveTo>
                <a:cubicBezTo>
                  <a:pt x="10579096" y="536592"/>
                  <a:pt x="10597793" y="548441"/>
                  <a:pt x="10604600" y="560290"/>
                </a:cubicBezTo>
                <a:cubicBezTo>
                  <a:pt x="10611394" y="573831"/>
                  <a:pt x="10604600" y="583988"/>
                  <a:pt x="10589288" y="583988"/>
                </a:cubicBezTo>
                <a:cubicBezTo>
                  <a:pt x="10573989" y="583988"/>
                  <a:pt x="10555281" y="573831"/>
                  <a:pt x="10548486" y="560290"/>
                </a:cubicBezTo>
                <a:cubicBezTo>
                  <a:pt x="10541680" y="546747"/>
                  <a:pt x="10548486" y="536592"/>
                  <a:pt x="10563797" y="536592"/>
                </a:cubicBezTo>
                <a:close/>
                <a:moveTo>
                  <a:pt x="10485591" y="536592"/>
                </a:moveTo>
                <a:cubicBezTo>
                  <a:pt x="10500890" y="536592"/>
                  <a:pt x="10519599" y="548441"/>
                  <a:pt x="10526393" y="560290"/>
                </a:cubicBezTo>
                <a:cubicBezTo>
                  <a:pt x="10533187" y="573831"/>
                  <a:pt x="10526393" y="583988"/>
                  <a:pt x="10511094" y="583988"/>
                </a:cubicBezTo>
                <a:cubicBezTo>
                  <a:pt x="10495795" y="583988"/>
                  <a:pt x="10477098" y="573831"/>
                  <a:pt x="10470291" y="560290"/>
                </a:cubicBezTo>
                <a:cubicBezTo>
                  <a:pt x="10463486" y="546747"/>
                  <a:pt x="10470291" y="536592"/>
                  <a:pt x="10485591" y="536592"/>
                </a:cubicBezTo>
                <a:close/>
                <a:moveTo>
                  <a:pt x="10405662" y="536592"/>
                </a:moveTo>
                <a:cubicBezTo>
                  <a:pt x="10420973" y="536592"/>
                  <a:pt x="10439670" y="548441"/>
                  <a:pt x="10446464" y="560290"/>
                </a:cubicBezTo>
                <a:cubicBezTo>
                  <a:pt x="10453270" y="573831"/>
                  <a:pt x="10446464" y="583988"/>
                  <a:pt x="10431165" y="583988"/>
                </a:cubicBezTo>
                <a:cubicBezTo>
                  <a:pt x="10415866" y="583988"/>
                  <a:pt x="10397169" y="573831"/>
                  <a:pt x="10390362" y="560290"/>
                </a:cubicBezTo>
                <a:cubicBezTo>
                  <a:pt x="10383568" y="546747"/>
                  <a:pt x="10390362" y="536592"/>
                  <a:pt x="10405662" y="536592"/>
                </a:cubicBezTo>
                <a:close/>
                <a:moveTo>
                  <a:pt x="10325769" y="536592"/>
                </a:moveTo>
                <a:cubicBezTo>
                  <a:pt x="10341068" y="536592"/>
                  <a:pt x="10359776" y="548441"/>
                  <a:pt x="10366582" y="560290"/>
                </a:cubicBezTo>
                <a:cubicBezTo>
                  <a:pt x="10373377" y="573831"/>
                  <a:pt x="10366582" y="583988"/>
                  <a:pt x="10351283" y="583988"/>
                </a:cubicBezTo>
                <a:cubicBezTo>
                  <a:pt x="10335972" y="583988"/>
                  <a:pt x="10317264" y="573831"/>
                  <a:pt x="10310470" y="560290"/>
                </a:cubicBezTo>
                <a:cubicBezTo>
                  <a:pt x="10303675" y="546747"/>
                  <a:pt x="10310470" y="536592"/>
                  <a:pt x="10325769" y="536592"/>
                </a:cubicBezTo>
                <a:close/>
                <a:moveTo>
                  <a:pt x="10245876" y="536592"/>
                </a:moveTo>
                <a:cubicBezTo>
                  <a:pt x="10261175" y="536592"/>
                  <a:pt x="10279871" y="546747"/>
                  <a:pt x="10286666" y="560290"/>
                </a:cubicBezTo>
                <a:cubicBezTo>
                  <a:pt x="10293472" y="573831"/>
                  <a:pt x="10286666" y="583988"/>
                  <a:pt x="10271367" y="583988"/>
                </a:cubicBezTo>
                <a:cubicBezTo>
                  <a:pt x="10256068" y="583988"/>
                  <a:pt x="10237371" y="573831"/>
                  <a:pt x="10230577" y="560290"/>
                </a:cubicBezTo>
                <a:cubicBezTo>
                  <a:pt x="10223770" y="546747"/>
                  <a:pt x="10230577" y="536592"/>
                  <a:pt x="10245876" y="536592"/>
                </a:cubicBezTo>
                <a:close/>
                <a:moveTo>
                  <a:pt x="10164272" y="536592"/>
                </a:moveTo>
                <a:cubicBezTo>
                  <a:pt x="10181270" y="536592"/>
                  <a:pt x="10198268" y="546747"/>
                  <a:pt x="10205062" y="560290"/>
                </a:cubicBezTo>
                <a:cubicBezTo>
                  <a:pt x="10211868" y="573831"/>
                  <a:pt x="10205062" y="583988"/>
                  <a:pt x="10189763" y="583988"/>
                </a:cubicBezTo>
                <a:cubicBezTo>
                  <a:pt x="10174463" y="583988"/>
                  <a:pt x="10155767" y="573831"/>
                  <a:pt x="10148972" y="560290"/>
                </a:cubicBezTo>
                <a:cubicBezTo>
                  <a:pt x="10142167" y="546747"/>
                  <a:pt x="10148972" y="536592"/>
                  <a:pt x="10164272" y="536592"/>
                </a:cubicBezTo>
                <a:close/>
                <a:moveTo>
                  <a:pt x="10084355" y="536592"/>
                </a:moveTo>
                <a:cubicBezTo>
                  <a:pt x="10099654" y="536592"/>
                  <a:pt x="10118362" y="546747"/>
                  <a:pt x="10125168" y="560290"/>
                </a:cubicBezTo>
                <a:cubicBezTo>
                  <a:pt x="10131962" y="573831"/>
                  <a:pt x="10125168" y="583988"/>
                  <a:pt x="10108170" y="583988"/>
                </a:cubicBezTo>
                <a:cubicBezTo>
                  <a:pt x="10092860" y="583988"/>
                  <a:pt x="10074151" y="573831"/>
                  <a:pt x="10067356" y="560290"/>
                </a:cubicBezTo>
                <a:cubicBezTo>
                  <a:pt x="10060562" y="546747"/>
                  <a:pt x="10067356" y="536592"/>
                  <a:pt x="10084355" y="536592"/>
                </a:cubicBezTo>
                <a:close/>
                <a:moveTo>
                  <a:pt x="10006148" y="536592"/>
                </a:moveTo>
                <a:cubicBezTo>
                  <a:pt x="10019749" y="536592"/>
                  <a:pt x="10038445" y="546747"/>
                  <a:pt x="10045239" y="560290"/>
                </a:cubicBezTo>
                <a:cubicBezTo>
                  <a:pt x="10052046" y="573831"/>
                  <a:pt x="10043541" y="583988"/>
                  <a:pt x="10028241" y="583988"/>
                </a:cubicBezTo>
                <a:cubicBezTo>
                  <a:pt x="10012942" y="583988"/>
                  <a:pt x="9994245" y="573831"/>
                  <a:pt x="9989138" y="560290"/>
                </a:cubicBezTo>
                <a:cubicBezTo>
                  <a:pt x="9982331" y="546747"/>
                  <a:pt x="9990849" y="536592"/>
                  <a:pt x="10006148" y="536592"/>
                </a:cubicBezTo>
                <a:close/>
                <a:moveTo>
                  <a:pt x="9926230" y="536592"/>
                </a:moveTo>
                <a:cubicBezTo>
                  <a:pt x="9941542" y="536592"/>
                  <a:pt x="9958539" y="546747"/>
                  <a:pt x="9965334" y="560290"/>
                </a:cubicBezTo>
                <a:cubicBezTo>
                  <a:pt x="9972140" y="573831"/>
                  <a:pt x="9963635" y="583988"/>
                  <a:pt x="9948336" y="583988"/>
                </a:cubicBezTo>
                <a:cubicBezTo>
                  <a:pt x="9933037" y="583988"/>
                  <a:pt x="9914340" y="573831"/>
                  <a:pt x="9909233" y="560290"/>
                </a:cubicBezTo>
                <a:cubicBezTo>
                  <a:pt x="9902438" y="546747"/>
                  <a:pt x="9910931" y="536592"/>
                  <a:pt x="9926230" y="536592"/>
                </a:cubicBezTo>
                <a:close/>
                <a:moveTo>
                  <a:pt x="9846336" y="536592"/>
                </a:moveTo>
                <a:cubicBezTo>
                  <a:pt x="9861636" y="536592"/>
                  <a:pt x="9878645" y="546747"/>
                  <a:pt x="9885452" y="560290"/>
                </a:cubicBezTo>
                <a:cubicBezTo>
                  <a:pt x="9892246" y="573831"/>
                  <a:pt x="9883741" y="583988"/>
                  <a:pt x="9868442" y="583988"/>
                </a:cubicBezTo>
                <a:cubicBezTo>
                  <a:pt x="9853131" y="583988"/>
                  <a:pt x="9834435" y="573831"/>
                  <a:pt x="9829339" y="560290"/>
                </a:cubicBezTo>
                <a:cubicBezTo>
                  <a:pt x="9822532" y="546747"/>
                  <a:pt x="9831037" y="536592"/>
                  <a:pt x="9846336" y="536592"/>
                </a:cubicBezTo>
                <a:close/>
                <a:moveTo>
                  <a:pt x="9764734" y="536592"/>
                </a:moveTo>
                <a:cubicBezTo>
                  <a:pt x="9781731" y="536592"/>
                  <a:pt x="9798729" y="546747"/>
                  <a:pt x="9803825" y="560290"/>
                </a:cubicBezTo>
                <a:cubicBezTo>
                  <a:pt x="9810631" y="573831"/>
                  <a:pt x="9802126" y="583988"/>
                  <a:pt x="9786827" y="583988"/>
                </a:cubicBezTo>
                <a:cubicBezTo>
                  <a:pt x="9771528" y="583988"/>
                  <a:pt x="9754530" y="573831"/>
                  <a:pt x="9747735" y="560290"/>
                </a:cubicBezTo>
                <a:cubicBezTo>
                  <a:pt x="9740930" y="546747"/>
                  <a:pt x="9749434" y="536592"/>
                  <a:pt x="9764734" y="536592"/>
                </a:cubicBezTo>
                <a:close/>
                <a:moveTo>
                  <a:pt x="9684828" y="536592"/>
                </a:moveTo>
                <a:cubicBezTo>
                  <a:pt x="9701826" y="536592"/>
                  <a:pt x="9718823" y="546747"/>
                  <a:pt x="9723932" y="560290"/>
                </a:cubicBezTo>
                <a:cubicBezTo>
                  <a:pt x="9730726" y="573831"/>
                  <a:pt x="9722232" y="583988"/>
                  <a:pt x="9706933" y="583988"/>
                </a:cubicBezTo>
                <a:cubicBezTo>
                  <a:pt x="9691634" y="583988"/>
                  <a:pt x="9674624" y="573831"/>
                  <a:pt x="9667830" y="560290"/>
                </a:cubicBezTo>
                <a:cubicBezTo>
                  <a:pt x="9662734" y="546747"/>
                  <a:pt x="9669529" y="536592"/>
                  <a:pt x="9684828" y="536592"/>
                </a:cubicBezTo>
                <a:close/>
                <a:moveTo>
                  <a:pt x="9604910" y="536592"/>
                </a:moveTo>
                <a:cubicBezTo>
                  <a:pt x="9620210" y="536592"/>
                  <a:pt x="9637207" y="546747"/>
                  <a:pt x="9644014" y="560290"/>
                </a:cubicBezTo>
                <a:cubicBezTo>
                  <a:pt x="9649121" y="573831"/>
                  <a:pt x="9642315" y="583988"/>
                  <a:pt x="9627004" y="583988"/>
                </a:cubicBezTo>
                <a:cubicBezTo>
                  <a:pt x="9611705" y="583988"/>
                  <a:pt x="9594707" y="573831"/>
                  <a:pt x="9587913" y="560290"/>
                </a:cubicBezTo>
                <a:cubicBezTo>
                  <a:pt x="9582805" y="546747"/>
                  <a:pt x="9589611" y="536592"/>
                  <a:pt x="9604910" y="536592"/>
                </a:cubicBezTo>
                <a:close/>
                <a:moveTo>
                  <a:pt x="9523319" y="536592"/>
                </a:moveTo>
                <a:cubicBezTo>
                  <a:pt x="9540316" y="536592"/>
                  <a:pt x="9557315" y="546747"/>
                  <a:pt x="9562410" y="560290"/>
                </a:cubicBezTo>
                <a:cubicBezTo>
                  <a:pt x="9567518" y="573831"/>
                  <a:pt x="9560711" y="583988"/>
                  <a:pt x="9543714" y="583988"/>
                </a:cubicBezTo>
                <a:cubicBezTo>
                  <a:pt x="9528415" y="583988"/>
                  <a:pt x="9511416" y="573831"/>
                  <a:pt x="9504610" y="560290"/>
                </a:cubicBezTo>
                <a:cubicBezTo>
                  <a:pt x="9499503" y="546747"/>
                  <a:pt x="9506309" y="536592"/>
                  <a:pt x="9523319" y="536592"/>
                </a:cubicBezTo>
                <a:close/>
                <a:moveTo>
                  <a:pt x="9445101" y="536592"/>
                </a:moveTo>
                <a:cubicBezTo>
                  <a:pt x="9460400" y="536592"/>
                  <a:pt x="9477397" y="546747"/>
                  <a:pt x="9482493" y="560290"/>
                </a:cubicBezTo>
                <a:cubicBezTo>
                  <a:pt x="9487601" y="573831"/>
                  <a:pt x="9480795" y="583988"/>
                  <a:pt x="9463797" y="583988"/>
                </a:cubicBezTo>
                <a:cubicBezTo>
                  <a:pt x="9448497" y="583988"/>
                  <a:pt x="9431500" y="573831"/>
                  <a:pt x="9426404" y="560290"/>
                </a:cubicBezTo>
                <a:cubicBezTo>
                  <a:pt x="9421296" y="546747"/>
                  <a:pt x="9429801" y="536592"/>
                  <a:pt x="9445101" y="536592"/>
                </a:cubicBezTo>
                <a:close/>
                <a:moveTo>
                  <a:pt x="9361785" y="536592"/>
                </a:moveTo>
                <a:cubicBezTo>
                  <a:pt x="9377085" y="536592"/>
                  <a:pt x="9394095" y="546747"/>
                  <a:pt x="9399202" y="560290"/>
                </a:cubicBezTo>
                <a:cubicBezTo>
                  <a:pt x="9404298" y="573831"/>
                  <a:pt x="9395805" y="583988"/>
                  <a:pt x="9380494" y="583988"/>
                </a:cubicBezTo>
                <a:cubicBezTo>
                  <a:pt x="9365194" y="583988"/>
                  <a:pt x="9348185" y="573831"/>
                  <a:pt x="9343089" y="560290"/>
                </a:cubicBezTo>
                <a:cubicBezTo>
                  <a:pt x="9337994" y="546747"/>
                  <a:pt x="9346486" y="536592"/>
                  <a:pt x="9361785" y="536592"/>
                </a:cubicBezTo>
                <a:close/>
                <a:moveTo>
                  <a:pt x="9281893" y="536592"/>
                </a:moveTo>
                <a:cubicBezTo>
                  <a:pt x="9297192" y="536592"/>
                  <a:pt x="9314189" y="546747"/>
                  <a:pt x="9319297" y="560290"/>
                </a:cubicBezTo>
                <a:cubicBezTo>
                  <a:pt x="9324393" y="573831"/>
                  <a:pt x="9315888" y="583988"/>
                  <a:pt x="9300589" y="583988"/>
                </a:cubicBezTo>
                <a:cubicBezTo>
                  <a:pt x="9285289" y="583988"/>
                  <a:pt x="9268292" y="573831"/>
                  <a:pt x="9263196" y="560290"/>
                </a:cubicBezTo>
                <a:cubicBezTo>
                  <a:pt x="9258088" y="546747"/>
                  <a:pt x="9266593" y="536592"/>
                  <a:pt x="9281893" y="536592"/>
                </a:cubicBezTo>
                <a:close/>
                <a:moveTo>
                  <a:pt x="9200289" y="536592"/>
                </a:moveTo>
                <a:cubicBezTo>
                  <a:pt x="9215588" y="536592"/>
                  <a:pt x="9232585" y="546747"/>
                  <a:pt x="9237693" y="560290"/>
                </a:cubicBezTo>
                <a:cubicBezTo>
                  <a:pt x="9242789" y="573831"/>
                  <a:pt x="9234284" y="583988"/>
                  <a:pt x="9218985" y="583988"/>
                </a:cubicBezTo>
                <a:cubicBezTo>
                  <a:pt x="9203686" y="583988"/>
                  <a:pt x="9186688" y="573831"/>
                  <a:pt x="9181592" y="560290"/>
                </a:cubicBezTo>
                <a:cubicBezTo>
                  <a:pt x="9176484" y="546747"/>
                  <a:pt x="9184989" y="536592"/>
                  <a:pt x="9200289" y="536592"/>
                </a:cubicBezTo>
                <a:close/>
                <a:moveTo>
                  <a:pt x="9120371" y="536592"/>
                </a:moveTo>
                <a:cubicBezTo>
                  <a:pt x="9135683" y="536592"/>
                  <a:pt x="9152680" y="546747"/>
                  <a:pt x="9157776" y="560290"/>
                </a:cubicBezTo>
                <a:cubicBezTo>
                  <a:pt x="9162872" y="573831"/>
                  <a:pt x="9154379" y="583988"/>
                  <a:pt x="9139079" y="583988"/>
                </a:cubicBezTo>
                <a:cubicBezTo>
                  <a:pt x="9123769" y="583988"/>
                  <a:pt x="9106771" y="573831"/>
                  <a:pt x="9101663" y="560290"/>
                </a:cubicBezTo>
                <a:cubicBezTo>
                  <a:pt x="9096568" y="546747"/>
                  <a:pt x="9105072" y="536592"/>
                  <a:pt x="9120371" y="536592"/>
                </a:cubicBezTo>
                <a:close/>
                <a:moveTo>
                  <a:pt x="9040478" y="534903"/>
                </a:moveTo>
                <a:cubicBezTo>
                  <a:pt x="9055778" y="536596"/>
                  <a:pt x="9072775" y="546752"/>
                  <a:pt x="9077883" y="558601"/>
                </a:cubicBezTo>
                <a:cubicBezTo>
                  <a:pt x="9082978" y="572143"/>
                  <a:pt x="9074474" y="582299"/>
                  <a:pt x="9059174" y="582299"/>
                </a:cubicBezTo>
                <a:cubicBezTo>
                  <a:pt x="9043875" y="582299"/>
                  <a:pt x="9026865" y="572143"/>
                  <a:pt x="9021770" y="558601"/>
                </a:cubicBezTo>
                <a:cubicBezTo>
                  <a:pt x="9016662" y="545059"/>
                  <a:pt x="9025167" y="534903"/>
                  <a:pt x="9040478" y="534903"/>
                </a:cubicBezTo>
                <a:close/>
                <a:moveTo>
                  <a:pt x="8960572" y="534903"/>
                </a:moveTo>
                <a:cubicBezTo>
                  <a:pt x="8975872" y="536596"/>
                  <a:pt x="8992870" y="546752"/>
                  <a:pt x="8997966" y="558601"/>
                </a:cubicBezTo>
                <a:cubicBezTo>
                  <a:pt x="9003073" y="572143"/>
                  <a:pt x="8994568" y="582299"/>
                  <a:pt x="8979269" y="582299"/>
                </a:cubicBezTo>
                <a:cubicBezTo>
                  <a:pt x="8963970" y="582299"/>
                  <a:pt x="8946972" y="572143"/>
                  <a:pt x="8941864" y="558601"/>
                </a:cubicBezTo>
                <a:cubicBezTo>
                  <a:pt x="8936768" y="545059"/>
                  <a:pt x="8945273" y="534903"/>
                  <a:pt x="8960572" y="534903"/>
                </a:cubicBezTo>
                <a:close/>
                <a:moveTo>
                  <a:pt x="8880643" y="534903"/>
                </a:moveTo>
                <a:cubicBezTo>
                  <a:pt x="8894244" y="536596"/>
                  <a:pt x="8911242" y="546752"/>
                  <a:pt x="8916350" y="558601"/>
                </a:cubicBezTo>
                <a:cubicBezTo>
                  <a:pt x="8921457" y="572143"/>
                  <a:pt x="8912952" y="582299"/>
                  <a:pt x="8895943" y="582299"/>
                </a:cubicBezTo>
                <a:cubicBezTo>
                  <a:pt x="8880643" y="582299"/>
                  <a:pt x="8863646" y="572143"/>
                  <a:pt x="8860248" y="558601"/>
                </a:cubicBezTo>
                <a:cubicBezTo>
                  <a:pt x="8855153" y="545059"/>
                  <a:pt x="8865344" y="534903"/>
                  <a:pt x="8880643" y="534903"/>
                </a:cubicBezTo>
                <a:close/>
                <a:moveTo>
                  <a:pt x="8799064" y="534903"/>
                </a:moveTo>
                <a:cubicBezTo>
                  <a:pt x="8814363" y="536596"/>
                  <a:pt x="8831372" y="546752"/>
                  <a:pt x="8834770" y="558601"/>
                </a:cubicBezTo>
                <a:cubicBezTo>
                  <a:pt x="8839865" y="572143"/>
                  <a:pt x="8829662" y="582299"/>
                  <a:pt x="8814363" y="582299"/>
                </a:cubicBezTo>
                <a:cubicBezTo>
                  <a:pt x="8799064" y="582299"/>
                  <a:pt x="8782065" y="572143"/>
                  <a:pt x="8778669" y="558601"/>
                </a:cubicBezTo>
                <a:cubicBezTo>
                  <a:pt x="8773573" y="545059"/>
                  <a:pt x="8783764" y="534903"/>
                  <a:pt x="8799064" y="534903"/>
                </a:cubicBezTo>
                <a:close/>
                <a:moveTo>
                  <a:pt x="8719146" y="534903"/>
                </a:moveTo>
                <a:cubicBezTo>
                  <a:pt x="8734445" y="536596"/>
                  <a:pt x="8751443" y="546752"/>
                  <a:pt x="8754840" y="558601"/>
                </a:cubicBezTo>
                <a:cubicBezTo>
                  <a:pt x="8759948" y="572143"/>
                  <a:pt x="8749744" y="582299"/>
                  <a:pt x="8734445" y="582299"/>
                </a:cubicBezTo>
                <a:cubicBezTo>
                  <a:pt x="8719146" y="582299"/>
                  <a:pt x="8702148" y="572143"/>
                  <a:pt x="8698751" y="558601"/>
                </a:cubicBezTo>
                <a:cubicBezTo>
                  <a:pt x="8693643" y="545059"/>
                  <a:pt x="8703847" y="534903"/>
                  <a:pt x="8719146" y="534903"/>
                </a:cubicBezTo>
                <a:close/>
                <a:moveTo>
                  <a:pt x="8635832" y="534903"/>
                </a:moveTo>
                <a:cubicBezTo>
                  <a:pt x="8652829" y="536596"/>
                  <a:pt x="8668128" y="546752"/>
                  <a:pt x="8671526" y="558601"/>
                </a:cubicBezTo>
                <a:cubicBezTo>
                  <a:pt x="8676645" y="572143"/>
                  <a:pt x="8666430" y="582299"/>
                  <a:pt x="8651131" y="582299"/>
                </a:cubicBezTo>
                <a:cubicBezTo>
                  <a:pt x="8635832" y="582299"/>
                  <a:pt x="8618834" y="572143"/>
                  <a:pt x="8615425" y="558601"/>
                </a:cubicBezTo>
                <a:cubicBezTo>
                  <a:pt x="8612027" y="545059"/>
                  <a:pt x="8620532" y="534903"/>
                  <a:pt x="8635832" y="534903"/>
                </a:cubicBezTo>
                <a:close/>
                <a:moveTo>
                  <a:pt x="8555938" y="534903"/>
                </a:moveTo>
                <a:cubicBezTo>
                  <a:pt x="8571237" y="536596"/>
                  <a:pt x="8588247" y="546752"/>
                  <a:pt x="8591644" y="558601"/>
                </a:cubicBezTo>
                <a:cubicBezTo>
                  <a:pt x="8595042" y="572143"/>
                  <a:pt x="8586537" y="582299"/>
                  <a:pt x="8571237" y="582299"/>
                </a:cubicBezTo>
                <a:cubicBezTo>
                  <a:pt x="8555938" y="582299"/>
                  <a:pt x="8538928" y="572143"/>
                  <a:pt x="8535532" y="558601"/>
                </a:cubicBezTo>
                <a:cubicBezTo>
                  <a:pt x="8532134" y="545059"/>
                  <a:pt x="8540627" y="534903"/>
                  <a:pt x="8555938" y="534903"/>
                </a:cubicBezTo>
                <a:close/>
                <a:moveTo>
                  <a:pt x="8476033" y="534903"/>
                </a:moveTo>
                <a:cubicBezTo>
                  <a:pt x="8491333" y="534903"/>
                  <a:pt x="8508330" y="546752"/>
                  <a:pt x="8511728" y="558601"/>
                </a:cubicBezTo>
                <a:cubicBezTo>
                  <a:pt x="8515137" y="572143"/>
                  <a:pt x="8506632" y="582299"/>
                  <a:pt x="8491333" y="582299"/>
                </a:cubicBezTo>
                <a:cubicBezTo>
                  <a:pt x="8476033" y="582299"/>
                  <a:pt x="8460734" y="572143"/>
                  <a:pt x="8455638" y="558601"/>
                </a:cubicBezTo>
                <a:cubicBezTo>
                  <a:pt x="8452229" y="545059"/>
                  <a:pt x="8460734" y="534903"/>
                  <a:pt x="8476033" y="534903"/>
                </a:cubicBezTo>
                <a:close/>
                <a:moveTo>
                  <a:pt x="8396116" y="534903"/>
                </a:moveTo>
                <a:cubicBezTo>
                  <a:pt x="8411415" y="534903"/>
                  <a:pt x="8428425" y="546752"/>
                  <a:pt x="8431822" y="558601"/>
                </a:cubicBezTo>
                <a:cubicBezTo>
                  <a:pt x="8435219" y="572143"/>
                  <a:pt x="8426726" y="582299"/>
                  <a:pt x="8411415" y="582299"/>
                </a:cubicBezTo>
                <a:cubicBezTo>
                  <a:pt x="8396116" y="582299"/>
                  <a:pt x="8380816" y="572143"/>
                  <a:pt x="8375709" y="558601"/>
                </a:cubicBezTo>
                <a:cubicBezTo>
                  <a:pt x="8372311" y="545059"/>
                  <a:pt x="8380816" y="534903"/>
                  <a:pt x="8396116" y="534903"/>
                </a:cubicBezTo>
                <a:close/>
                <a:moveTo>
                  <a:pt x="8316211" y="534903"/>
                </a:moveTo>
                <a:cubicBezTo>
                  <a:pt x="8333208" y="534903"/>
                  <a:pt x="8348508" y="546752"/>
                  <a:pt x="8351917" y="558601"/>
                </a:cubicBezTo>
                <a:cubicBezTo>
                  <a:pt x="8355314" y="572143"/>
                  <a:pt x="8346809" y="582299"/>
                  <a:pt x="8329812" y="582299"/>
                </a:cubicBezTo>
                <a:cubicBezTo>
                  <a:pt x="8314512" y="582299"/>
                  <a:pt x="8299201" y="572143"/>
                  <a:pt x="8294105" y="558601"/>
                </a:cubicBezTo>
                <a:cubicBezTo>
                  <a:pt x="8290708" y="545059"/>
                  <a:pt x="8299201" y="534903"/>
                  <a:pt x="8316211" y="534903"/>
                </a:cubicBezTo>
                <a:close/>
                <a:moveTo>
                  <a:pt x="8237992" y="534903"/>
                </a:moveTo>
                <a:cubicBezTo>
                  <a:pt x="8251592" y="534903"/>
                  <a:pt x="8268602" y="546752"/>
                  <a:pt x="8272000" y="558601"/>
                </a:cubicBezTo>
                <a:cubicBezTo>
                  <a:pt x="8275397" y="572143"/>
                  <a:pt x="8265193" y="582299"/>
                  <a:pt x="8249894" y="582299"/>
                </a:cubicBezTo>
                <a:cubicBezTo>
                  <a:pt x="8234595" y="582299"/>
                  <a:pt x="8219296" y="572143"/>
                  <a:pt x="8215898" y="558601"/>
                </a:cubicBezTo>
                <a:cubicBezTo>
                  <a:pt x="8212489" y="545059"/>
                  <a:pt x="8222693" y="534903"/>
                  <a:pt x="8237992" y="534903"/>
                </a:cubicBezTo>
                <a:close/>
                <a:moveTo>
                  <a:pt x="8158099" y="534903"/>
                </a:moveTo>
                <a:cubicBezTo>
                  <a:pt x="8173398" y="534903"/>
                  <a:pt x="8188697" y="545059"/>
                  <a:pt x="8192106" y="558601"/>
                </a:cubicBezTo>
                <a:cubicBezTo>
                  <a:pt x="8195504" y="572143"/>
                  <a:pt x="8185300" y="582299"/>
                  <a:pt x="8170000" y="582299"/>
                </a:cubicBezTo>
                <a:cubicBezTo>
                  <a:pt x="8154701" y="582299"/>
                  <a:pt x="8139390" y="572143"/>
                  <a:pt x="8135993" y="558601"/>
                </a:cubicBezTo>
                <a:cubicBezTo>
                  <a:pt x="8132596" y="545059"/>
                  <a:pt x="8142799" y="534903"/>
                  <a:pt x="8158099" y="534903"/>
                </a:cubicBezTo>
                <a:close/>
                <a:moveTo>
                  <a:pt x="8076494" y="534903"/>
                </a:moveTo>
                <a:cubicBezTo>
                  <a:pt x="8091806" y="534903"/>
                  <a:pt x="8107105" y="545059"/>
                  <a:pt x="8110502" y="558601"/>
                </a:cubicBezTo>
                <a:cubicBezTo>
                  <a:pt x="8113899" y="572143"/>
                  <a:pt x="8103707" y="582299"/>
                  <a:pt x="8088397" y="582299"/>
                </a:cubicBezTo>
                <a:cubicBezTo>
                  <a:pt x="8073097" y="582299"/>
                  <a:pt x="8057786" y="572143"/>
                  <a:pt x="8054389" y="558601"/>
                </a:cubicBezTo>
                <a:cubicBezTo>
                  <a:pt x="8050992" y="545059"/>
                  <a:pt x="8061195" y="534903"/>
                  <a:pt x="8076494" y="534903"/>
                </a:cubicBezTo>
                <a:close/>
                <a:moveTo>
                  <a:pt x="7994891" y="534903"/>
                </a:moveTo>
                <a:cubicBezTo>
                  <a:pt x="8011888" y="534903"/>
                  <a:pt x="8027188" y="545059"/>
                  <a:pt x="8028887" y="558601"/>
                </a:cubicBezTo>
                <a:cubicBezTo>
                  <a:pt x="8032283" y="572143"/>
                  <a:pt x="8022092" y="582299"/>
                  <a:pt x="8006792" y="582299"/>
                </a:cubicBezTo>
                <a:cubicBezTo>
                  <a:pt x="7991493" y="582299"/>
                  <a:pt x="7976194" y="572143"/>
                  <a:pt x="7972785" y="558601"/>
                </a:cubicBezTo>
                <a:cubicBezTo>
                  <a:pt x="7969388" y="545059"/>
                  <a:pt x="7979591" y="534903"/>
                  <a:pt x="7994891" y="534903"/>
                </a:cubicBezTo>
                <a:close/>
                <a:moveTo>
                  <a:pt x="7914986" y="534903"/>
                </a:moveTo>
                <a:cubicBezTo>
                  <a:pt x="7931983" y="534903"/>
                  <a:pt x="7947294" y="545059"/>
                  <a:pt x="7948993" y="558601"/>
                </a:cubicBezTo>
                <a:cubicBezTo>
                  <a:pt x="7952390" y="572143"/>
                  <a:pt x="7942187" y="582299"/>
                  <a:pt x="7926887" y="582299"/>
                </a:cubicBezTo>
                <a:cubicBezTo>
                  <a:pt x="7911588" y="582299"/>
                  <a:pt x="7896289" y="572143"/>
                  <a:pt x="7892891" y="558601"/>
                </a:cubicBezTo>
                <a:cubicBezTo>
                  <a:pt x="7889496" y="545059"/>
                  <a:pt x="7899686" y="534903"/>
                  <a:pt x="7914986" y="534903"/>
                </a:cubicBezTo>
                <a:close/>
                <a:moveTo>
                  <a:pt x="7833358" y="534903"/>
                </a:moveTo>
                <a:cubicBezTo>
                  <a:pt x="7848681" y="534903"/>
                  <a:pt x="7863980" y="545059"/>
                  <a:pt x="7867378" y="558601"/>
                </a:cubicBezTo>
                <a:cubicBezTo>
                  <a:pt x="7870775" y="572143"/>
                  <a:pt x="7860571" y="582299"/>
                  <a:pt x="7845272" y="582299"/>
                </a:cubicBezTo>
                <a:cubicBezTo>
                  <a:pt x="7829961" y="582299"/>
                  <a:pt x="7814662" y="572143"/>
                  <a:pt x="7811264" y="558601"/>
                </a:cubicBezTo>
                <a:cubicBezTo>
                  <a:pt x="7807868" y="545059"/>
                  <a:pt x="7818059" y="534903"/>
                  <a:pt x="7833358" y="534903"/>
                </a:cubicBezTo>
                <a:close/>
                <a:moveTo>
                  <a:pt x="7751767" y="534903"/>
                </a:moveTo>
                <a:cubicBezTo>
                  <a:pt x="7768765" y="534903"/>
                  <a:pt x="7784064" y="545059"/>
                  <a:pt x="7785763" y="558601"/>
                </a:cubicBezTo>
                <a:cubicBezTo>
                  <a:pt x="7789160" y="572143"/>
                  <a:pt x="7778956" y="582299"/>
                  <a:pt x="7761958" y="582299"/>
                </a:cubicBezTo>
                <a:cubicBezTo>
                  <a:pt x="7746660" y="582299"/>
                  <a:pt x="7731349" y="572143"/>
                  <a:pt x="7727951" y="558601"/>
                </a:cubicBezTo>
                <a:cubicBezTo>
                  <a:pt x="7724553" y="545059"/>
                  <a:pt x="7734757" y="534903"/>
                  <a:pt x="7751767" y="534903"/>
                </a:cubicBezTo>
                <a:close/>
                <a:moveTo>
                  <a:pt x="7673559" y="534903"/>
                </a:moveTo>
                <a:cubicBezTo>
                  <a:pt x="7688860" y="534903"/>
                  <a:pt x="7704159" y="545059"/>
                  <a:pt x="7705858" y="558601"/>
                </a:cubicBezTo>
                <a:cubicBezTo>
                  <a:pt x="7709255" y="572143"/>
                  <a:pt x="7697363" y="582299"/>
                  <a:pt x="7682054" y="582299"/>
                </a:cubicBezTo>
                <a:cubicBezTo>
                  <a:pt x="7666755" y="582299"/>
                  <a:pt x="7651456" y="572143"/>
                  <a:pt x="7649755" y="558601"/>
                </a:cubicBezTo>
                <a:cubicBezTo>
                  <a:pt x="7646358" y="545059"/>
                  <a:pt x="7658261" y="534903"/>
                  <a:pt x="7673559" y="534903"/>
                </a:cubicBezTo>
                <a:close/>
                <a:moveTo>
                  <a:pt x="7597064" y="534903"/>
                </a:moveTo>
                <a:cubicBezTo>
                  <a:pt x="7612374" y="534903"/>
                  <a:pt x="7627674" y="545059"/>
                  <a:pt x="7629373" y="558601"/>
                </a:cubicBezTo>
                <a:cubicBezTo>
                  <a:pt x="7632770" y="572143"/>
                  <a:pt x="7620879" y="582299"/>
                  <a:pt x="7605568" y="582299"/>
                </a:cubicBezTo>
                <a:cubicBezTo>
                  <a:pt x="7590271" y="582299"/>
                  <a:pt x="7574960" y="572143"/>
                  <a:pt x="7573266" y="558601"/>
                </a:cubicBezTo>
                <a:cubicBezTo>
                  <a:pt x="7571570" y="545059"/>
                  <a:pt x="7581765" y="534903"/>
                  <a:pt x="7597064" y="534903"/>
                </a:cubicBezTo>
                <a:close/>
                <a:moveTo>
                  <a:pt x="5834182" y="533209"/>
                </a:moveTo>
                <a:cubicBezTo>
                  <a:pt x="5849515" y="534901"/>
                  <a:pt x="5861470" y="545058"/>
                  <a:pt x="5861470" y="556907"/>
                </a:cubicBezTo>
                <a:cubicBezTo>
                  <a:pt x="5861470" y="570449"/>
                  <a:pt x="5847837" y="580605"/>
                  <a:pt x="5832504" y="580605"/>
                </a:cubicBezTo>
                <a:cubicBezTo>
                  <a:pt x="5817138" y="580605"/>
                  <a:pt x="5805237" y="570449"/>
                  <a:pt x="5805237" y="556907"/>
                </a:cubicBezTo>
                <a:cubicBezTo>
                  <a:pt x="5805237" y="543364"/>
                  <a:pt x="5818835" y="533209"/>
                  <a:pt x="5834182" y="533209"/>
                </a:cubicBezTo>
                <a:close/>
                <a:moveTo>
                  <a:pt x="5752649" y="533209"/>
                </a:moveTo>
                <a:cubicBezTo>
                  <a:pt x="5767926" y="534901"/>
                  <a:pt x="5779805" y="545058"/>
                  <a:pt x="5779805" y="556907"/>
                </a:cubicBezTo>
                <a:cubicBezTo>
                  <a:pt x="5779805" y="570449"/>
                  <a:pt x="5766225" y="580605"/>
                  <a:pt x="5750948" y="580605"/>
                </a:cubicBezTo>
                <a:cubicBezTo>
                  <a:pt x="5735671" y="580605"/>
                  <a:pt x="5723792" y="570449"/>
                  <a:pt x="5723792" y="556907"/>
                </a:cubicBezTo>
                <a:cubicBezTo>
                  <a:pt x="5723792" y="543364"/>
                  <a:pt x="5737366" y="533209"/>
                  <a:pt x="5752649" y="533209"/>
                </a:cubicBezTo>
                <a:close/>
                <a:moveTo>
                  <a:pt x="7517157" y="531514"/>
                </a:moveTo>
                <a:cubicBezTo>
                  <a:pt x="7532454" y="531514"/>
                  <a:pt x="7547756" y="541670"/>
                  <a:pt x="7549452" y="555212"/>
                </a:cubicBezTo>
                <a:cubicBezTo>
                  <a:pt x="7551150" y="568754"/>
                  <a:pt x="7540949" y="578911"/>
                  <a:pt x="7525651" y="578911"/>
                </a:cubicBezTo>
                <a:cubicBezTo>
                  <a:pt x="7510350" y="578911"/>
                  <a:pt x="7495050" y="568754"/>
                  <a:pt x="7493351" y="555212"/>
                </a:cubicBezTo>
                <a:cubicBezTo>
                  <a:pt x="7491652" y="541670"/>
                  <a:pt x="7501860" y="531514"/>
                  <a:pt x="7517157" y="531514"/>
                </a:cubicBezTo>
                <a:close/>
                <a:moveTo>
                  <a:pt x="7437251" y="531514"/>
                </a:moveTo>
                <a:cubicBezTo>
                  <a:pt x="7452550" y="531514"/>
                  <a:pt x="7466152" y="541670"/>
                  <a:pt x="7469548" y="555212"/>
                </a:cubicBezTo>
                <a:cubicBezTo>
                  <a:pt x="7471245" y="568754"/>
                  <a:pt x="7461053" y="578911"/>
                  <a:pt x="7445758" y="578911"/>
                </a:cubicBezTo>
                <a:cubicBezTo>
                  <a:pt x="7430455" y="578911"/>
                  <a:pt x="7415159" y="568754"/>
                  <a:pt x="7413462" y="555212"/>
                </a:cubicBezTo>
                <a:cubicBezTo>
                  <a:pt x="7411748" y="541670"/>
                  <a:pt x="7421955" y="531514"/>
                  <a:pt x="7437251" y="531514"/>
                </a:cubicBezTo>
                <a:close/>
                <a:moveTo>
                  <a:pt x="7357368" y="531514"/>
                </a:moveTo>
                <a:cubicBezTo>
                  <a:pt x="7372668" y="531514"/>
                  <a:pt x="7386269" y="541670"/>
                  <a:pt x="7389664" y="555212"/>
                </a:cubicBezTo>
                <a:cubicBezTo>
                  <a:pt x="7391366" y="568754"/>
                  <a:pt x="7381160" y="578911"/>
                  <a:pt x="7365859" y="578911"/>
                </a:cubicBezTo>
                <a:cubicBezTo>
                  <a:pt x="7350550" y="578911"/>
                  <a:pt x="7335250" y="568754"/>
                  <a:pt x="7333551" y="555212"/>
                </a:cubicBezTo>
                <a:cubicBezTo>
                  <a:pt x="7331854" y="541670"/>
                  <a:pt x="7342056" y="531514"/>
                  <a:pt x="7357368" y="531514"/>
                </a:cubicBezTo>
                <a:close/>
                <a:moveTo>
                  <a:pt x="7275749" y="531514"/>
                </a:moveTo>
                <a:cubicBezTo>
                  <a:pt x="7292750" y="531514"/>
                  <a:pt x="7306350" y="541670"/>
                  <a:pt x="7308048" y="555212"/>
                </a:cubicBezTo>
                <a:cubicBezTo>
                  <a:pt x="7309745" y="568754"/>
                  <a:pt x="7299543" y="578911"/>
                  <a:pt x="7284243" y="578911"/>
                </a:cubicBezTo>
                <a:cubicBezTo>
                  <a:pt x="7268943" y="578911"/>
                  <a:pt x="7253643" y="568754"/>
                  <a:pt x="7251946" y="555212"/>
                </a:cubicBezTo>
                <a:cubicBezTo>
                  <a:pt x="7250245" y="541670"/>
                  <a:pt x="7260450" y="531514"/>
                  <a:pt x="7275749" y="531514"/>
                </a:cubicBezTo>
                <a:close/>
                <a:moveTo>
                  <a:pt x="7195817" y="531514"/>
                </a:moveTo>
                <a:cubicBezTo>
                  <a:pt x="7212817" y="531514"/>
                  <a:pt x="7226421" y="541670"/>
                  <a:pt x="7228129" y="555212"/>
                </a:cubicBezTo>
                <a:cubicBezTo>
                  <a:pt x="7229828" y="568754"/>
                  <a:pt x="7219625" y="578911"/>
                  <a:pt x="7204323" y="578911"/>
                </a:cubicBezTo>
                <a:cubicBezTo>
                  <a:pt x="7189025" y="578911"/>
                  <a:pt x="7173724" y="568754"/>
                  <a:pt x="7172025" y="555212"/>
                </a:cubicBezTo>
                <a:cubicBezTo>
                  <a:pt x="7170327" y="541670"/>
                  <a:pt x="7180518" y="531514"/>
                  <a:pt x="7195817" y="531514"/>
                </a:cubicBezTo>
                <a:close/>
                <a:moveTo>
                  <a:pt x="7117638" y="531514"/>
                </a:moveTo>
                <a:cubicBezTo>
                  <a:pt x="7131235" y="531514"/>
                  <a:pt x="7146536" y="541670"/>
                  <a:pt x="7148235" y="555212"/>
                </a:cubicBezTo>
                <a:cubicBezTo>
                  <a:pt x="7149932" y="568754"/>
                  <a:pt x="7139728" y="578911"/>
                  <a:pt x="7122734" y="578911"/>
                </a:cubicBezTo>
                <a:cubicBezTo>
                  <a:pt x="7107436" y="578911"/>
                  <a:pt x="7093825" y="568754"/>
                  <a:pt x="7092130" y="555212"/>
                </a:cubicBezTo>
                <a:cubicBezTo>
                  <a:pt x="7090429" y="541670"/>
                  <a:pt x="7100633" y="531514"/>
                  <a:pt x="7117638" y="531514"/>
                </a:cubicBezTo>
                <a:close/>
                <a:moveTo>
                  <a:pt x="6073952" y="531514"/>
                </a:moveTo>
                <a:cubicBezTo>
                  <a:pt x="6089260" y="531514"/>
                  <a:pt x="6101152" y="543363"/>
                  <a:pt x="6102847" y="555212"/>
                </a:cubicBezTo>
                <a:cubicBezTo>
                  <a:pt x="6102847" y="568754"/>
                  <a:pt x="6090962" y="578911"/>
                  <a:pt x="6075664" y="578911"/>
                </a:cubicBezTo>
                <a:cubicBezTo>
                  <a:pt x="6060351" y="578911"/>
                  <a:pt x="6046756" y="568754"/>
                  <a:pt x="6046756" y="555212"/>
                </a:cubicBezTo>
                <a:cubicBezTo>
                  <a:pt x="6046756" y="541670"/>
                  <a:pt x="6058658" y="531514"/>
                  <a:pt x="6073952" y="531514"/>
                </a:cubicBezTo>
                <a:close/>
                <a:moveTo>
                  <a:pt x="3588201" y="531514"/>
                </a:moveTo>
                <a:cubicBezTo>
                  <a:pt x="3603500" y="531514"/>
                  <a:pt x="3611993" y="541670"/>
                  <a:pt x="3608596" y="555212"/>
                </a:cubicBezTo>
                <a:cubicBezTo>
                  <a:pt x="3605199" y="568754"/>
                  <a:pt x="3589900" y="578911"/>
                  <a:pt x="3572901" y="578911"/>
                </a:cubicBezTo>
                <a:cubicBezTo>
                  <a:pt x="3557590" y="578911"/>
                  <a:pt x="3547387" y="568754"/>
                  <a:pt x="3552484" y="555212"/>
                </a:cubicBezTo>
                <a:cubicBezTo>
                  <a:pt x="3555893" y="541670"/>
                  <a:pt x="3572901" y="531514"/>
                  <a:pt x="3588201" y="531514"/>
                </a:cubicBezTo>
                <a:close/>
                <a:moveTo>
                  <a:pt x="7036051" y="529826"/>
                </a:moveTo>
                <a:cubicBezTo>
                  <a:pt x="7051343" y="531518"/>
                  <a:pt x="7064946" y="541675"/>
                  <a:pt x="7066639" y="553524"/>
                </a:cubicBezTo>
                <a:cubicBezTo>
                  <a:pt x="7068337" y="567066"/>
                  <a:pt x="7056440" y="577222"/>
                  <a:pt x="7041145" y="577222"/>
                </a:cubicBezTo>
                <a:cubicBezTo>
                  <a:pt x="7025846" y="577222"/>
                  <a:pt x="7012236" y="567066"/>
                  <a:pt x="7010540" y="553524"/>
                </a:cubicBezTo>
                <a:cubicBezTo>
                  <a:pt x="7008842" y="539982"/>
                  <a:pt x="7020750" y="529826"/>
                  <a:pt x="7036051" y="529826"/>
                </a:cubicBezTo>
                <a:close/>
                <a:moveTo>
                  <a:pt x="6956156" y="529826"/>
                </a:moveTo>
                <a:cubicBezTo>
                  <a:pt x="6971454" y="531518"/>
                  <a:pt x="6985052" y="541675"/>
                  <a:pt x="6986752" y="553524"/>
                </a:cubicBezTo>
                <a:cubicBezTo>
                  <a:pt x="6988450" y="567066"/>
                  <a:pt x="6976551" y="577222"/>
                  <a:pt x="6961253" y="577222"/>
                </a:cubicBezTo>
                <a:cubicBezTo>
                  <a:pt x="6945958" y="577222"/>
                  <a:pt x="6932360" y="567066"/>
                  <a:pt x="6930662" y="553524"/>
                </a:cubicBezTo>
                <a:cubicBezTo>
                  <a:pt x="6928964" y="539982"/>
                  <a:pt x="6940864" y="529826"/>
                  <a:pt x="6956156" y="529826"/>
                </a:cubicBezTo>
                <a:close/>
                <a:moveTo>
                  <a:pt x="6877954" y="529826"/>
                </a:moveTo>
                <a:cubicBezTo>
                  <a:pt x="6893261" y="531518"/>
                  <a:pt x="6906858" y="541675"/>
                  <a:pt x="6908556" y="553524"/>
                </a:cubicBezTo>
                <a:cubicBezTo>
                  <a:pt x="6910254" y="567066"/>
                  <a:pt x="6898358" y="577222"/>
                  <a:pt x="6883050" y="577222"/>
                </a:cubicBezTo>
                <a:cubicBezTo>
                  <a:pt x="6867755" y="577222"/>
                  <a:pt x="6854158" y="567066"/>
                  <a:pt x="6852457" y="553524"/>
                </a:cubicBezTo>
                <a:cubicBezTo>
                  <a:pt x="6850762" y="539982"/>
                  <a:pt x="6862659" y="529826"/>
                  <a:pt x="6877954" y="529826"/>
                </a:cubicBezTo>
                <a:close/>
                <a:moveTo>
                  <a:pt x="6798055" y="529826"/>
                </a:moveTo>
                <a:cubicBezTo>
                  <a:pt x="6813348" y="531518"/>
                  <a:pt x="6826945" y="541675"/>
                  <a:pt x="6828646" y="553524"/>
                </a:cubicBezTo>
                <a:cubicBezTo>
                  <a:pt x="6830356" y="567066"/>
                  <a:pt x="6818457" y="577222"/>
                  <a:pt x="6803162" y="577222"/>
                </a:cubicBezTo>
                <a:cubicBezTo>
                  <a:pt x="6787893" y="577222"/>
                  <a:pt x="6774285" y="567066"/>
                  <a:pt x="6772586" y="553524"/>
                </a:cubicBezTo>
                <a:cubicBezTo>
                  <a:pt x="6770887" y="539982"/>
                  <a:pt x="6782786" y="529826"/>
                  <a:pt x="6798055" y="529826"/>
                </a:cubicBezTo>
                <a:close/>
                <a:moveTo>
                  <a:pt x="6718193" y="529826"/>
                </a:moveTo>
                <a:cubicBezTo>
                  <a:pt x="6733493" y="531518"/>
                  <a:pt x="6747093" y="541675"/>
                  <a:pt x="6748793" y="553524"/>
                </a:cubicBezTo>
                <a:cubicBezTo>
                  <a:pt x="6750488" y="567066"/>
                  <a:pt x="6738589" y="577222"/>
                  <a:pt x="6723288" y="577222"/>
                </a:cubicBezTo>
                <a:cubicBezTo>
                  <a:pt x="6707998" y="577222"/>
                  <a:pt x="6694396" y="567066"/>
                  <a:pt x="6692695" y="553524"/>
                </a:cubicBezTo>
                <a:cubicBezTo>
                  <a:pt x="6690998" y="539982"/>
                  <a:pt x="6702898" y="529826"/>
                  <a:pt x="6718193" y="529826"/>
                </a:cubicBezTo>
                <a:close/>
                <a:moveTo>
                  <a:pt x="6631517" y="529826"/>
                </a:moveTo>
                <a:cubicBezTo>
                  <a:pt x="6648517" y="531518"/>
                  <a:pt x="6662119" y="541675"/>
                  <a:pt x="6662119" y="553524"/>
                </a:cubicBezTo>
                <a:cubicBezTo>
                  <a:pt x="6663816" y="567066"/>
                  <a:pt x="6651913" y="577222"/>
                  <a:pt x="6636619" y="577222"/>
                </a:cubicBezTo>
                <a:cubicBezTo>
                  <a:pt x="6621323" y="577222"/>
                  <a:pt x="6607729" y="567066"/>
                  <a:pt x="6606027" y="553524"/>
                </a:cubicBezTo>
                <a:cubicBezTo>
                  <a:pt x="6604317" y="539982"/>
                  <a:pt x="6616217" y="529826"/>
                  <a:pt x="6631517" y="529826"/>
                </a:cubicBezTo>
                <a:close/>
                <a:moveTo>
                  <a:pt x="6553322" y="529826"/>
                </a:moveTo>
                <a:cubicBezTo>
                  <a:pt x="6568615" y="531518"/>
                  <a:pt x="6582215" y="541675"/>
                  <a:pt x="6583915" y="553524"/>
                </a:cubicBezTo>
                <a:cubicBezTo>
                  <a:pt x="6585611" y="567066"/>
                  <a:pt x="6573709" y="577222"/>
                  <a:pt x="6556714" y="577222"/>
                </a:cubicBezTo>
                <a:cubicBezTo>
                  <a:pt x="6541420" y="577222"/>
                  <a:pt x="6527809" y="567066"/>
                  <a:pt x="6526113" y="553524"/>
                </a:cubicBezTo>
                <a:cubicBezTo>
                  <a:pt x="6524411" y="539982"/>
                  <a:pt x="6536324" y="529826"/>
                  <a:pt x="6553322" y="529826"/>
                </a:cubicBezTo>
                <a:close/>
                <a:moveTo>
                  <a:pt x="6475124" y="529826"/>
                </a:moveTo>
                <a:cubicBezTo>
                  <a:pt x="6488723" y="529826"/>
                  <a:pt x="6502321" y="541675"/>
                  <a:pt x="6504021" y="553524"/>
                </a:cubicBezTo>
                <a:cubicBezTo>
                  <a:pt x="6504021" y="567066"/>
                  <a:pt x="6492118" y="577222"/>
                  <a:pt x="6476826" y="577222"/>
                </a:cubicBezTo>
                <a:cubicBezTo>
                  <a:pt x="6461522" y="577222"/>
                  <a:pt x="6447925" y="567066"/>
                  <a:pt x="6447925" y="553524"/>
                </a:cubicBezTo>
                <a:cubicBezTo>
                  <a:pt x="6447925" y="539982"/>
                  <a:pt x="6459830" y="529826"/>
                  <a:pt x="6475124" y="529826"/>
                </a:cubicBezTo>
                <a:close/>
                <a:moveTo>
                  <a:pt x="6395222" y="529826"/>
                </a:moveTo>
                <a:cubicBezTo>
                  <a:pt x="6410518" y="529826"/>
                  <a:pt x="6424110" y="541675"/>
                  <a:pt x="6424110" y="553524"/>
                </a:cubicBezTo>
                <a:cubicBezTo>
                  <a:pt x="6424110" y="567066"/>
                  <a:pt x="6412214" y="577222"/>
                  <a:pt x="6396918" y="577222"/>
                </a:cubicBezTo>
                <a:cubicBezTo>
                  <a:pt x="6381621" y="577222"/>
                  <a:pt x="6368023" y="567066"/>
                  <a:pt x="6368023" y="553524"/>
                </a:cubicBezTo>
                <a:cubicBezTo>
                  <a:pt x="6368023" y="539982"/>
                  <a:pt x="6379919" y="529826"/>
                  <a:pt x="6395222" y="529826"/>
                </a:cubicBezTo>
                <a:close/>
                <a:moveTo>
                  <a:pt x="6315339" y="529826"/>
                </a:moveTo>
                <a:cubicBezTo>
                  <a:pt x="6330639" y="529826"/>
                  <a:pt x="6344235" y="541675"/>
                  <a:pt x="6344235" y="553524"/>
                </a:cubicBezTo>
                <a:cubicBezTo>
                  <a:pt x="6344235" y="567066"/>
                  <a:pt x="6332341" y="577222"/>
                  <a:pt x="6317040" y="577222"/>
                </a:cubicBezTo>
                <a:cubicBezTo>
                  <a:pt x="6301740" y="577222"/>
                  <a:pt x="6288126" y="567066"/>
                  <a:pt x="6288126" y="553524"/>
                </a:cubicBezTo>
                <a:cubicBezTo>
                  <a:pt x="6288126" y="539982"/>
                  <a:pt x="6300044" y="529826"/>
                  <a:pt x="6315339" y="529826"/>
                </a:cubicBezTo>
                <a:close/>
                <a:moveTo>
                  <a:pt x="6235449" y="529826"/>
                </a:moveTo>
                <a:cubicBezTo>
                  <a:pt x="6250753" y="529826"/>
                  <a:pt x="6264346" y="541675"/>
                  <a:pt x="6264346" y="553524"/>
                </a:cubicBezTo>
                <a:cubicBezTo>
                  <a:pt x="6264346" y="567066"/>
                  <a:pt x="6252448" y="577222"/>
                  <a:pt x="6237146" y="577222"/>
                </a:cubicBezTo>
                <a:cubicBezTo>
                  <a:pt x="6221853" y="577222"/>
                  <a:pt x="6208252" y="567066"/>
                  <a:pt x="6208252" y="553524"/>
                </a:cubicBezTo>
                <a:cubicBezTo>
                  <a:pt x="6208252" y="539982"/>
                  <a:pt x="6220154" y="529826"/>
                  <a:pt x="6235449" y="529826"/>
                </a:cubicBezTo>
                <a:close/>
                <a:moveTo>
                  <a:pt x="5994069" y="529826"/>
                </a:moveTo>
                <a:cubicBezTo>
                  <a:pt x="6009358" y="529826"/>
                  <a:pt x="6022956" y="539982"/>
                  <a:pt x="6022956" y="553524"/>
                </a:cubicBezTo>
                <a:cubicBezTo>
                  <a:pt x="6022956" y="567066"/>
                  <a:pt x="6011057" y="577222"/>
                  <a:pt x="5994069" y="577222"/>
                </a:cubicBezTo>
                <a:cubicBezTo>
                  <a:pt x="5978762" y="577222"/>
                  <a:pt x="5965169" y="567066"/>
                  <a:pt x="5965169" y="553524"/>
                </a:cubicBezTo>
                <a:cubicBezTo>
                  <a:pt x="5965169" y="539982"/>
                  <a:pt x="5977061" y="529826"/>
                  <a:pt x="5994069" y="529826"/>
                </a:cubicBezTo>
                <a:close/>
                <a:moveTo>
                  <a:pt x="5915879" y="529826"/>
                </a:moveTo>
                <a:cubicBezTo>
                  <a:pt x="5931182" y="529826"/>
                  <a:pt x="5943092" y="539982"/>
                  <a:pt x="5943092" y="553524"/>
                </a:cubicBezTo>
                <a:cubicBezTo>
                  <a:pt x="5943092" y="567066"/>
                  <a:pt x="5931182" y="577222"/>
                  <a:pt x="5914188" y="577222"/>
                </a:cubicBezTo>
                <a:cubicBezTo>
                  <a:pt x="5898883" y="577222"/>
                  <a:pt x="5885285" y="567066"/>
                  <a:pt x="5886985" y="553524"/>
                </a:cubicBezTo>
                <a:cubicBezTo>
                  <a:pt x="5886985" y="539982"/>
                  <a:pt x="5900588" y="529826"/>
                  <a:pt x="5915879" y="529826"/>
                </a:cubicBezTo>
                <a:close/>
                <a:moveTo>
                  <a:pt x="2785721" y="529826"/>
                </a:moveTo>
                <a:cubicBezTo>
                  <a:pt x="2801036" y="529826"/>
                  <a:pt x="2809530" y="541675"/>
                  <a:pt x="2804434" y="553524"/>
                </a:cubicBezTo>
                <a:cubicBezTo>
                  <a:pt x="2799327" y="567066"/>
                  <a:pt x="2782312" y="577222"/>
                  <a:pt x="2767014" y="577222"/>
                </a:cubicBezTo>
                <a:cubicBezTo>
                  <a:pt x="2751714" y="577222"/>
                  <a:pt x="2743221" y="567066"/>
                  <a:pt x="2748317" y="553524"/>
                </a:cubicBezTo>
                <a:cubicBezTo>
                  <a:pt x="2753413" y="539982"/>
                  <a:pt x="2770411" y="529826"/>
                  <a:pt x="2785721" y="529826"/>
                </a:cubicBezTo>
                <a:close/>
                <a:moveTo>
                  <a:pt x="2704118" y="529826"/>
                </a:moveTo>
                <a:cubicBezTo>
                  <a:pt x="2721116" y="529826"/>
                  <a:pt x="2727910" y="539982"/>
                  <a:pt x="2722815" y="553524"/>
                </a:cubicBezTo>
                <a:cubicBezTo>
                  <a:pt x="2717719" y="567066"/>
                  <a:pt x="2700709" y="577222"/>
                  <a:pt x="2685410" y="577222"/>
                </a:cubicBezTo>
                <a:cubicBezTo>
                  <a:pt x="2670110" y="577222"/>
                  <a:pt x="2661618" y="567066"/>
                  <a:pt x="2666713" y="553524"/>
                </a:cubicBezTo>
                <a:cubicBezTo>
                  <a:pt x="2671809" y="539982"/>
                  <a:pt x="2688820" y="529826"/>
                  <a:pt x="2704118" y="529826"/>
                </a:cubicBezTo>
                <a:close/>
                <a:moveTo>
                  <a:pt x="2629332" y="529826"/>
                </a:moveTo>
                <a:cubicBezTo>
                  <a:pt x="2644630" y="529826"/>
                  <a:pt x="2653124" y="539982"/>
                  <a:pt x="2648029" y="553524"/>
                </a:cubicBezTo>
                <a:cubicBezTo>
                  <a:pt x="2642932" y="567066"/>
                  <a:pt x="2625935" y="577222"/>
                  <a:pt x="2610624" y="577222"/>
                </a:cubicBezTo>
                <a:cubicBezTo>
                  <a:pt x="2595325" y="577222"/>
                  <a:pt x="2586832" y="567066"/>
                  <a:pt x="2591927" y="553524"/>
                </a:cubicBezTo>
                <a:cubicBezTo>
                  <a:pt x="2597035" y="539982"/>
                  <a:pt x="2614033" y="529826"/>
                  <a:pt x="2629332" y="529826"/>
                </a:cubicBezTo>
                <a:close/>
                <a:moveTo>
                  <a:pt x="2549427" y="529826"/>
                </a:moveTo>
                <a:cubicBezTo>
                  <a:pt x="2564726" y="529826"/>
                  <a:pt x="2573231" y="539982"/>
                  <a:pt x="2568135" y="553524"/>
                </a:cubicBezTo>
                <a:cubicBezTo>
                  <a:pt x="2563028" y="567066"/>
                  <a:pt x="2546031" y="577222"/>
                  <a:pt x="2530731" y="577222"/>
                </a:cubicBezTo>
                <a:cubicBezTo>
                  <a:pt x="2515432" y="577222"/>
                  <a:pt x="2506927" y="567066"/>
                  <a:pt x="2512035" y="553524"/>
                </a:cubicBezTo>
                <a:cubicBezTo>
                  <a:pt x="2517131" y="539982"/>
                  <a:pt x="2534129" y="529826"/>
                  <a:pt x="2549427" y="529826"/>
                </a:cubicBezTo>
                <a:close/>
                <a:moveTo>
                  <a:pt x="2467824" y="529826"/>
                </a:moveTo>
                <a:cubicBezTo>
                  <a:pt x="2483125" y="529826"/>
                  <a:pt x="2491629" y="539982"/>
                  <a:pt x="2486533" y="553524"/>
                </a:cubicBezTo>
                <a:cubicBezTo>
                  <a:pt x="2481425" y="567066"/>
                  <a:pt x="2464427" y="577222"/>
                  <a:pt x="2447429" y="577222"/>
                </a:cubicBezTo>
                <a:cubicBezTo>
                  <a:pt x="2432131" y="577222"/>
                  <a:pt x="2423625" y="567066"/>
                  <a:pt x="2428722" y="553524"/>
                </a:cubicBezTo>
                <a:cubicBezTo>
                  <a:pt x="2433829" y="539982"/>
                  <a:pt x="2450828" y="529826"/>
                  <a:pt x="2467824" y="529826"/>
                </a:cubicBezTo>
                <a:close/>
                <a:moveTo>
                  <a:pt x="2387920" y="529826"/>
                </a:moveTo>
                <a:cubicBezTo>
                  <a:pt x="2403219" y="529826"/>
                  <a:pt x="2411724" y="539982"/>
                  <a:pt x="2404930" y="553524"/>
                </a:cubicBezTo>
                <a:cubicBezTo>
                  <a:pt x="2399822" y="567066"/>
                  <a:pt x="2381125" y="577222"/>
                  <a:pt x="2365826" y="577222"/>
                </a:cubicBezTo>
                <a:cubicBezTo>
                  <a:pt x="2350515" y="577222"/>
                  <a:pt x="2342011" y="567066"/>
                  <a:pt x="2348817" y="553524"/>
                </a:cubicBezTo>
                <a:cubicBezTo>
                  <a:pt x="2353913" y="539982"/>
                  <a:pt x="2372620" y="529826"/>
                  <a:pt x="2387920" y="529826"/>
                </a:cubicBezTo>
                <a:close/>
                <a:moveTo>
                  <a:pt x="2308015" y="529826"/>
                </a:moveTo>
                <a:cubicBezTo>
                  <a:pt x="2323315" y="529826"/>
                  <a:pt x="2331819" y="539982"/>
                  <a:pt x="2325013" y="553524"/>
                </a:cubicBezTo>
                <a:cubicBezTo>
                  <a:pt x="2319918" y="567066"/>
                  <a:pt x="2301221" y="577222"/>
                  <a:pt x="2285922" y="577222"/>
                </a:cubicBezTo>
                <a:cubicBezTo>
                  <a:pt x="2270623" y="577222"/>
                  <a:pt x="2262118" y="567066"/>
                  <a:pt x="2268912" y="553524"/>
                </a:cubicBezTo>
                <a:cubicBezTo>
                  <a:pt x="2274020" y="539982"/>
                  <a:pt x="2292716" y="529826"/>
                  <a:pt x="2308015" y="529826"/>
                </a:cubicBezTo>
                <a:close/>
                <a:moveTo>
                  <a:pt x="2228097" y="529826"/>
                </a:moveTo>
                <a:cubicBezTo>
                  <a:pt x="2243407" y="529826"/>
                  <a:pt x="2251900" y="539982"/>
                  <a:pt x="2245106" y="553524"/>
                </a:cubicBezTo>
                <a:cubicBezTo>
                  <a:pt x="2238299" y="567066"/>
                  <a:pt x="2221290" y="577222"/>
                  <a:pt x="2205992" y="577222"/>
                </a:cubicBezTo>
                <a:cubicBezTo>
                  <a:pt x="2190692" y="577222"/>
                  <a:pt x="2182199" y="567066"/>
                  <a:pt x="2188994" y="553524"/>
                </a:cubicBezTo>
                <a:cubicBezTo>
                  <a:pt x="2195800" y="539982"/>
                  <a:pt x="2212798" y="529826"/>
                  <a:pt x="2228097" y="529826"/>
                </a:cubicBezTo>
                <a:close/>
                <a:moveTo>
                  <a:pt x="2148203" y="529826"/>
                </a:moveTo>
                <a:cubicBezTo>
                  <a:pt x="2163502" y="529826"/>
                  <a:pt x="2172007" y="539982"/>
                  <a:pt x="2165201" y="553524"/>
                </a:cubicBezTo>
                <a:cubicBezTo>
                  <a:pt x="2158406" y="567066"/>
                  <a:pt x="2141409" y="577222"/>
                  <a:pt x="2126099" y="577222"/>
                </a:cubicBezTo>
                <a:cubicBezTo>
                  <a:pt x="2110799" y="577222"/>
                  <a:pt x="2102294" y="567066"/>
                  <a:pt x="2109100" y="553524"/>
                </a:cubicBezTo>
                <a:cubicBezTo>
                  <a:pt x="2115895" y="539982"/>
                  <a:pt x="2132904" y="529826"/>
                  <a:pt x="2148203" y="529826"/>
                </a:cubicBezTo>
                <a:close/>
                <a:moveTo>
                  <a:pt x="2066588" y="529826"/>
                </a:moveTo>
                <a:cubicBezTo>
                  <a:pt x="2081888" y="529826"/>
                  <a:pt x="2090392" y="539982"/>
                  <a:pt x="2083586" y="553524"/>
                </a:cubicBezTo>
                <a:cubicBezTo>
                  <a:pt x="2076792" y="567066"/>
                  <a:pt x="2059794" y="577222"/>
                  <a:pt x="2044496" y="577222"/>
                </a:cubicBezTo>
                <a:cubicBezTo>
                  <a:pt x="2029195" y="577222"/>
                  <a:pt x="2020690" y="567066"/>
                  <a:pt x="2027497" y="553524"/>
                </a:cubicBezTo>
                <a:cubicBezTo>
                  <a:pt x="2034291" y="539982"/>
                  <a:pt x="2051289" y="529826"/>
                  <a:pt x="2066588" y="529826"/>
                </a:cubicBezTo>
                <a:close/>
                <a:moveTo>
                  <a:pt x="1986696" y="529826"/>
                </a:moveTo>
                <a:cubicBezTo>
                  <a:pt x="2001995" y="529826"/>
                  <a:pt x="2010488" y="539982"/>
                  <a:pt x="2003694" y="553524"/>
                </a:cubicBezTo>
                <a:cubicBezTo>
                  <a:pt x="1996900" y="567066"/>
                  <a:pt x="1979890" y="577222"/>
                  <a:pt x="1964591" y="577222"/>
                </a:cubicBezTo>
                <a:cubicBezTo>
                  <a:pt x="1949291" y="577222"/>
                  <a:pt x="1940798" y="567066"/>
                  <a:pt x="1947593" y="553524"/>
                </a:cubicBezTo>
                <a:cubicBezTo>
                  <a:pt x="1954399" y="539982"/>
                  <a:pt x="1971397" y="529826"/>
                  <a:pt x="1986696" y="529826"/>
                </a:cubicBezTo>
                <a:close/>
                <a:moveTo>
                  <a:pt x="1906780" y="529826"/>
                </a:moveTo>
                <a:cubicBezTo>
                  <a:pt x="1923777" y="529826"/>
                  <a:pt x="1930572" y="539982"/>
                  <a:pt x="1923777" y="553524"/>
                </a:cubicBezTo>
                <a:cubicBezTo>
                  <a:pt x="1916971" y="567066"/>
                  <a:pt x="1899973" y="577222"/>
                  <a:pt x="1882975" y="577222"/>
                </a:cubicBezTo>
                <a:cubicBezTo>
                  <a:pt x="1867664" y="577222"/>
                  <a:pt x="1860870" y="567066"/>
                  <a:pt x="1865966" y="553524"/>
                </a:cubicBezTo>
                <a:cubicBezTo>
                  <a:pt x="1871073" y="539982"/>
                  <a:pt x="1889770" y="529826"/>
                  <a:pt x="1906780" y="529826"/>
                </a:cubicBezTo>
                <a:close/>
                <a:moveTo>
                  <a:pt x="1745257" y="529826"/>
                </a:moveTo>
                <a:cubicBezTo>
                  <a:pt x="1758858" y="529826"/>
                  <a:pt x="1767362" y="539982"/>
                  <a:pt x="1760556" y="553524"/>
                </a:cubicBezTo>
                <a:cubicBezTo>
                  <a:pt x="1753750" y="567066"/>
                  <a:pt x="1735054" y="577222"/>
                  <a:pt x="1719755" y="577222"/>
                </a:cubicBezTo>
                <a:cubicBezTo>
                  <a:pt x="1704455" y="577222"/>
                  <a:pt x="1697661" y="567066"/>
                  <a:pt x="1704455" y="553524"/>
                </a:cubicBezTo>
                <a:cubicBezTo>
                  <a:pt x="1711250" y="539982"/>
                  <a:pt x="1729958" y="529826"/>
                  <a:pt x="1745257" y="529826"/>
                </a:cubicBezTo>
                <a:close/>
                <a:moveTo>
                  <a:pt x="4310920" y="528130"/>
                </a:moveTo>
                <a:cubicBezTo>
                  <a:pt x="4327906" y="529824"/>
                  <a:pt x="4338116" y="539979"/>
                  <a:pt x="4334721" y="551828"/>
                </a:cubicBezTo>
                <a:cubicBezTo>
                  <a:pt x="4331324" y="565371"/>
                  <a:pt x="4317729" y="575526"/>
                  <a:pt x="4302421" y="575526"/>
                </a:cubicBezTo>
                <a:cubicBezTo>
                  <a:pt x="4287128" y="575526"/>
                  <a:pt x="4276927" y="565371"/>
                  <a:pt x="4278627" y="551828"/>
                </a:cubicBezTo>
                <a:cubicBezTo>
                  <a:pt x="4282021" y="538286"/>
                  <a:pt x="4295621" y="528130"/>
                  <a:pt x="4310920" y="528130"/>
                </a:cubicBezTo>
                <a:close/>
                <a:moveTo>
                  <a:pt x="4230986" y="528130"/>
                </a:moveTo>
                <a:cubicBezTo>
                  <a:pt x="4247998" y="529824"/>
                  <a:pt x="4258195" y="539979"/>
                  <a:pt x="4254795" y="551828"/>
                </a:cubicBezTo>
                <a:cubicBezTo>
                  <a:pt x="4251401" y="565371"/>
                  <a:pt x="4237804" y="575526"/>
                  <a:pt x="4220804" y="575526"/>
                </a:cubicBezTo>
                <a:cubicBezTo>
                  <a:pt x="4205495" y="575526"/>
                  <a:pt x="4195302" y="565371"/>
                  <a:pt x="4196996" y="551828"/>
                </a:cubicBezTo>
                <a:cubicBezTo>
                  <a:pt x="4200393" y="538286"/>
                  <a:pt x="4213992" y="528130"/>
                  <a:pt x="4230986" y="528130"/>
                </a:cubicBezTo>
                <a:close/>
                <a:moveTo>
                  <a:pt x="4152803" y="528130"/>
                </a:moveTo>
                <a:cubicBezTo>
                  <a:pt x="4168098" y="528130"/>
                  <a:pt x="4178299" y="539979"/>
                  <a:pt x="4174906" y="551828"/>
                </a:cubicBezTo>
                <a:cubicBezTo>
                  <a:pt x="4171505" y="565371"/>
                  <a:pt x="4156206" y="575526"/>
                  <a:pt x="4140894" y="575526"/>
                </a:cubicBezTo>
                <a:cubicBezTo>
                  <a:pt x="4125602" y="575526"/>
                  <a:pt x="4115394" y="565371"/>
                  <a:pt x="4118787" y="551828"/>
                </a:cubicBezTo>
                <a:cubicBezTo>
                  <a:pt x="4122189" y="538286"/>
                  <a:pt x="4137491" y="528130"/>
                  <a:pt x="4152803" y="528130"/>
                </a:cubicBezTo>
                <a:close/>
                <a:moveTo>
                  <a:pt x="1825174" y="528130"/>
                </a:moveTo>
                <a:cubicBezTo>
                  <a:pt x="1840474" y="529824"/>
                  <a:pt x="1847280" y="539979"/>
                  <a:pt x="1840474" y="553522"/>
                </a:cubicBezTo>
                <a:cubicBezTo>
                  <a:pt x="1833679" y="565371"/>
                  <a:pt x="1816681" y="575526"/>
                  <a:pt x="1799672" y="575526"/>
                </a:cubicBezTo>
                <a:cubicBezTo>
                  <a:pt x="1784373" y="575526"/>
                  <a:pt x="1777578" y="565371"/>
                  <a:pt x="1784373" y="551828"/>
                </a:cubicBezTo>
                <a:cubicBezTo>
                  <a:pt x="1791179" y="538286"/>
                  <a:pt x="1809875" y="528130"/>
                  <a:pt x="1825174" y="528130"/>
                </a:cubicBezTo>
                <a:close/>
                <a:moveTo>
                  <a:pt x="1665364" y="528130"/>
                </a:moveTo>
                <a:cubicBezTo>
                  <a:pt x="1680664" y="529824"/>
                  <a:pt x="1687471" y="539979"/>
                  <a:pt x="1680664" y="551828"/>
                </a:cubicBezTo>
                <a:cubicBezTo>
                  <a:pt x="1673870" y="565371"/>
                  <a:pt x="1655174" y="575526"/>
                  <a:pt x="1639863" y="575526"/>
                </a:cubicBezTo>
                <a:cubicBezTo>
                  <a:pt x="1624564" y="575526"/>
                  <a:pt x="1617757" y="565371"/>
                  <a:pt x="1624564" y="551828"/>
                </a:cubicBezTo>
                <a:cubicBezTo>
                  <a:pt x="1631358" y="538286"/>
                  <a:pt x="1650054" y="528130"/>
                  <a:pt x="1665364" y="528130"/>
                </a:cubicBezTo>
                <a:close/>
                <a:moveTo>
                  <a:pt x="1583749" y="528130"/>
                </a:moveTo>
                <a:cubicBezTo>
                  <a:pt x="1599048" y="529824"/>
                  <a:pt x="1605854" y="539979"/>
                  <a:pt x="1599048" y="551828"/>
                </a:cubicBezTo>
                <a:cubicBezTo>
                  <a:pt x="1592254" y="565371"/>
                  <a:pt x="1573557" y="575526"/>
                  <a:pt x="1558258" y="575526"/>
                </a:cubicBezTo>
                <a:cubicBezTo>
                  <a:pt x="1542959" y="575526"/>
                  <a:pt x="1536152" y="565371"/>
                  <a:pt x="1542959" y="551828"/>
                </a:cubicBezTo>
                <a:cubicBezTo>
                  <a:pt x="1549753" y="538286"/>
                  <a:pt x="1568449" y="528130"/>
                  <a:pt x="1583749" y="528130"/>
                </a:cubicBezTo>
                <a:close/>
                <a:moveTo>
                  <a:pt x="1503856" y="528130"/>
                </a:moveTo>
                <a:cubicBezTo>
                  <a:pt x="1519155" y="528130"/>
                  <a:pt x="1525961" y="539979"/>
                  <a:pt x="1519155" y="551828"/>
                </a:cubicBezTo>
                <a:cubicBezTo>
                  <a:pt x="1512360" y="565371"/>
                  <a:pt x="1493652" y="575526"/>
                  <a:pt x="1478354" y="575526"/>
                </a:cubicBezTo>
                <a:cubicBezTo>
                  <a:pt x="1463054" y="575526"/>
                  <a:pt x="1456260" y="565371"/>
                  <a:pt x="1463054" y="551828"/>
                </a:cubicBezTo>
                <a:cubicBezTo>
                  <a:pt x="1469861" y="538286"/>
                  <a:pt x="1488557" y="528130"/>
                  <a:pt x="1503856" y="528130"/>
                </a:cubicBezTo>
                <a:close/>
                <a:moveTo>
                  <a:pt x="1420526" y="528130"/>
                </a:moveTo>
                <a:cubicBezTo>
                  <a:pt x="1435825" y="528130"/>
                  <a:pt x="1444330" y="539979"/>
                  <a:pt x="1435825" y="551828"/>
                </a:cubicBezTo>
                <a:cubicBezTo>
                  <a:pt x="1429030" y="565371"/>
                  <a:pt x="1410322" y="575526"/>
                  <a:pt x="1395023" y="575526"/>
                </a:cubicBezTo>
                <a:cubicBezTo>
                  <a:pt x="1379724" y="575526"/>
                  <a:pt x="1372917" y="565371"/>
                  <a:pt x="1379724" y="551828"/>
                </a:cubicBezTo>
                <a:cubicBezTo>
                  <a:pt x="1386518" y="538286"/>
                  <a:pt x="1405214" y="528130"/>
                  <a:pt x="1420526" y="528130"/>
                </a:cubicBezTo>
                <a:close/>
                <a:moveTo>
                  <a:pt x="1340620" y="528130"/>
                </a:moveTo>
                <a:cubicBezTo>
                  <a:pt x="1355919" y="529824"/>
                  <a:pt x="1362714" y="539979"/>
                  <a:pt x="1355919" y="551828"/>
                </a:cubicBezTo>
                <a:cubicBezTo>
                  <a:pt x="1349124" y="565371"/>
                  <a:pt x="1330417" y="575526"/>
                  <a:pt x="1315118" y="575526"/>
                </a:cubicBezTo>
                <a:cubicBezTo>
                  <a:pt x="1299819" y="575526"/>
                  <a:pt x="1293024" y="565371"/>
                  <a:pt x="1299819" y="551828"/>
                </a:cubicBezTo>
                <a:cubicBezTo>
                  <a:pt x="1306625" y="538286"/>
                  <a:pt x="1325321" y="528130"/>
                  <a:pt x="1340620" y="528130"/>
                </a:cubicBezTo>
                <a:close/>
                <a:moveTo>
                  <a:pt x="1260691" y="528130"/>
                </a:moveTo>
                <a:cubicBezTo>
                  <a:pt x="1277689" y="529824"/>
                  <a:pt x="1282797" y="539979"/>
                  <a:pt x="1275990" y="551828"/>
                </a:cubicBezTo>
                <a:cubicBezTo>
                  <a:pt x="1269196" y="565371"/>
                  <a:pt x="1250499" y="575526"/>
                  <a:pt x="1233490" y="575526"/>
                </a:cubicBezTo>
                <a:cubicBezTo>
                  <a:pt x="1218191" y="575526"/>
                  <a:pt x="1211396" y="565371"/>
                  <a:pt x="1218191" y="551828"/>
                </a:cubicBezTo>
                <a:cubicBezTo>
                  <a:pt x="1224997" y="538286"/>
                  <a:pt x="1243693" y="528130"/>
                  <a:pt x="1260691" y="528130"/>
                </a:cubicBezTo>
                <a:close/>
                <a:moveTo>
                  <a:pt x="1179108" y="528130"/>
                </a:moveTo>
                <a:cubicBezTo>
                  <a:pt x="1192711" y="529824"/>
                  <a:pt x="1199506" y="539979"/>
                  <a:pt x="1192711" y="551828"/>
                </a:cubicBezTo>
                <a:cubicBezTo>
                  <a:pt x="1185905" y="565371"/>
                  <a:pt x="1165507" y="575526"/>
                  <a:pt x="1150197" y="575526"/>
                </a:cubicBezTo>
                <a:cubicBezTo>
                  <a:pt x="1134897" y="575526"/>
                  <a:pt x="1128097" y="565371"/>
                  <a:pt x="1136597" y="551828"/>
                </a:cubicBezTo>
                <a:cubicBezTo>
                  <a:pt x="1145097" y="538286"/>
                  <a:pt x="1163808" y="528130"/>
                  <a:pt x="1179108" y="528130"/>
                </a:cubicBezTo>
                <a:close/>
                <a:moveTo>
                  <a:pt x="1099179" y="528130"/>
                </a:moveTo>
                <a:cubicBezTo>
                  <a:pt x="1112780" y="529824"/>
                  <a:pt x="1119578" y="539979"/>
                  <a:pt x="1111079" y="551828"/>
                </a:cubicBezTo>
                <a:cubicBezTo>
                  <a:pt x="1104280" y="565371"/>
                  <a:pt x="1085577" y="575526"/>
                  <a:pt x="1070277" y="575526"/>
                </a:cubicBezTo>
                <a:cubicBezTo>
                  <a:pt x="1054977" y="575526"/>
                  <a:pt x="1048175" y="565371"/>
                  <a:pt x="1056676" y="551828"/>
                </a:cubicBezTo>
                <a:cubicBezTo>
                  <a:pt x="1065177" y="538286"/>
                  <a:pt x="1083878" y="528130"/>
                  <a:pt x="1099179" y="528130"/>
                </a:cubicBezTo>
                <a:close/>
                <a:moveTo>
                  <a:pt x="1017575" y="528130"/>
                </a:moveTo>
                <a:cubicBezTo>
                  <a:pt x="1032877" y="529824"/>
                  <a:pt x="1039677" y="539979"/>
                  <a:pt x="1031177" y="551828"/>
                </a:cubicBezTo>
                <a:cubicBezTo>
                  <a:pt x="1022675" y="565371"/>
                  <a:pt x="1003974" y="575526"/>
                  <a:pt x="988673" y="575526"/>
                </a:cubicBezTo>
                <a:cubicBezTo>
                  <a:pt x="973371" y="575526"/>
                  <a:pt x="966572" y="565371"/>
                  <a:pt x="975072" y="551828"/>
                </a:cubicBezTo>
                <a:cubicBezTo>
                  <a:pt x="983572" y="539979"/>
                  <a:pt x="1002275" y="528130"/>
                  <a:pt x="1017575" y="528130"/>
                </a:cubicBezTo>
                <a:close/>
                <a:moveTo>
                  <a:pt x="937674" y="528130"/>
                </a:moveTo>
                <a:cubicBezTo>
                  <a:pt x="954675" y="529824"/>
                  <a:pt x="959775" y="539979"/>
                  <a:pt x="951274" y="551828"/>
                </a:cubicBezTo>
                <a:cubicBezTo>
                  <a:pt x="942774" y="563677"/>
                  <a:pt x="924073" y="575526"/>
                  <a:pt x="908771" y="575526"/>
                </a:cubicBezTo>
                <a:cubicBezTo>
                  <a:pt x="893471" y="575526"/>
                  <a:pt x="886670" y="565371"/>
                  <a:pt x="895172" y="551828"/>
                </a:cubicBezTo>
                <a:cubicBezTo>
                  <a:pt x="903671" y="539979"/>
                  <a:pt x="922372" y="528130"/>
                  <a:pt x="937674" y="528130"/>
                </a:cubicBezTo>
                <a:close/>
                <a:moveTo>
                  <a:pt x="857775" y="528130"/>
                </a:moveTo>
                <a:cubicBezTo>
                  <a:pt x="874775" y="529824"/>
                  <a:pt x="879877" y="539979"/>
                  <a:pt x="871376" y="551828"/>
                </a:cubicBezTo>
                <a:cubicBezTo>
                  <a:pt x="862874" y="563677"/>
                  <a:pt x="844174" y="575526"/>
                  <a:pt x="828872" y="575526"/>
                </a:cubicBezTo>
                <a:cubicBezTo>
                  <a:pt x="813571" y="575526"/>
                  <a:pt x="806771" y="565371"/>
                  <a:pt x="815271" y="551828"/>
                </a:cubicBezTo>
                <a:cubicBezTo>
                  <a:pt x="823772" y="539979"/>
                  <a:pt x="842473" y="528130"/>
                  <a:pt x="857775" y="528130"/>
                </a:cubicBezTo>
                <a:close/>
                <a:moveTo>
                  <a:pt x="779555" y="528130"/>
                </a:moveTo>
                <a:cubicBezTo>
                  <a:pt x="796556" y="528130"/>
                  <a:pt x="799955" y="539979"/>
                  <a:pt x="791456" y="551828"/>
                </a:cubicBezTo>
                <a:cubicBezTo>
                  <a:pt x="782954" y="565371"/>
                  <a:pt x="764253" y="575526"/>
                  <a:pt x="748953" y="575526"/>
                </a:cubicBezTo>
                <a:cubicBezTo>
                  <a:pt x="733651" y="575526"/>
                  <a:pt x="726851" y="565371"/>
                  <a:pt x="735351" y="551828"/>
                </a:cubicBezTo>
                <a:cubicBezTo>
                  <a:pt x="743852" y="539979"/>
                  <a:pt x="762553" y="528130"/>
                  <a:pt x="779555" y="528130"/>
                </a:cubicBezTo>
                <a:close/>
                <a:moveTo>
                  <a:pt x="10524683" y="467189"/>
                </a:moveTo>
                <a:cubicBezTo>
                  <a:pt x="10538284" y="467189"/>
                  <a:pt x="10556980" y="477346"/>
                  <a:pt x="10565484" y="490888"/>
                </a:cubicBezTo>
                <a:cubicBezTo>
                  <a:pt x="10572291" y="504429"/>
                  <a:pt x="10565484" y="514586"/>
                  <a:pt x="10550185" y="514586"/>
                </a:cubicBezTo>
                <a:cubicBezTo>
                  <a:pt x="10534886" y="514586"/>
                  <a:pt x="10516190" y="504429"/>
                  <a:pt x="10509383" y="490888"/>
                </a:cubicBezTo>
                <a:cubicBezTo>
                  <a:pt x="10502589" y="477346"/>
                  <a:pt x="10509383" y="467189"/>
                  <a:pt x="10524683" y="467189"/>
                </a:cubicBezTo>
                <a:close/>
                <a:moveTo>
                  <a:pt x="10446465" y="467189"/>
                </a:moveTo>
                <a:cubicBezTo>
                  <a:pt x="10461776" y="467189"/>
                  <a:pt x="10480484" y="477346"/>
                  <a:pt x="10487278" y="490888"/>
                </a:cubicBezTo>
                <a:cubicBezTo>
                  <a:pt x="10494085" y="504429"/>
                  <a:pt x="10487278" y="514586"/>
                  <a:pt x="10471968" y="514586"/>
                </a:cubicBezTo>
                <a:cubicBezTo>
                  <a:pt x="10456668" y="514586"/>
                  <a:pt x="10437972" y="504429"/>
                  <a:pt x="10431166" y="490888"/>
                </a:cubicBezTo>
                <a:cubicBezTo>
                  <a:pt x="10424371" y="477346"/>
                  <a:pt x="10431166" y="467189"/>
                  <a:pt x="10446465" y="467189"/>
                </a:cubicBezTo>
                <a:close/>
                <a:moveTo>
                  <a:pt x="10366571" y="467189"/>
                </a:moveTo>
                <a:cubicBezTo>
                  <a:pt x="10383569" y="467189"/>
                  <a:pt x="10400567" y="477346"/>
                  <a:pt x="10407373" y="490888"/>
                </a:cubicBezTo>
                <a:cubicBezTo>
                  <a:pt x="10414167" y="504429"/>
                  <a:pt x="10407373" y="514586"/>
                  <a:pt x="10392073" y="514586"/>
                </a:cubicBezTo>
                <a:cubicBezTo>
                  <a:pt x="10376774" y="514586"/>
                  <a:pt x="10358066" y="504429"/>
                  <a:pt x="10351272" y="490888"/>
                </a:cubicBezTo>
                <a:cubicBezTo>
                  <a:pt x="10344465" y="477346"/>
                  <a:pt x="10351272" y="467189"/>
                  <a:pt x="10366571" y="467189"/>
                </a:cubicBezTo>
                <a:close/>
                <a:moveTo>
                  <a:pt x="10288376" y="467189"/>
                </a:moveTo>
                <a:cubicBezTo>
                  <a:pt x="10303675" y="467189"/>
                  <a:pt x="10322372" y="477346"/>
                  <a:pt x="10329178" y="490888"/>
                </a:cubicBezTo>
                <a:cubicBezTo>
                  <a:pt x="10335972" y="504429"/>
                  <a:pt x="10329178" y="514586"/>
                  <a:pt x="10313879" y="514586"/>
                </a:cubicBezTo>
                <a:cubicBezTo>
                  <a:pt x="10298579" y="514586"/>
                  <a:pt x="10279871" y="504429"/>
                  <a:pt x="10273076" y="490888"/>
                </a:cubicBezTo>
                <a:cubicBezTo>
                  <a:pt x="10266282" y="477346"/>
                  <a:pt x="10273076" y="467189"/>
                  <a:pt x="10288376" y="467189"/>
                </a:cubicBezTo>
                <a:close/>
                <a:moveTo>
                  <a:pt x="10208459" y="467189"/>
                </a:moveTo>
                <a:cubicBezTo>
                  <a:pt x="10223758" y="467189"/>
                  <a:pt x="10242466" y="477346"/>
                  <a:pt x="10249272" y="490888"/>
                </a:cubicBezTo>
                <a:cubicBezTo>
                  <a:pt x="10256067" y="504429"/>
                  <a:pt x="10249272" y="514586"/>
                  <a:pt x="10233961" y="514586"/>
                </a:cubicBezTo>
                <a:cubicBezTo>
                  <a:pt x="10218651" y="514586"/>
                  <a:pt x="10199954" y="504429"/>
                  <a:pt x="10193160" y="490888"/>
                </a:cubicBezTo>
                <a:cubicBezTo>
                  <a:pt x="10186353" y="477346"/>
                  <a:pt x="10193160" y="467189"/>
                  <a:pt x="10208459" y="467189"/>
                </a:cubicBezTo>
                <a:close/>
                <a:moveTo>
                  <a:pt x="10128553" y="467189"/>
                </a:moveTo>
                <a:cubicBezTo>
                  <a:pt x="10143853" y="467189"/>
                  <a:pt x="10162561" y="477346"/>
                  <a:pt x="10169355" y="490888"/>
                </a:cubicBezTo>
                <a:cubicBezTo>
                  <a:pt x="10176161" y="504429"/>
                  <a:pt x="10169355" y="514586"/>
                  <a:pt x="10154056" y="514586"/>
                </a:cubicBezTo>
                <a:cubicBezTo>
                  <a:pt x="10138757" y="514586"/>
                  <a:pt x="10120060" y="504429"/>
                  <a:pt x="10113253" y="490888"/>
                </a:cubicBezTo>
                <a:cubicBezTo>
                  <a:pt x="10106459" y="477346"/>
                  <a:pt x="10113253" y="467189"/>
                  <a:pt x="10128553" y="467189"/>
                </a:cubicBezTo>
                <a:close/>
                <a:moveTo>
                  <a:pt x="10050335" y="467189"/>
                </a:moveTo>
                <a:cubicBezTo>
                  <a:pt x="10063936" y="467189"/>
                  <a:pt x="10082644" y="477346"/>
                  <a:pt x="10089438" y="490888"/>
                </a:cubicBezTo>
                <a:cubicBezTo>
                  <a:pt x="10096245" y="504429"/>
                  <a:pt x="10089438" y="514586"/>
                  <a:pt x="10074139" y="514586"/>
                </a:cubicBezTo>
                <a:cubicBezTo>
                  <a:pt x="10058840" y="514586"/>
                  <a:pt x="10040143" y="504429"/>
                  <a:pt x="10035035" y="490888"/>
                </a:cubicBezTo>
                <a:cubicBezTo>
                  <a:pt x="10028241" y="477346"/>
                  <a:pt x="10035035" y="467189"/>
                  <a:pt x="10050335" y="467189"/>
                </a:cubicBezTo>
                <a:close/>
                <a:moveTo>
                  <a:pt x="9970441" y="467189"/>
                </a:moveTo>
                <a:cubicBezTo>
                  <a:pt x="9985753" y="467189"/>
                  <a:pt x="10002763" y="477346"/>
                  <a:pt x="10009557" y="490888"/>
                </a:cubicBezTo>
                <a:cubicBezTo>
                  <a:pt x="10016363" y="504429"/>
                  <a:pt x="10009557" y="514586"/>
                  <a:pt x="9992559" y="514586"/>
                </a:cubicBezTo>
                <a:cubicBezTo>
                  <a:pt x="9977259" y="514586"/>
                  <a:pt x="9958551" y="504429"/>
                  <a:pt x="9953444" y="490888"/>
                </a:cubicBezTo>
                <a:cubicBezTo>
                  <a:pt x="9946649" y="477346"/>
                  <a:pt x="9955142" y="467189"/>
                  <a:pt x="9970441" y="467189"/>
                </a:cubicBezTo>
                <a:close/>
                <a:moveTo>
                  <a:pt x="3686803" y="467189"/>
                </a:moveTo>
                <a:cubicBezTo>
                  <a:pt x="3700403" y="468882"/>
                  <a:pt x="3710607" y="479038"/>
                  <a:pt x="3707209" y="490888"/>
                </a:cubicBezTo>
                <a:cubicBezTo>
                  <a:pt x="3703812" y="504429"/>
                  <a:pt x="3688513" y="514586"/>
                  <a:pt x="3673214" y="514586"/>
                </a:cubicBezTo>
                <a:cubicBezTo>
                  <a:pt x="3657903" y="514586"/>
                  <a:pt x="3647699" y="504429"/>
                  <a:pt x="3652796" y="490888"/>
                </a:cubicBezTo>
                <a:cubicBezTo>
                  <a:pt x="3656193" y="477346"/>
                  <a:pt x="3671504" y="467189"/>
                  <a:pt x="3686803" y="467189"/>
                </a:cubicBezTo>
                <a:close/>
                <a:moveTo>
                  <a:pt x="3605222" y="467189"/>
                </a:moveTo>
                <a:cubicBezTo>
                  <a:pt x="3622220" y="468882"/>
                  <a:pt x="3630713" y="479038"/>
                  <a:pt x="3627316" y="490888"/>
                </a:cubicBezTo>
                <a:cubicBezTo>
                  <a:pt x="3623919" y="504429"/>
                  <a:pt x="3608619" y="514586"/>
                  <a:pt x="3591622" y="514586"/>
                </a:cubicBezTo>
                <a:cubicBezTo>
                  <a:pt x="3576321" y="514586"/>
                  <a:pt x="3566119" y="504429"/>
                  <a:pt x="3571215" y="490888"/>
                </a:cubicBezTo>
                <a:cubicBezTo>
                  <a:pt x="3574612" y="477346"/>
                  <a:pt x="3589911" y="467189"/>
                  <a:pt x="3605222" y="467189"/>
                </a:cubicBezTo>
                <a:close/>
                <a:moveTo>
                  <a:pt x="3526992" y="467189"/>
                </a:moveTo>
                <a:cubicBezTo>
                  <a:pt x="3540605" y="468882"/>
                  <a:pt x="3550808" y="479038"/>
                  <a:pt x="3547411" y="490888"/>
                </a:cubicBezTo>
                <a:cubicBezTo>
                  <a:pt x="3544002" y="504429"/>
                  <a:pt x="3526992" y="514586"/>
                  <a:pt x="3511692" y="514586"/>
                </a:cubicBezTo>
                <a:cubicBezTo>
                  <a:pt x="3496394" y="514586"/>
                  <a:pt x="3486189" y="504429"/>
                  <a:pt x="3491298" y="490888"/>
                </a:cubicBezTo>
                <a:cubicBezTo>
                  <a:pt x="3494695" y="477346"/>
                  <a:pt x="3511692" y="467189"/>
                  <a:pt x="3526992" y="467189"/>
                </a:cubicBezTo>
                <a:close/>
                <a:moveTo>
                  <a:pt x="10761002" y="465501"/>
                </a:moveTo>
                <a:cubicBezTo>
                  <a:pt x="10778012" y="467194"/>
                  <a:pt x="10796708" y="477350"/>
                  <a:pt x="10803503" y="489199"/>
                </a:cubicBezTo>
                <a:cubicBezTo>
                  <a:pt x="10812007" y="502741"/>
                  <a:pt x="10805201" y="512897"/>
                  <a:pt x="10789902" y="512897"/>
                </a:cubicBezTo>
                <a:cubicBezTo>
                  <a:pt x="10774603" y="512897"/>
                  <a:pt x="10755906" y="502741"/>
                  <a:pt x="10747413" y="489199"/>
                </a:cubicBezTo>
                <a:cubicBezTo>
                  <a:pt x="10738908" y="475657"/>
                  <a:pt x="10745703" y="465501"/>
                  <a:pt x="10761002" y="465501"/>
                </a:cubicBezTo>
                <a:close/>
                <a:moveTo>
                  <a:pt x="9890549" y="465501"/>
                </a:moveTo>
                <a:cubicBezTo>
                  <a:pt x="9905848" y="467194"/>
                  <a:pt x="9924544" y="477350"/>
                  <a:pt x="9929652" y="489199"/>
                </a:cubicBezTo>
                <a:cubicBezTo>
                  <a:pt x="9936446" y="502741"/>
                  <a:pt x="9927953" y="512897"/>
                  <a:pt x="9912642" y="512897"/>
                </a:cubicBezTo>
                <a:cubicBezTo>
                  <a:pt x="9897343" y="512897"/>
                  <a:pt x="9880345" y="502741"/>
                  <a:pt x="9873550" y="489199"/>
                </a:cubicBezTo>
                <a:cubicBezTo>
                  <a:pt x="9866745" y="475657"/>
                  <a:pt x="9875249" y="465501"/>
                  <a:pt x="9890549" y="465501"/>
                </a:cubicBezTo>
                <a:close/>
                <a:moveTo>
                  <a:pt x="9812329" y="465501"/>
                </a:moveTo>
                <a:cubicBezTo>
                  <a:pt x="9827629" y="467194"/>
                  <a:pt x="9844627" y="477350"/>
                  <a:pt x="9851433" y="489199"/>
                </a:cubicBezTo>
                <a:cubicBezTo>
                  <a:pt x="9858227" y="502741"/>
                  <a:pt x="9849734" y="512897"/>
                  <a:pt x="9834435" y="512897"/>
                </a:cubicBezTo>
                <a:cubicBezTo>
                  <a:pt x="9819136" y="512897"/>
                  <a:pt x="9802126" y="502741"/>
                  <a:pt x="9795332" y="489199"/>
                </a:cubicBezTo>
                <a:cubicBezTo>
                  <a:pt x="9788537" y="475657"/>
                  <a:pt x="9797030" y="465501"/>
                  <a:pt x="9812329" y="465501"/>
                </a:cubicBezTo>
                <a:close/>
                <a:moveTo>
                  <a:pt x="9732436" y="465501"/>
                </a:moveTo>
                <a:cubicBezTo>
                  <a:pt x="9747748" y="467194"/>
                  <a:pt x="9764745" y="477350"/>
                  <a:pt x="9771539" y="489199"/>
                </a:cubicBezTo>
                <a:cubicBezTo>
                  <a:pt x="9778346" y="502741"/>
                  <a:pt x="9769841" y="512897"/>
                  <a:pt x="9754542" y="512897"/>
                </a:cubicBezTo>
                <a:cubicBezTo>
                  <a:pt x="9739243" y="512897"/>
                  <a:pt x="9722233" y="502741"/>
                  <a:pt x="9715438" y="489199"/>
                </a:cubicBezTo>
                <a:cubicBezTo>
                  <a:pt x="9708633" y="475657"/>
                  <a:pt x="9717137" y="465501"/>
                  <a:pt x="9732436" y="465501"/>
                </a:cubicBezTo>
                <a:close/>
                <a:moveTo>
                  <a:pt x="9652530" y="465501"/>
                </a:moveTo>
                <a:cubicBezTo>
                  <a:pt x="9669529" y="467194"/>
                  <a:pt x="9686526" y="477350"/>
                  <a:pt x="9691634" y="489199"/>
                </a:cubicBezTo>
                <a:cubicBezTo>
                  <a:pt x="9698428" y="502741"/>
                  <a:pt x="9689923" y="512897"/>
                  <a:pt x="9674624" y="512897"/>
                </a:cubicBezTo>
                <a:cubicBezTo>
                  <a:pt x="9659324" y="512897"/>
                  <a:pt x="9642327" y="502741"/>
                  <a:pt x="9635533" y="489199"/>
                </a:cubicBezTo>
                <a:cubicBezTo>
                  <a:pt x="9630425" y="475657"/>
                  <a:pt x="9637231" y="465501"/>
                  <a:pt x="9652530" y="465501"/>
                </a:cubicBezTo>
                <a:close/>
                <a:moveTo>
                  <a:pt x="9572602" y="465501"/>
                </a:moveTo>
                <a:cubicBezTo>
                  <a:pt x="9587913" y="467194"/>
                  <a:pt x="9604911" y="477350"/>
                  <a:pt x="9611705" y="489199"/>
                </a:cubicBezTo>
                <a:cubicBezTo>
                  <a:pt x="9616801" y="502741"/>
                  <a:pt x="9610007" y="512897"/>
                  <a:pt x="9594707" y="512897"/>
                </a:cubicBezTo>
                <a:cubicBezTo>
                  <a:pt x="9579408" y="512897"/>
                  <a:pt x="9562410" y="502741"/>
                  <a:pt x="9555604" y="489199"/>
                </a:cubicBezTo>
                <a:cubicBezTo>
                  <a:pt x="9550508" y="475657"/>
                  <a:pt x="9557302" y="465501"/>
                  <a:pt x="9572602" y="465501"/>
                </a:cubicBezTo>
                <a:close/>
                <a:moveTo>
                  <a:pt x="9494418" y="465501"/>
                </a:moveTo>
                <a:cubicBezTo>
                  <a:pt x="9508019" y="467194"/>
                  <a:pt x="9525029" y="477350"/>
                  <a:pt x="9531823" y="489199"/>
                </a:cubicBezTo>
                <a:cubicBezTo>
                  <a:pt x="9536919" y="502741"/>
                  <a:pt x="9530124" y="512897"/>
                  <a:pt x="9514825" y="512897"/>
                </a:cubicBezTo>
                <a:cubicBezTo>
                  <a:pt x="9499514" y="512897"/>
                  <a:pt x="9482517" y="502741"/>
                  <a:pt x="9477408" y="489199"/>
                </a:cubicBezTo>
                <a:cubicBezTo>
                  <a:pt x="9472313" y="475657"/>
                  <a:pt x="9479119" y="465501"/>
                  <a:pt x="9494418" y="465501"/>
                </a:cubicBezTo>
                <a:close/>
                <a:moveTo>
                  <a:pt x="9414501" y="465501"/>
                </a:moveTo>
                <a:cubicBezTo>
                  <a:pt x="9429801" y="467194"/>
                  <a:pt x="9446799" y="477350"/>
                  <a:pt x="9451906" y="489199"/>
                </a:cubicBezTo>
                <a:cubicBezTo>
                  <a:pt x="9457002" y="502741"/>
                  <a:pt x="9450208" y="512897"/>
                  <a:pt x="9433198" y="512897"/>
                </a:cubicBezTo>
                <a:cubicBezTo>
                  <a:pt x="9417899" y="512897"/>
                  <a:pt x="9400901" y="502741"/>
                  <a:pt x="9395805" y="489199"/>
                </a:cubicBezTo>
                <a:cubicBezTo>
                  <a:pt x="9390710" y="475657"/>
                  <a:pt x="9399202" y="465501"/>
                  <a:pt x="9414501" y="465501"/>
                </a:cubicBezTo>
                <a:close/>
                <a:moveTo>
                  <a:pt x="9332898" y="465501"/>
                </a:moveTo>
                <a:cubicBezTo>
                  <a:pt x="9348197" y="467194"/>
                  <a:pt x="9365195" y="477350"/>
                  <a:pt x="9370303" y="489199"/>
                </a:cubicBezTo>
                <a:cubicBezTo>
                  <a:pt x="9375399" y="502741"/>
                  <a:pt x="9366906" y="512897"/>
                  <a:pt x="9351595" y="512897"/>
                </a:cubicBezTo>
                <a:cubicBezTo>
                  <a:pt x="9336296" y="512897"/>
                  <a:pt x="9319297" y="502741"/>
                  <a:pt x="9314201" y="489199"/>
                </a:cubicBezTo>
                <a:cubicBezTo>
                  <a:pt x="9309105" y="475657"/>
                  <a:pt x="9317599" y="465501"/>
                  <a:pt x="9332898" y="465501"/>
                </a:cubicBezTo>
                <a:close/>
                <a:moveTo>
                  <a:pt x="9252980" y="465501"/>
                </a:moveTo>
                <a:cubicBezTo>
                  <a:pt x="9268280" y="465501"/>
                  <a:pt x="9285290" y="477350"/>
                  <a:pt x="9290385" y="489199"/>
                </a:cubicBezTo>
                <a:cubicBezTo>
                  <a:pt x="9295493" y="502741"/>
                  <a:pt x="9286988" y="512897"/>
                  <a:pt x="9271677" y="512897"/>
                </a:cubicBezTo>
                <a:cubicBezTo>
                  <a:pt x="9256378" y="512897"/>
                  <a:pt x="9239380" y="502741"/>
                  <a:pt x="9234272" y="489199"/>
                </a:cubicBezTo>
                <a:cubicBezTo>
                  <a:pt x="9229176" y="475657"/>
                  <a:pt x="9237681" y="465501"/>
                  <a:pt x="9252980" y="465501"/>
                </a:cubicBezTo>
                <a:close/>
                <a:moveTo>
                  <a:pt x="9171400" y="465501"/>
                </a:moveTo>
                <a:cubicBezTo>
                  <a:pt x="9186700" y="465501"/>
                  <a:pt x="9203697" y="477350"/>
                  <a:pt x="9208793" y="489199"/>
                </a:cubicBezTo>
                <a:cubicBezTo>
                  <a:pt x="9213901" y="502741"/>
                  <a:pt x="9205396" y="512897"/>
                  <a:pt x="9190096" y="512897"/>
                </a:cubicBezTo>
                <a:cubicBezTo>
                  <a:pt x="9174797" y="512897"/>
                  <a:pt x="9157800" y="502741"/>
                  <a:pt x="9152692" y="489199"/>
                </a:cubicBezTo>
                <a:cubicBezTo>
                  <a:pt x="9147596" y="475657"/>
                  <a:pt x="9156101" y="465501"/>
                  <a:pt x="9171400" y="465501"/>
                </a:cubicBezTo>
                <a:close/>
                <a:moveTo>
                  <a:pt x="9093181" y="465501"/>
                </a:moveTo>
                <a:cubicBezTo>
                  <a:pt x="9108480" y="465501"/>
                  <a:pt x="9125479" y="477350"/>
                  <a:pt x="9130575" y="489199"/>
                </a:cubicBezTo>
                <a:cubicBezTo>
                  <a:pt x="9135682" y="502741"/>
                  <a:pt x="9127177" y="512897"/>
                  <a:pt x="9111878" y="512897"/>
                </a:cubicBezTo>
                <a:cubicBezTo>
                  <a:pt x="9096579" y="512897"/>
                  <a:pt x="9079581" y="502741"/>
                  <a:pt x="9074485" y="489199"/>
                </a:cubicBezTo>
                <a:cubicBezTo>
                  <a:pt x="9069377" y="475657"/>
                  <a:pt x="9077882" y="465501"/>
                  <a:pt x="9093181" y="465501"/>
                </a:cubicBezTo>
                <a:close/>
                <a:moveTo>
                  <a:pt x="9013265" y="465501"/>
                </a:moveTo>
                <a:cubicBezTo>
                  <a:pt x="9028564" y="465501"/>
                  <a:pt x="9045573" y="477350"/>
                  <a:pt x="9050669" y="489199"/>
                </a:cubicBezTo>
                <a:cubicBezTo>
                  <a:pt x="9055765" y="502741"/>
                  <a:pt x="9047272" y="512897"/>
                  <a:pt x="9031973" y="512897"/>
                </a:cubicBezTo>
                <a:cubicBezTo>
                  <a:pt x="9016661" y="512897"/>
                  <a:pt x="8999664" y="502741"/>
                  <a:pt x="8994556" y="489199"/>
                </a:cubicBezTo>
                <a:cubicBezTo>
                  <a:pt x="8989460" y="475657"/>
                  <a:pt x="8997953" y="465501"/>
                  <a:pt x="9013265" y="465501"/>
                </a:cubicBezTo>
                <a:close/>
                <a:moveTo>
                  <a:pt x="8935069" y="465501"/>
                </a:moveTo>
                <a:cubicBezTo>
                  <a:pt x="8950369" y="465501"/>
                  <a:pt x="8965668" y="475657"/>
                  <a:pt x="8970764" y="489199"/>
                </a:cubicBezTo>
                <a:cubicBezTo>
                  <a:pt x="8975860" y="502741"/>
                  <a:pt x="8967367" y="512897"/>
                  <a:pt x="8952068" y="512897"/>
                </a:cubicBezTo>
                <a:cubicBezTo>
                  <a:pt x="8936768" y="512897"/>
                  <a:pt x="8919770" y="502741"/>
                  <a:pt x="8916361" y="489199"/>
                </a:cubicBezTo>
                <a:cubicBezTo>
                  <a:pt x="8911265" y="475657"/>
                  <a:pt x="8919770" y="465501"/>
                  <a:pt x="8935069" y="465501"/>
                </a:cubicBezTo>
                <a:close/>
                <a:moveTo>
                  <a:pt x="8855164" y="465501"/>
                </a:moveTo>
                <a:cubicBezTo>
                  <a:pt x="8868765" y="465501"/>
                  <a:pt x="8885763" y="475657"/>
                  <a:pt x="8890870" y="489199"/>
                </a:cubicBezTo>
                <a:cubicBezTo>
                  <a:pt x="8895966" y="502741"/>
                  <a:pt x="8887461" y="512897"/>
                  <a:pt x="8872162" y="512897"/>
                </a:cubicBezTo>
                <a:cubicBezTo>
                  <a:pt x="8856863" y="512897"/>
                  <a:pt x="8839865" y="502741"/>
                  <a:pt x="8836467" y="489199"/>
                </a:cubicBezTo>
                <a:cubicBezTo>
                  <a:pt x="8831371" y="475657"/>
                  <a:pt x="8839865" y="465501"/>
                  <a:pt x="8855164" y="465501"/>
                </a:cubicBezTo>
                <a:close/>
                <a:moveTo>
                  <a:pt x="8775247" y="465501"/>
                </a:moveTo>
                <a:cubicBezTo>
                  <a:pt x="8790546" y="465501"/>
                  <a:pt x="8805858" y="475657"/>
                  <a:pt x="8810954" y="489199"/>
                </a:cubicBezTo>
                <a:cubicBezTo>
                  <a:pt x="8816061" y="502741"/>
                  <a:pt x="8805858" y="512897"/>
                  <a:pt x="8790546" y="512897"/>
                </a:cubicBezTo>
                <a:cubicBezTo>
                  <a:pt x="8775247" y="512897"/>
                  <a:pt x="8758250" y="502741"/>
                  <a:pt x="8754841" y="489199"/>
                </a:cubicBezTo>
                <a:cubicBezTo>
                  <a:pt x="8749745" y="475657"/>
                  <a:pt x="8759948" y="465501"/>
                  <a:pt x="8775247" y="465501"/>
                </a:cubicBezTo>
                <a:close/>
                <a:moveTo>
                  <a:pt x="8695354" y="465501"/>
                </a:moveTo>
                <a:cubicBezTo>
                  <a:pt x="8710653" y="465501"/>
                  <a:pt x="8725952" y="475657"/>
                  <a:pt x="8731060" y="489199"/>
                </a:cubicBezTo>
                <a:cubicBezTo>
                  <a:pt x="8736156" y="502741"/>
                  <a:pt x="8725952" y="512897"/>
                  <a:pt x="8710653" y="512897"/>
                </a:cubicBezTo>
                <a:cubicBezTo>
                  <a:pt x="8695354" y="512897"/>
                  <a:pt x="8678344" y="502741"/>
                  <a:pt x="8674946" y="489199"/>
                </a:cubicBezTo>
                <a:cubicBezTo>
                  <a:pt x="8669851" y="475657"/>
                  <a:pt x="8680042" y="465501"/>
                  <a:pt x="8695354" y="465501"/>
                </a:cubicBezTo>
                <a:close/>
                <a:moveTo>
                  <a:pt x="8613738" y="465501"/>
                </a:moveTo>
                <a:cubicBezTo>
                  <a:pt x="8629037" y="465501"/>
                  <a:pt x="8644336" y="475657"/>
                  <a:pt x="8649432" y="489199"/>
                </a:cubicBezTo>
                <a:cubicBezTo>
                  <a:pt x="8654540" y="502741"/>
                  <a:pt x="8644336" y="512897"/>
                  <a:pt x="8629037" y="512897"/>
                </a:cubicBezTo>
                <a:cubicBezTo>
                  <a:pt x="8613738" y="512897"/>
                  <a:pt x="8598439" y="502741"/>
                  <a:pt x="8593331" y="489199"/>
                </a:cubicBezTo>
                <a:cubicBezTo>
                  <a:pt x="8589934" y="475657"/>
                  <a:pt x="8598439" y="465501"/>
                  <a:pt x="8613738" y="465501"/>
                </a:cubicBezTo>
                <a:close/>
                <a:moveTo>
                  <a:pt x="8533833" y="465501"/>
                </a:moveTo>
                <a:cubicBezTo>
                  <a:pt x="8549132" y="465501"/>
                  <a:pt x="8564443" y="475657"/>
                  <a:pt x="8569551" y="489199"/>
                </a:cubicBezTo>
                <a:cubicBezTo>
                  <a:pt x="8572948" y="502741"/>
                  <a:pt x="8564443" y="512897"/>
                  <a:pt x="8549132" y="512897"/>
                </a:cubicBezTo>
                <a:cubicBezTo>
                  <a:pt x="8533833" y="512897"/>
                  <a:pt x="8518533" y="502741"/>
                  <a:pt x="8513437" y="489199"/>
                </a:cubicBezTo>
                <a:cubicBezTo>
                  <a:pt x="8510041" y="475657"/>
                  <a:pt x="8518533" y="465501"/>
                  <a:pt x="8533833" y="465501"/>
                </a:cubicBezTo>
                <a:close/>
                <a:moveTo>
                  <a:pt x="8453915" y="465501"/>
                </a:moveTo>
                <a:cubicBezTo>
                  <a:pt x="8470913" y="465501"/>
                  <a:pt x="8486212" y="475657"/>
                  <a:pt x="8489621" y="489199"/>
                </a:cubicBezTo>
                <a:cubicBezTo>
                  <a:pt x="8493019" y="502741"/>
                  <a:pt x="8484514" y="512897"/>
                  <a:pt x="8469215" y="512897"/>
                </a:cubicBezTo>
                <a:cubicBezTo>
                  <a:pt x="8453915" y="512897"/>
                  <a:pt x="8438616" y="502741"/>
                  <a:pt x="8433520" y="489199"/>
                </a:cubicBezTo>
                <a:cubicBezTo>
                  <a:pt x="8430111" y="475657"/>
                  <a:pt x="8438616" y="465501"/>
                  <a:pt x="8453915" y="465501"/>
                </a:cubicBezTo>
                <a:close/>
                <a:moveTo>
                  <a:pt x="8374023" y="465501"/>
                </a:moveTo>
                <a:cubicBezTo>
                  <a:pt x="8391020" y="465501"/>
                  <a:pt x="8406319" y="475657"/>
                  <a:pt x="8409717" y="489199"/>
                </a:cubicBezTo>
                <a:cubicBezTo>
                  <a:pt x="8413114" y="502741"/>
                  <a:pt x="8404621" y="512897"/>
                  <a:pt x="8389322" y="512897"/>
                </a:cubicBezTo>
                <a:cubicBezTo>
                  <a:pt x="8374023" y="512897"/>
                  <a:pt x="8358723" y="502741"/>
                  <a:pt x="8353616" y="489199"/>
                </a:cubicBezTo>
                <a:cubicBezTo>
                  <a:pt x="8350218" y="475657"/>
                  <a:pt x="8358723" y="465501"/>
                  <a:pt x="8374023" y="465501"/>
                </a:cubicBezTo>
                <a:close/>
                <a:moveTo>
                  <a:pt x="8297503" y="465501"/>
                </a:moveTo>
                <a:cubicBezTo>
                  <a:pt x="8312813" y="465501"/>
                  <a:pt x="8328113" y="475657"/>
                  <a:pt x="8331522" y="489199"/>
                </a:cubicBezTo>
                <a:cubicBezTo>
                  <a:pt x="8334919" y="502741"/>
                  <a:pt x="8326414" y="512897"/>
                  <a:pt x="8311115" y="512897"/>
                </a:cubicBezTo>
                <a:cubicBezTo>
                  <a:pt x="8295804" y="512897"/>
                  <a:pt x="8280505" y="502741"/>
                  <a:pt x="8277108" y="489199"/>
                </a:cubicBezTo>
                <a:cubicBezTo>
                  <a:pt x="8273710" y="475657"/>
                  <a:pt x="8282204" y="465501"/>
                  <a:pt x="8297503" y="465501"/>
                </a:cubicBezTo>
                <a:close/>
                <a:moveTo>
                  <a:pt x="8217609" y="465501"/>
                </a:moveTo>
                <a:cubicBezTo>
                  <a:pt x="8232908" y="465501"/>
                  <a:pt x="8248208" y="475657"/>
                  <a:pt x="8251605" y="489199"/>
                </a:cubicBezTo>
                <a:cubicBezTo>
                  <a:pt x="8255002" y="502741"/>
                  <a:pt x="8246509" y="512897"/>
                  <a:pt x="8229512" y="512897"/>
                </a:cubicBezTo>
                <a:cubicBezTo>
                  <a:pt x="8214200" y="512897"/>
                  <a:pt x="8198901" y="502741"/>
                  <a:pt x="8195504" y="489199"/>
                </a:cubicBezTo>
                <a:cubicBezTo>
                  <a:pt x="8192107" y="475657"/>
                  <a:pt x="8202310" y="465501"/>
                  <a:pt x="8217609" y="465501"/>
                </a:cubicBezTo>
                <a:close/>
                <a:moveTo>
                  <a:pt x="8137704" y="465501"/>
                </a:moveTo>
                <a:cubicBezTo>
                  <a:pt x="8153003" y="465501"/>
                  <a:pt x="8168302" y="475657"/>
                  <a:pt x="8171700" y="489199"/>
                </a:cubicBezTo>
                <a:cubicBezTo>
                  <a:pt x="8175109" y="502741"/>
                  <a:pt x="8164905" y="512897"/>
                  <a:pt x="8149605" y="512897"/>
                </a:cubicBezTo>
                <a:cubicBezTo>
                  <a:pt x="8134306" y="512897"/>
                  <a:pt x="8119007" y="502741"/>
                  <a:pt x="8115610" y="489199"/>
                </a:cubicBezTo>
                <a:cubicBezTo>
                  <a:pt x="8112201" y="475657"/>
                  <a:pt x="8122404" y="465501"/>
                  <a:pt x="8137704" y="465501"/>
                </a:cubicBezTo>
                <a:close/>
                <a:moveTo>
                  <a:pt x="8057798" y="465501"/>
                </a:moveTo>
                <a:cubicBezTo>
                  <a:pt x="8073098" y="465501"/>
                  <a:pt x="8088397" y="475657"/>
                  <a:pt x="8091794" y="489199"/>
                </a:cubicBezTo>
                <a:cubicBezTo>
                  <a:pt x="8095191" y="502741"/>
                  <a:pt x="8084999" y="512897"/>
                  <a:pt x="8069700" y="512897"/>
                </a:cubicBezTo>
                <a:cubicBezTo>
                  <a:pt x="8054389" y="512897"/>
                  <a:pt x="8039090" y="502741"/>
                  <a:pt x="8035681" y="489199"/>
                </a:cubicBezTo>
                <a:cubicBezTo>
                  <a:pt x="8032284" y="475657"/>
                  <a:pt x="8042487" y="465501"/>
                  <a:pt x="8057798" y="465501"/>
                </a:cubicBezTo>
                <a:close/>
                <a:moveTo>
                  <a:pt x="7977881" y="465501"/>
                </a:moveTo>
                <a:cubicBezTo>
                  <a:pt x="7993180" y="465501"/>
                  <a:pt x="8008480" y="475657"/>
                  <a:pt x="8011889" y="489199"/>
                </a:cubicBezTo>
                <a:cubicBezTo>
                  <a:pt x="8015286" y="502741"/>
                  <a:pt x="8005083" y="512897"/>
                  <a:pt x="7989784" y="512897"/>
                </a:cubicBezTo>
                <a:cubicBezTo>
                  <a:pt x="7974484" y="512897"/>
                  <a:pt x="7959184" y="502741"/>
                  <a:pt x="7955788" y="489199"/>
                </a:cubicBezTo>
                <a:cubicBezTo>
                  <a:pt x="7952390" y="475657"/>
                  <a:pt x="7962582" y="465501"/>
                  <a:pt x="7977881" y="465501"/>
                </a:cubicBezTo>
                <a:close/>
                <a:moveTo>
                  <a:pt x="7897987" y="465501"/>
                </a:moveTo>
                <a:cubicBezTo>
                  <a:pt x="7914986" y="465501"/>
                  <a:pt x="7930285" y="475657"/>
                  <a:pt x="7931983" y="489199"/>
                </a:cubicBezTo>
                <a:cubicBezTo>
                  <a:pt x="7935392" y="502741"/>
                  <a:pt x="7925189" y="512897"/>
                  <a:pt x="7909890" y="512897"/>
                </a:cubicBezTo>
                <a:cubicBezTo>
                  <a:pt x="7894590" y="512897"/>
                  <a:pt x="7879291" y="502741"/>
                  <a:pt x="7875882" y="489199"/>
                </a:cubicBezTo>
                <a:cubicBezTo>
                  <a:pt x="7872486" y="475657"/>
                  <a:pt x="7882688" y="465501"/>
                  <a:pt x="7897987" y="465501"/>
                </a:cubicBezTo>
                <a:close/>
                <a:moveTo>
                  <a:pt x="7816361" y="465501"/>
                </a:moveTo>
                <a:cubicBezTo>
                  <a:pt x="7831671" y="465501"/>
                  <a:pt x="7846971" y="475657"/>
                  <a:pt x="7850368" y="489199"/>
                </a:cubicBezTo>
                <a:cubicBezTo>
                  <a:pt x="7853777" y="502741"/>
                  <a:pt x="7843574" y="512897"/>
                  <a:pt x="7828275" y="512897"/>
                </a:cubicBezTo>
                <a:cubicBezTo>
                  <a:pt x="7812963" y="512897"/>
                  <a:pt x="7797664" y="502741"/>
                  <a:pt x="7794267" y="489199"/>
                </a:cubicBezTo>
                <a:cubicBezTo>
                  <a:pt x="7790858" y="475657"/>
                  <a:pt x="7801062" y="465501"/>
                  <a:pt x="7816361" y="465501"/>
                </a:cubicBezTo>
                <a:close/>
                <a:moveTo>
                  <a:pt x="7738166" y="465501"/>
                </a:moveTo>
                <a:cubicBezTo>
                  <a:pt x="7753478" y="465501"/>
                  <a:pt x="7767078" y="475657"/>
                  <a:pt x="7770475" y="489199"/>
                </a:cubicBezTo>
                <a:cubicBezTo>
                  <a:pt x="7773871" y="502741"/>
                  <a:pt x="7763680" y="512897"/>
                  <a:pt x="7748380" y="512897"/>
                </a:cubicBezTo>
                <a:cubicBezTo>
                  <a:pt x="7733070" y="512897"/>
                  <a:pt x="7717771" y="502741"/>
                  <a:pt x="7716072" y="489199"/>
                </a:cubicBezTo>
                <a:cubicBezTo>
                  <a:pt x="7712663" y="475657"/>
                  <a:pt x="7722867" y="465501"/>
                  <a:pt x="7738166" y="465501"/>
                </a:cubicBezTo>
                <a:close/>
                <a:moveTo>
                  <a:pt x="7658259" y="465501"/>
                </a:moveTo>
                <a:cubicBezTo>
                  <a:pt x="7673559" y="465501"/>
                  <a:pt x="7688860" y="475657"/>
                  <a:pt x="7690558" y="489199"/>
                </a:cubicBezTo>
                <a:cubicBezTo>
                  <a:pt x="7693955" y="502741"/>
                  <a:pt x="7683763" y="512897"/>
                  <a:pt x="7666765" y="512897"/>
                </a:cubicBezTo>
                <a:cubicBezTo>
                  <a:pt x="7651466" y="512897"/>
                  <a:pt x="7636156" y="502741"/>
                  <a:pt x="7634455" y="489199"/>
                </a:cubicBezTo>
                <a:cubicBezTo>
                  <a:pt x="7631058" y="475657"/>
                  <a:pt x="7641263" y="465501"/>
                  <a:pt x="7658259" y="465501"/>
                </a:cubicBezTo>
                <a:close/>
                <a:moveTo>
                  <a:pt x="4404419" y="465501"/>
                </a:moveTo>
                <a:cubicBezTo>
                  <a:pt x="4419721" y="467194"/>
                  <a:pt x="4429927" y="477350"/>
                  <a:pt x="4428223" y="489199"/>
                </a:cubicBezTo>
                <a:cubicBezTo>
                  <a:pt x="4426530" y="502741"/>
                  <a:pt x="4411212" y="512897"/>
                  <a:pt x="4395913" y="512897"/>
                </a:cubicBezTo>
                <a:cubicBezTo>
                  <a:pt x="4380606" y="512897"/>
                  <a:pt x="4370420" y="502741"/>
                  <a:pt x="4372116" y="489199"/>
                </a:cubicBezTo>
                <a:cubicBezTo>
                  <a:pt x="4375511" y="475657"/>
                  <a:pt x="4389109" y="465501"/>
                  <a:pt x="4404419" y="465501"/>
                </a:cubicBezTo>
                <a:close/>
                <a:moveTo>
                  <a:pt x="4324513" y="465501"/>
                </a:moveTo>
                <a:cubicBezTo>
                  <a:pt x="4339818" y="465501"/>
                  <a:pt x="4350015" y="477350"/>
                  <a:pt x="4348310" y="489199"/>
                </a:cubicBezTo>
                <a:cubicBezTo>
                  <a:pt x="4344913" y="502741"/>
                  <a:pt x="4331301" y="512897"/>
                  <a:pt x="4316018" y="512897"/>
                </a:cubicBezTo>
                <a:cubicBezTo>
                  <a:pt x="4300706" y="512897"/>
                  <a:pt x="4290516" y="502741"/>
                  <a:pt x="4292210" y="489199"/>
                </a:cubicBezTo>
                <a:cubicBezTo>
                  <a:pt x="4295621" y="475657"/>
                  <a:pt x="4309227" y="465501"/>
                  <a:pt x="4324513" y="465501"/>
                </a:cubicBezTo>
                <a:close/>
                <a:moveTo>
                  <a:pt x="4246317" y="465501"/>
                </a:moveTo>
                <a:cubicBezTo>
                  <a:pt x="4261617" y="465501"/>
                  <a:pt x="4271806" y="477350"/>
                  <a:pt x="4268410" y="489199"/>
                </a:cubicBezTo>
                <a:cubicBezTo>
                  <a:pt x="4265016" y="502741"/>
                  <a:pt x="4251414" y="512897"/>
                  <a:pt x="4236117" y="512897"/>
                </a:cubicBezTo>
                <a:cubicBezTo>
                  <a:pt x="4220814" y="512897"/>
                  <a:pt x="4210610" y="502741"/>
                  <a:pt x="4214008" y="489199"/>
                </a:cubicBezTo>
                <a:cubicBezTo>
                  <a:pt x="4217418" y="475657"/>
                  <a:pt x="4231020" y="465501"/>
                  <a:pt x="4246317" y="465501"/>
                </a:cubicBezTo>
                <a:close/>
                <a:moveTo>
                  <a:pt x="4166401" y="465501"/>
                </a:moveTo>
                <a:cubicBezTo>
                  <a:pt x="4181700" y="465501"/>
                  <a:pt x="4191887" y="477350"/>
                  <a:pt x="4188491" y="489199"/>
                </a:cubicBezTo>
                <a:cubicBezTo>
                  <a:pt x="4185098" y="502741"/>
                  <a:pt x="4171490" y="512897"/>
                  <a:pt x="4154495" y="512897"/>
                </a:cubicBezTo>
                <a:cubicBezTo>
                  <a:pt x="4139188" y="512897"/>
                  <a:pt x="4128990" y="502741"/>
                  <a:pt x="4132380" y="489199"/>
                </a:cubicBezTo>
                <a:cubicBezTo>
                  <a:pt x="4135791" y="475657"/>
                  <a:pt x="4149406" y="465501"/>
                  <a:pt x="4166401" y="465501"/>
                </a:cubicBezTo>
                <a:close/>
                <a:moveTo>
                  <a:pt x="7583451" y="463806"/>
                </a:moveTo>
                <a:cubicBezTo>
                  <a:pt x="7598762" y="465499"/>
                  <a:pt x="7612351" y="475655"/>
                  <a:pt x="7615761" y="487505"/>
                </a:cubicBezTo>
                <a:cubicBezTo>
                  <a:pt x="7619156" y="501046"/>
                  <a:pt x="7607257" y="511203"/>
                  <a:pt x="7591958" y="511203"/>
                </a:cubicBezTo>
                <a:cubicBezTo>
                  <a:pt x="7576653" y="511203"/>
                  <a:pt x="7561351" y="501046"/>
                  <a:pt x="7559654" y="487505"/>
                </a:cubicBezTo>
                <a:cubicBezTo>
                  <a:pt x="7557953" y="473963"/>
                  <a:pt x="7568163" y="463806"/>
                  <a:pt x="7583451" y="463806"/>
                </a:cubicBezTo>
                <a:close/>
                <a:moveTo>
                  <a:pt x="7503565" y="463806"/>
                </a:moveTo>
                <a:cubicBezTo>
                  <a:pt x="7518864" y="463806"/>
                  <a:pt x="7534163" y="475655"/>
                  <a:pt x="7535863" y="487505"/>
                </a:cubicBezTo>
                <a:cubicBezTo>
                  <a:pt x="7537561" y="501046"/>
                  <a:pt x="7527370" y="511203"/>
                  <a:pt x="7512073" y="511203"/>
                </a:cubicBezTo>
                <a:cubicBezTo>
                  <a:pt x="7496773" y="511203"/>
                  <a:pt x="7481460" y="501046"/>
                  <a:pt x="7479766" y="487505"/>
                </a:cubicBezTo>
                <a:cubicBezTo>
                  <a:pt x="7478050" y="473963"/>
                  <a:pt x="7488257" y="463806"/>
                  <a:pt x="7503565" y="463806"/>
                </a:cubicBezTo>
                <a:close/>
                <a:moveTo>
                  <a:pt x="7423661" y="463806"/>
                </a:moveTo>
                <a:cubicBezTo>
                  <a:pt x="7438961" y="463806"/>
                  <a:pt x="7454261" y="475655"/>
                  <a:pt x="7455957" y="487505"/>
                </a:cubicBezTo>
                <a:cubicBezTo>
                  <a:pt x="7457656" y="501046"/>
                  <a:pt x="7447449" y="511203"/>
                  <a:pt x="7432158" y="511203"/>
                </a:cubicBezTo>
                <a:cubicBezTo>
                  <a:pt x="7416856" y="511203"/>
                  <a:pt x="7401558" y="501046"/>
                  <a:pt x="7399857" y="487505"/>
                </a:cubicBezTo>
                <a:cubicBezTo>
                  <a:pt x="7398161" y="473963"/>
                  <a:pt x="7408363" y="463806"/>
                  <a:pt x="7423661" y="463806"/>
                </a:cubicBezTo>
                <a:close/>
                <a:moveTo>
                  <a:pt x="7345443" y="463806"/>
                </a:moveTo>
                <a:cubicBezTo>
                  <a:pt x="7360741" y="463806"/>
                  <a:pt x="7374342" y="473963"/>
                  <a:pt x="7377739" y="487505"/>
                </a:cubicBezTo>
                <a:cubicBezTo>
                  <a:pt x="7379450" y="501046"/>
                  <a:pt x="7369245" y="511203"/>
                  <a:pt x="7353950" y="511203"/>
                </a:cubicBezTo>
                <a:cubicBezTo>
                  <a:pt x="7338634" y="511203"/>
                  <a:pt x="7325047" y="501046"/>
                  <a:pt x="7321637" y="487505"/>
                </a:cubicBezTo>
                <a:cubicBezTo>
                  <a:pt x="7319938" y="473963"/>
                  <a:pt x="7330143" y="463806"/>
                  <a:pt x="7345443" y="463806"/>
                </a:cubicBezTo>
                <a:close/>
                <a:moveTo>
                  <a:pt x="7265546" y="463806"/>
                </a:moveTo>
                <a:cubicBezTo>
                  <a:pt x="7280845" y="463806"/>
                  <a:pt x="7296156" y="473963"/>
                  <a:pt x="7297856" y="487505"/>
                </a:cubicBezTo>
                <a:cubicBezTo>
                  <a:pt x="7299555" y="501046"/>
                  <a:pt x="7289349" y="511203"/>
                  <a:pt x="7274051" y="511203"/>
                </a:cubicBezTo>
                <a:cubicBezTo>
                  <a:pt x="7258752" y="511203"/>
                  <a:pt x="7245137" y="501046"/>
                  <a:pt x="7241742" y="487505"/>
                </a:cubicBezTo>
                <a:cubicBezTo>
                  <a:pt x="7240043" y="473963"/>
                  <a:pt x="7250234" y="463806"/>
                  <a:pt x="7265546" y="463806"/>
                </a:cubicBezTo>
                <a:close/>
                <a:moveTo>
                  <a:pt x="7187327" y="463806"/>
                </a:moveTo>
                <a:cubicBezTo>
                  <a:pt x="7202623" y="463806"/>
                  <a:pt x="7216226" y="473963"/>
                  <a:pt x="7217924" y="487505"/>
                </a:cubicBezTo>
                <a:cubicBezTo>
                  <a:pt x="7219625" y="501046"/>
                  <a:pt x="7209420" y="511203"/>
                  <a:pt x="7194122" y="511203"/>
                </a:cubicBezTo>
                <a:cubicBezTo>
                  <a:pt x="7178821" y="511203"/>
                  <a:pt x="7165219" y="501046"/>
                  <a:pt x="7163521" y="487505"/>
                </a:cubicBezTo>
                <a:cubicBezTo>
                  <a:pt x="7161821" y="473963"/>
                  <a:pt x="7172025" y="463806"/>
                  <a:pt x="7187327" y="463806"/>
                </a:cubicBezTo>
                <a:close/>
                <a:moveTo>
                  <a:pt x="7107425" y="463806"/>
                </a:moveTo>
                <a:cubicBezTo>
                  <a:pt x="7122722" y="463806"/>
                  <a:pt x="7136331" y="473963"/>
                  <a:pt x="7138029" y="487505"/>
                </a:cubicBezTo>
                <a:cubicBezTo>
                  <a:pt x="7139728" y="501046"/>
                  <a:pt x="7129537" y="511203"/>
                  <a:pt x="7114228" y="511203"/>
                </a:cubicBezTo>
                <a:cubicBezTo>
                  <a:pt x="7098935" y="511203"/>
                  <a:pt x="7085335" y="501046"/>
                  <a:pt x="7083640" y="487505"/>
                </a:cubicBezTo>
                <a:cubicBezTo>
                  <a:pt x="7081929" y="473963"/>
                  <a:pt x="7092130" y="463806"/>
                  <a:pt x="7107425" y="463806"/>
                </a:cubicBezTo>
                <a:close/>
                <a:moveTo>
                  <a:pt x="7027545" y="463806"/>
                </a:moveTo>
                <a:cubicBezTo>
                  <a:pt x="7042840" y="463806"/>
                  <a:pt x="7056440" y="473963"/>
                  <a:pt x="7058141" y="487505"/>
                </a:cubicBezTo>
                <a:cubicBezTo>
                  <a:pt x="7059847" y="501046"/>
                  <a:pt x="7047950" y="511203"/>
                  <a:pt x="7032649" y="511203"/>
                </a:cubicBezTo>
                <a:cubicBezTo>
                  <a:pt x="7017354" y="511203"/>
                  <a:pt x="7003746" y="501046"/>
                  <a:pt x="7002048" y="487505"/>
                </a:cubicBezTo>
                <a:cubicBezTo>
                  <a:pt x="7000336" y="473963"/>
                  <a:pt x="7012249" y="463806"/>
                  <a:pt x="7027545" y="463806"/>
                </a:cubicBezTo>
                <a:close/>
                <a:moveTo>
                  <a:pt x="6947656" y="463806"/>
                </a:moveTo>
                <a:cubicBezTo>
                  <a:pt x="6962954" y="463806"/>
                  <a:pt x="6976551" y="473963"/>
                  <a:pt x="6978249" y="487505"/>
                </a:cubicBezTo>
                <a:cubicBezTo>
                  <a:pt x="6979947" y="501046"/>
                  <a:pt x="6968045" y="511203"/>
                  <a:pt x="6952750" y="511203"/>
                </a:cubicBezTo>
                <a:cubicBezTo>
                  <a:pt x="6937454" y="511203"/>
                  <a:pt x="6923854" y="501046"/>
                  <a:pt x="6922159" y="487505"/>
                </a:cubicBezTo>
                <a:cubicBezTo>
                  <a:pt x="6920458" y="473963"/>
                  <a:pt x="6932360" y="463806"/>
                  <a:pt x="6947656" y="463806"/>
                </a:cubicBezTo>
                <a:close/>
                <a:moveTo>
                  <a:pt x="6869452" y="463806"/>
                </a:moveTo>
                <a:cubicBezTo>
                  <a:pt x="6884758" y="463806"/>
                  <a:pt x="6898358" y="473963"/>
                  <a:pt x="6900053" y="487505"/>
                </a:cubicBezTo>
                <a:cubicBezTo>
                  <a:pt x="6901754" y="501046"/>
                  <a:pt x="6889854" y="511203"/>
                  <a:pt x="6874545" y="511203"/>
                </a:cubicBezTo>
                <a:cubicBezTo>
                  <a:pt x="6859248" y="511203"/>
                  <a:pt x="6845651" y="501046"/>
                  <a:pt x="6843957" y="487505"/>
                </a:cubicBezTo>
                <a:cubicBezTo>
                  <a:pt x="6842256" y="473963"/>
                  <a:pt x="6854158" y="463806"/>
                  <a:pt x="6869452" y="463806"/>
                </a:cubicBezTo>
                <a:close/>
                <a:moveTo>
                  <a:pt x="6789605" y="463806"/>
                </a:moveTo>
                <a:cubicBezTo>
                  <a:pt x="6806568" y="463806"/>
                  <a:pt x="6820167" y="473963"/>
                  <a:pt x="6820167" y="487505"/>
                </a:cubicBezTo>
                <a:cubicBezTo>
                  <a:pt x="6821862" y="501046"/>
                  <a:pt x="6809966" y="511203"/>
                  <a:pt x="6794669" y="511203"/>
                </a:cubicBezTo>
                <a:cubicBezTo>
                  <a:pt x="6779402" y="511203"/>
                  <a:pt x="6765805" y="501046"/>
                  <a:pt x="6764106" y="487505"/>
                </a:cubicBezTo>
                <a:cubicBezTo>
                  <a:pt x="6762411" y="473963"/>
                  <a:pt x="6774311" y="463806"/>
                  <a:pt x="6789605" y="463806"/>
                </a:cubicBezTo>
                <a:close/>
                <a:moveTo>
                  <a:pt x="6711401" y="463806"/>
                </a:moveTo>
                <a:cubicBezTo>
                  <a:pt x="6726697" y="463806"/>
                  <a:pt x="6740297" y="473963"/>
                  <a:pt x="6741993" y="487505"/>
                </a:cubicBezTo>
                <a:cubicBezTo>
                  <a:pt x="6743697" y="501046"/>
                  <a:pt x="6731793" y="511203"/>
                  <a:pt x="6716497" y="511203"/>
                </a:cubicBezTo>
                <a:cubicBezTo>
                  <a:pt x="6701201" y="511203"/>
                  <a:pt x="6687601" y="501046"/>
                  <a:pt x="6685910" y="487505"/>
                </a:cubicBezTo>
                <a:cubicBezTo>
                  <a:pt x="6684206" y="473963"/>
                  <a:pt x="6696102" y="463806"/>
                  <a:pt x="6711401" y="463806"/>
                </a:cubicBezTo>
                <a:close/>
                <a:moveTo>
                  <a:pt x="6549922" y="463806"/>
                </a:moveTo>
                <a:cubicBezTo>
                  <a:pt x="6563519" y="463806"/>
                  <a:pt x="6577117" y="473963"/>
                  <a:pt x="6578814" y="487505"/>
                </a:cubicBezTo>
                <a:cubicBezTo>
                  <a:pt x="6580517" y="501046"/>
                  <a:pt x="6568623" y="511203"/>
                  <a:pt x="6553330" y="511203"/>
                </a:cubicBezTo>
                <a:cubicBezTo>
                  <a:pt x="6538032" y="511203"/>
                  <a:pt x="6524435" y="501046"/>
                  <a:pt x="6524435" y="487505"/>
                </a:cubicBezTo>
                <a:cubicBezTo>
                  <a:pt x="6524435" y="473963"/>
                  <a:pt x="6534627" y="463806"/>
                  <a:pt x="6549922" y="463806"/>
                </a:cubicBezTo>
                <a:close/>
                <a:moveTo>
                  <a:pt x="6470028" y="463806"/>
                </a:moveTo>
                <a:cubicBezTo>
                  <a:pt x="6485327" y="463806"/>
                  <a:pt x="6498924" y="473963"/>
                  <a:pt x="6498924" y="487505"/>
                </a:cubicBezTo>
                <a:cubicBezTo>
                  <a:pt x="6498924" y="501046"/>
                  <a:pt x="6488732" y="511203"/>
                  <a:pt x="6471737" y="511203"/>
                </a:cubicBezTo>
                <a:cubicBezTo>
                  <a:pt x="6456430" y="511203"/>
                  <a:pt x="6442840" y="501046"/>
                  <a:pt x="6442840" y="487505"/>
                </a:cubicBezTo>
                <a:cubicBezTo>
                  <a:pt x="6442840" y="473963"/>
                  <a:pt x="6454728" y="463806"/>
                  <a:pt x="6470028" y="463806"/>
                </a:cubicBezTo>
                <a:close/>
                <a:moveTo>
                  <a:pt x="6391830" y="463806"/>
                </a:moveTo>
                <a:cubicBezTo>
                  <a:pt x="6407135" y="463806"/>
                  <a:pt x="6420737" y="473963"/>
                  <a:pt x="6420737" y="487505"/>
                </a:cubicBezTo>
                <a:cubicBezTo>
                  <a:pt x="6420737" y="501046"/>
                  <a:pt x="6408828" y="511203"/>
                  <a:pt x="6393529" y="511203"/>
                </a:cubicBezTo>
                <a:cubicBezTo>
                  <a:pt x="6378236" y="511203"/>
                  <a:pt x="6364636" y="501046"/>
                  <a:pt x="6364636" y="487505"/>
                </a:cubicBezTo>
                <a:cubicBezTo>
                  <a:pt x="6364636" y="473963"/>
                  <a:pt x="6376534" y="463806"/>
                  <a:pt x="6391830" y="463806"/>
                </a:cubicBezTo>
                <a:close/>
                <a:moveTo>
                  <a:pt x="6311943" y="463806"/>
                </a:moveTo>
                <a:cubicBezTo>
                  <a:pt x="6327239" y="463806"/>
                  <a:pt x="6340837" y="473963"/>
                  <a:pt x="6340837" y="487505"/>
                </a:cubicBezTo>
                <a:cubicBezTo>
                  <a:pt x="6340837" y="501046"/>
                  <a:pt x="6328934" y="511203"/>
                  <a:pt x="6313638" y="511203"/>
                </a:cubicBezTo>
                <a:cubicBezTo>
                  <a:pt x="6298342" y="511203"/>
                  <a:pt x="6284748" y="501046"/>
                  <a:pt x="6284748" y="487505"/>
                </a:cubicBezTo>
                <a:cubicBezTo>
                  <a:pt x="6284748" y="473963"/>
                  <a:pt x="6296651" y="463806"/>
                  <a:pt x="6311943" y="463806"/>
                </a:cubicBezTo>
                <a:close/>
                <a:moveTo>
                  <a:pt x="6233738" y="463806"/>
                </a:moveTo>
                <a:cubicBezTo>
                  <a:pt x="6249039" y="463806"/>
                  <a:pt x="6260938" y="473963"/>
                  <a:pt x="6262634" y="487505"/>
                </a:cubicBezTo>
                <a:cubicBezTo>
                  <a:pt x="6262634" y="501046"/>
                  <a:pt x="6250738" y="511203"/>
                  <a:pt x="6235436" y="511203"/>
                </a:cubicBezTo>
                <a:cubicBezTo>
                  <a:pt x="6220137" y="511203"/>
                  <a:pt x="6206548" y="501046"/>
                  <a:pt x="6206548" y="487505"/>
                </a:cubicBezTo>
                <a:cubicBezTo>
                  <a:pt x="6206548" y="473963"/>
                  <a:pt x="6218443" y="463806"/>
                  <a:pt x="6233738" y="463806"/>
                </a:cubicBezTo>
                <a:close/>
                <a:moveTo>
                  <a:pt x="6152146" y="463806"/>
                </a:moveTo>
                <a:cubicBezTo>
                  <a:pt x="6167440" y="463806"/>
                  <a:pt x="6181048" y="473963"/>
                  <a:pt x="6181048" y="487505"/>
                </a:cubicBezTo>
                <a:cubicBezTo>
                  <a:pt x="6181048" y="501046"/>
                  <a:pt x="6169144" y="511203"/>
                  <a:pt x="6153841" y="511203"/>
                </a:cubicBezTo>
                <a:cubicBezTo>
                  <a:pt x="6138549" y="511203"/>
                  <a:pt x="6124948" y="501046"/>
                  <a:pt x="6124948" y="487505"/>
                </a:cubicBezTo>
                <a:cubicBezTo>
                  <a:pt x="6124948" y="473963"/>
                  <a:pt x="6136848" y="463806"/>
                  <a:pt x="6152146" y="463806"/>
                </a:cubicBezTo>
                <a:close/>
                <a:moveTo>
                  <a:pt x="6072255" y="463806"/>
                </a:moveTo>
                <a:cubicBezTo>
                  <a:pt x="6087555" y="463806"/>
                  <a:pt x="6101152" y="473963"/>
                  <a:pt x="6101152" y="487505"/>
                </a:cubicBezTo>
                <a:cubicBezTo>
                  <a:pt x="6101152" y="501046"/>
                  <a:pt x="6089247" y="511203"/>
                  <a:pt x="6073952" y="511203"/>
                </a:cubicBezTo>
                <a:cubicBezTo>
                  <a:pt x="6058648" y="511203"/>
                  <a:pt x="6045045" y="501046"/>
                  <a:pt x="6045045" y="487505"/>
                </a:cubicBezTo>
                <a:cubicBezTo>
                  <a:pt x="6045045" y="473963"/>
                  <a:pt x="6056949" y="463806"/>
                  <a:pt x="6072255" y="463806"/>
                </a:cubicBezTo>
                <a:close/>
                <a:moveTo>
                  <a:pt x="5995778" y="463806"/>
                </a:moveTo>
                <a:cubicBezTo>
                  <a:pt x="6009369" y="463806"/>
                  <a:pt x="6022956" y="473963"/>
                  <a:pt x="6022956" y="487505"/>
                </a:cubicBezTo>
                <a:cubicBezTo>
                  <a:pt x="6022956" y="501046"/>
                  <a:pt x="6011068" y="511203"/>
                  <a:pt x="5995778" y="511203"/>
                </a:cubicBezTo>
                <a:cubicBezTo>
                  <a:pt x="5980475" y="511203"/>
                  <a:pt x="5968578" y="501046"/>
                  <a:pt x="5968578" y="487505"/>
                </a:cubicBezTo>
                <a:cubicBezTo>
                  <a:pt x="5968578" y="473963"/>
                  <a:pt x="5980475" y="463806"/>
                  <a:pt x="5995778" y="463806"/>
                </a:cubicBezTo>
                <a:close/>
                <a:moveTo>
                  <a:pt x="5915896" y="463806"/>
                </a:moveTo>
                <a:cubicBezTo>
                  <a:pt x="5931195" y="463806"/>
                  <a:pt x="5943084" y="473963"/>
                  <a:pt x="5943084" y="487505"/>
                </a:cubicBezTo>
                <a:cubicBezTo>
                  <a:pt x="5943084" y="501046"/>
                  <a:pt x="5931195" y="511203"/>
                  <a:pt x="5914188" y="511203"/>
                </a:cubicBezTo>
                <a:cubicBezTo>
                  <a:pt x="5898883" y="511203"/>
                  <a:pt x="5886985" y="501046"/>
                  <a:pt x="5886985" y="487505"/>
                </a:cubicBezTo>
                <a:cubicBezTo>
                  <a:pt x="5886985" y="473963"/>
                  <a:pt x="5898883" y="463806"/>
                  <a:pt x="5915896" y="463806"/>
                </a:cubicBezTo>
                <a:close/>
                <a:moveTo>
                  <a:pt x="5118349" y="463806"/>
                </a:moveTo>
                <a:cubicBezTo>
                  <a:pt x="5133656" y="463806"/>
                  <a:pt x="5145547" y="475655"/>
                  <a:pt x="5143845" y="487505"/>
                </a:cubicBezTo>
                <a:cubicBezTo>
                  <a:pt x="5142146" y="501046"/>
                  <a:pt x="5128538" y="511203"/>
                  <a:pt x="5113236" y="511203"/>
                </a:cubicBezTo>
                <a:cubicBezTo>
                  <a:pt x="5097925" y="511203"/>
                  <a:pt x="5086003" y="501046"/>
                  <a:pt x="5087714" y="487505"/>
                </a:cubicBezTo>
                <a:cubicBezTo>
                  <a:pt x="5089412" y="473963"/>
                  <a:pt x="5103038" y="463806"/>
                  <a:pt x="5118349" y="463806"/>
                </a:cubicBezTo>
                <a:close/>
                <a:moveTo>
                  <a:pt x="5038377" y="463806"/>
                </a:moveTo>
                <a:cubicBezTo>
                  <a:pt x="5053692" y="463806"/>
                  <a:pt x="5065594" y="475655"/>
                  <a:pt x="5063901" y="487505"/>
                </a:cubicBezTo>
                <a:cubicBezTo>
                  <a:pt x="5062208" y="501046"/>
                  <a:pt x="5048600" y="511203"/>
                  <a:pt x="5033286" y="511203"/>
                </a:cubicBezTo>
                <a:cubicBezTo>
                  <a:pt x="5017990" y="511203"/>
                  <a:pt x="5006083" y="501046"/>
                  <a:pt x="5007770" y="487505"/>
                </a:cubicBezTo>
                <a:cubicBezTo>
                  <a:pt x="5009485" y="473963"/>
                  <a:pt x="5023077" y="463806"/>
                  <a:pt x="5038377" y="463806"/>
                </a:cubicBezTo>
                <a:close/>
                <a:moveTo>
                  <a:pt x="4965298" y="463806"/>
                </a:moveTo>
                <a:cubicBezTo>
                  <a:pt x="4980592" y="463806"/>
                  <a:pt x="4992476" y="475655"/>
                  <a:pt x="4990778" y="487505"/>
                </a:cubicBezTo>
                <a:cubicBezTo>
                  <a:pt x="4989076" y="501046"/>
                  <a:pt x="4975494" y="511203"/>
                  <a:pt x="4960198" y="511203"/>
                </a:cubicBezTo>
                <a:cubicBezTo>
                  <a:pt x="4944913" y="511203"/>
                  <a:pt x="4933013" y="501046"/>
                  <a:pt x="4934706" y="487505"/>
                </a:cubicBezTo>
                <a:cubicBezTo>
                  <a:pt x="4936406" y="473963"/>
                  <a:pt x="4950005" y="463806"/>
                  <a:pt x="4965298" y="463806"/>
                </a:cubicBezTo>
                <a:close/>
                <a:moveTo>
                  <a:pt x="3052661" y="460422"/>
                </a:moveTo>
                <a:cubicBezTo>
                  <a:pt x="3066263" y="462115"/>
                  <a:pt x="3074757" y="472272"/>
                  <a:pt x="3071360" y="484121"/>
                </a:cubicBezTo>
                <a:cubicBezTo>
                  <a:pt x="3066263" y="497662"/>
                  <a:pt x="3050963" y="507819"/>
                  <a:pt x="3035662" y="507819"/>
                </a:cubicBezTo>
                <a:cubicBezTo>
                  <a:pt x="3020362" y="507819"/>
                  <a:pt x="3011855" y="497662"/>
                  <a:pt x="3016953" y="484121"/>
                </a:cubicBezTo>
                <a:cubicBezTo>
                  <a:pt x="3022061" y="470579"/>
                  <a:pt x="3037361" y="460422"/>
                  <a:pt x="3052661" y="460422"/>
                </a:cubicBezTo>
                <a:close/>
                <a:moveTo>
                  <a:pt x="2972738" y="460422"/>
                </a:moveTo>
                <a:cubicBezTo>
                  <a:pt x="2988041" y="460422"/>
                  <a:pt x="2996544" y="472272"/>
                  <a:pt x="2991438" y="484121"/>
                </a:cubicBezTo>
                <a:cubicBezTo>
                  <a:pt x="2986341" y="497662"/>
                  <a:pt x="2971038" y="507819"/>
                  <a:pt x="2954044" y="507819"/>
                </a:cubicBezTo>
                <a:cubicBezTo>
                  <a:pt x="2938733" y="507819"/>
                  <a:pt x="2930229" y="497662"/>
                  <a:pt x="2935324" y="484121"/>
                </a:cubicBezTo>
                <a:cubicBezTo>
                  <a:pt x="2940433" y="470579"/>
                  <a:pt x="2957440" y="460422"/>
                  <a:pt x="2972738" y="460422"/>
                </a:cubicBezTo>
                <a:close/>
                <a:moveTo>
                  <a:pt x="2892836" y="460422"/>
                </a:moveTo>
                <a:cubicBezTo>
                  <a:pt x="2908134" y="460422"/>
                  <a:pt x="2916625" y="472272"/>
                  <a:pt x="2911531" y="484121"/>
                </a:cubicBezTo>
                <a:cubicBezTo>
                  <a:pt x="2906435" y="497662"/>
                  <a:pt x="2889427" y="507819"/>
                  <a:pt x="2874129" y="507819"/>
                </a:cubicBezTo>
                <a:cubicBezTo>
                  <a:pt x="2858831" y="507819"/>
                  <a:pt x="2850340" y="497662"/>
                  <a:pt x="2855434" y="484121"/>
                </a:cubicBezTo>
                <a:cubicBezTo>
                  <a:pt x="2860529" y="470579"/>
                  <a:pt x="2877538" y="460422"/>
                  <a:pt x="2892836" y="460422"/>
                </a:cubicBezTo>
                <a:close/>
                <a:moveTo>
                  <a:pt x="2812937" y="460422"/>
                </a:moveTo>
                <a:cubicBezTo>
                  <a:pt x="2828239" y="460422"/>
                  <a:pt x="2836742" y="472272"/>
                  <a:pt x="2831634" y="484121"/>
                </a:cubicBezTo>
                <a:cubicBezTo>
                  <a:pt x="2826539" y="497662"/>
                  <a:pt x="2809540" y="507819"/>
                  <a:pt x="2794225" y="507819"/>
                </a:cubicBezTo>
                <a:cubicBezTo>
                  <a:pt x="2778926" y="507819"/>
                  <a:pt x="2770421" y="497662"/>
                  <a:pt x="2775529" y="484121"/>
                </a:cubicBezTo>
                <a:cubicBezTo>
                  <a:pt x="2780625" y="470579"/>
                  <a:pt x="2797638" y="460422"/>
                  <a:pt x="2812937" y="460422"/>
                </a:cubicBezTo>
                <a:close/>
                <a:moveTo>
                  <a:pt x="2733016" y="460422"/>
                </a:moveTo>
                <a:cubicBezTo>
                  <a:pt x="2748315" y="460422"/>
                  <a:pt x="2756808" y="470579"/>
                  <a:pt x="2751712" y="484121"/>
                </a:cubicBezTo>
                <a:cubicBezTo>
                  <a:pt x="2746616" y="497662"/>
                  <a:pt x="2729608" y="507819"/>
                  <a:pt x="2714309" y="507819"/>
                </a:cubicBezTo>
                <a:cubicBezTo>
                  <a:pt x="2698996" y="507819"/>
                  <a:pt x="2690504" y="497662"/>
                  <a:pt x="2695600" y="484121"/>
                </a:cubicBezTo>
                <a:cubicBezTo>
                  <a:pt x="2700708" y="470579"/>
                  <a:pt x="2717717" y="460422"/>
                  <a:pt x="2733016" y="460422"/>
                </a:cubicBezTo>
                <a:close/>
                <a:moveTo>
                  <a:pt x="2658239" y="460422"/>
                </a:moveTo>
                <a:cubicBezTo>
                  <a:pt x="2673537" y="460422"/>
                  <a:pt x="2682042" y="470579"/>
                  <a:pt x="2676935" y="484121"/>
                </a:cubicBezTo>
                <a:cubicBezTo>
                  <a:pt x="2671839" y="497662"/>
                  <a:pt x="2654841" y="507819"/>
                  <a:pt x="2639542" y="507819"/>
                </a:cubicBezTo>
                <a:cubicBezTo>
                  <a:pt x="2624243" y="507819"/>
                  <a:pt x="2615738" y="497662"/>
                  <a:pt x="2620834" y="484121"/>
                </a:cubicBezTo>
                <a:cubicBezTo>
                  <a:pt x="2625942" y="470579"/>
                  <a:pt x="2642940" y="460422"/>
                  <a:pt x="2658239" y="460422"/>
                </a:cubicBezTo>
                <a:close/>
                <a:moveTo>
                  <a:pt x="2578322" y="460422"/>
                </a:moveTo>
                <a:cubicBezTo>
                  <a:pt x="2595332" y="460422"/>
                  <a:pt x="2602126" y="470579"/>
                  <a:pt x="2597030" y="484121"/>
                </a:cubicBezTo>
                <a:cubicBezTo>
                  <a:pt x="2591923" y="497662"/>
                  <a:pt x="2574925" y="507819"/>
                  <a:pt x="2559614" y="507819"/>
                </a:cubicBezTo>
                <a:cubicBezTo>
                  <a:pt x="2544314" y="507819"/>
                  <a:pt x="2535823" y="497662"/>
                  <a:pt x="2540918" y="484121"/>
                </a:cubicBezTo>
                <a:cubicBezTo>
                  <a:pt x="2546013" y="470579"/>
                  <a:pt x="2563011" y="460422"/>
                  <a:pt x="2578322" y="460422"/>
                </a:cubicBezTo>
                <a:close/>
                <a:moveTo>
                  <a:pt x="2500128" y="460422"/>
                </a:moveTo>
                <a:cubicBezTo>
                  <a:pt x="2513717" y="460422"/>
                  <a:pt x="2522222" y="470579"/>
                  <a:pt x="2517126" y="484121"/>
                </a:cubicBezTo>
                <a:cubicBezTo>
                  <a:pt x="2512018" y="497662"/>
                  <a:pt x="2495021" y="507819"/>
                  <a:pt x="2479721" y="507819"/>
                </a:cubicBezTo>
                <a:cubicBezTo>
                  <a:pt x="2464410" y="507819"/>
                  <a:pt x="2455917" y="497662"/>
                  <a:pt x="2462711" y="484121"/>
                </a:cubicBezTo>
                <a:cubicBezTo>
                  <a:pt x="2467807" y="470579"/>
                  <a:pt x="2484829" y="460422"/>
                  <a:pt x="2500128" y="460422"/>
                </a:cubicBezTo>
                <a:close/>
                <a:moveTo>
                  <a:pt x="2420212" y="460422"/>
                </a:moveTo>
                <a:cubicBezTo>
                  <a:pt x="2433813" y="460422"/>
                  <a:pt x="2442306" y="470579"/>
                  <a:pt x="2437210" y="484121"/>
                </a:cubicBezTo>
                <a:cubicBezTo>
                  <a:pt x="2432114" y="497662"/>
                  <a:pt x="2415104" y="507819"/>
                  <a:pt x="2398107" y="507819"/>
                </a:cubicBezTo>
                <a:cubicBezTo>
                  <a:pt x="2382807" y="507819"/>
                  <a:pt x="2374314" y="497662"/>
                  <a:pt x="2381109" y="484121"/>
                </a:cubicBezTo>
                <a:cubicBezTo>
                  <a:pt x="2386205" y="470579"/>
                  <a:pt x="2403214" y="460422"/>
                  <a:pt x="2420212" y="460422"/>
                </a:cubicBezTo>
                <a:close/>
                <a:moveTo>
                  <a:pt x="2340308" y="460422"/>
                </a:moveTo>
                <a:cubicBezTo>
                  <a:pt x="2355608" y="460422"/>
                  <a:pt x="2362425" y="470579"/>
                  <a:pt x="2357318" y="484121"/>
                </a:cubicBezTo>
                <a:cubicBezTo>
                  <a:pt x="2352210" y="497662"/>
                  <a:pt x="2333514" y="507819"/>
                  <a:pt x="2318214" y="507819"/>
                </a:cubicBezTo>
                <a:cubicBezTo>
                  <a:pt x="2302915" y="507819"/>
                  <a:pt x="2294410" y="497662"/>
                  <a:pt x="2301217" y="484121"/>
                </a:cubicBezTo>
                <a:cubicBezTo>
                  <a:pt x="2306313" y="470579"/>
                  <a:pt x="2325009" y="460422"/>
                  <a:pt x="2340308" y="460422"/>
                </a:cubicBezTo>
                <a:close/>
                <a:moveTo>
                  <a:pt x="2260399" y="460422"/>
                </a:moveTo>
                <a:cubicBezTo>
                  <a:pt x="2275698" y="460422"/>
                  <a:pt x="2284203" y="470579"/>
                  <a:pt x="2277397" y="484121"/>
                </a:cubicBezTo>
                <a:cubicBezTo>
                  <a:pt x="2270602" y="497662"/>
                  <a:pt x="2253592" y="507819"/>
                  <a:pt x="2238293" y="507819"/>
                </a:cubicBezTo>
                <a:cubicBezTo>
                  <a:pt x="2222982" y="507819"/>
                  <a:pt x="2214490" y="497662"/>
                  <a:pt x="2221285" y="484121"/>
                </a:cubicBezTo>
                <a:cubicBezTo>
                  <a:pt x="2228091" y="470579"/>
                  <a:pt x="2245099" y="460422"/>
                  <a:pt x="2260399" y="460422"/>
                </a:cubicBezTo>
                <a:close/>
                <a:moveTo>
                  <a:pt x="2182193" y="460422"/>
                </a:moveTo>
                <a:cubicBezTo>
                  <a:pt x="2197493" y="460422"/>
                  <a:pt x="2204299" y="470579"/>
                  <a:pt x="2199191" y="484121"/>
                </a:cubicBezTo>
                <a:cubicBezTo>
                  <a:pt x="2192397" y="497662"/>
                  <a:pt x="2175399" y="507819"/>
                  <a:pt x="2160100" y="507819"/>
                </a:cubicBezTo>
                <a:cubicBezTo>
                  <a:pt x="2144801" y="507819"/>
                  <a:pt x="2136296" y="497662"/>
                  <a:pt x="2143090" y="484121"/>
                </a:cubicBezTo>
                <a:cubicBezTo>
                  <a:pt x="2149896" y="470579"/>
                  <a:pt x="2166894" y="460422"/>
                  <a:pt x="2182193" y="460422"/>
                </a:cubicBezTo>
                <a:close/>
                <a:moveTo>
                  <a:pt x="2100591" y="460422"/>
                </a:moveTo>
                <a:cubicBezTo>
                  <a:pt x="2115891" y="460422"/>
                  <a:pt x="2124383" y="470579"/>
                  <a:pt x="2117588" y="484121"/>
                </a:cubicBezTo>
                <a:cubicBezTo>
                  <a:pt x="2110783" y="497662"/>
                  <a:pt x="2093785" y="507819"/>
                  <a:pt x="2078486" y="507819"/>
                </a:cubicBezTo>
                <a:cubicBezTo>
                  <a:pt x="2063186" y="507819"/>
                  <a:pt x="2056392" y="497662"/>
                  <a:pt x="2061488" y="484121"/>
                </a:cubicBezTo>
                <a:cubicBezTo>
                  <a:pt x="2068294" y="470579"/>
                  <a:pt x="2085292" y="460422"/>
                  <a:pt x="2100591" y="460422"/>
                </a:cubicBezTo>
                <a:close/>
                <a:moveTo>
                  <a:pt x="2020675" y="460422"/>
                </a:moveTo>
                <a:cubicBezTo>
                  <a:pt x="2037672" y="460422"/>
                  <a:pt x="2044478" y="470579"/>
                  <a:pt x="2037672" y="484121"/>
                </a:cubicBezTo>
                <a:cubicBezTo>
                  <a:pt x="2030877" y="497662"/>
                  <a:pt x="2013881" y="507819"/>
                  <a:pt x="1998570" y="507819"/>
                </a:cubicBezTo>
                <a:cubicBezTo>
                  <a:pt x="1983270" y="507819"/>
                  <a:pt x="1976464" y="497662"/>
                  <a:pt x="1981572" y="484121"/>
                </a:cubicBezTo>
                <a:cubicBezTo>
                  <a:pt x="1988366" y="470579"/>
                  <a:pt x="2005363" y="460422"/>
                  <a:pt x="2020675" y="460422"/>
                </a:cubicBezTo>
                <a:close/>
                <a:moveTo>
                  <a:pt x="1944167" y="460422"/>
                </a:moveTo>
                <a:cubicBezTo>
                  <a:pt x="1957768" y="460422"/>
                  <a:pt x="1964574" y="470579"/>
                  <a:pt x="1959478" y="484121"/>
                </a:cubicBezTo>
                <a:cubicBezTo>
                  <a:pt x="1952672" y="497662"/>
                  <a:pt x="1935675" y="507819"/>
                  <a:pt x="1920375" y="507819"/>
                </a:cubicBezTo>
                <a:cubicBezTo>
                  <a:pt x="1905077" y="507819"/>
                  <a:pt x="1898270" y="497662"/>
                  <a:pt x="1905077" y="484121"/>
                </a:cubicBezTo>
                <a:cubicBezTo>
                  <a:pt x="1911871" y="470579"/>
                  <a:pt x="1928868" y="460422"/>
                  <a:pt x="1944167" y="460422"/>
                </a:cubicBezTo>
                <a:close/>
                <a:moveTo>
                  <a:pt x="1862539" y="460422"/>
                </a:moveTo>
                <a:cubicBezTo>
                  <a:pt x="1876140" y="460422"/>
                  <a:pt x="1882946" y="470579"/>
                  <a:pt x="1876140" y="484121"/>
                </a:cubicBezTo>
                <a:cubicBezTo>
                  <a:pt x="1869346" y="497662"/>
                  <a:pt x="1852336" y="507819"/>
                  <a:pt x="1837037" y="507819"/>
                </a:cubicBezTo>
                <a:cubicBezTo>
                  <a:pt x="1821738" y="507819"/>
                  <a:pt x="1814943" y="497662"/>
                  <a:pt x="1821738" y="484121"/>
                </a:cubicBezTo>
                <a:cubicBezTo>
                  <a:pt x="1828544" y="470579"/>
                  <a:pt x="1845542" y="460422"/>
                  <a:pt x="1862539" y="460422"/>
                </a:cubicBezTo>
                <a:close/>
                <a:moveTo>
                  <a:pt x="1780949" y="460422"/>
                </a:moveTo>
                <a:cubicBezTo>
                  <a:pt x="1796248" y="460422"/>
                  <a:pt x="1803043" y="470579"/>
                  <a:pt x="1796248" y="484121"/>
                </a:cubicBezTo>
                <a:cubicBezTo>
                  <a:pt x="1789454" y="497662"/>
                  <a:pt x="1770746" y="507819"/>
                  <a:pt x="1755446" y="507819"/>
                </a:cubicBezTo>
                <a:cubicBezTo>
                  <a:pt x="1740135" y="507819"/>
                  <a:pt x="1733341" y="497662"/>
                  <a:pt x="1740135" y="484121"/>
                </a:cubicBezTo>
                <a:cubicBezTo>
                  <a:pt x="1746941" y="470579"/>
                  <a:pt x="1765650" y="460422"/>
                  <a:pt x="1780949" y="460422"/>
                </a:cubicBezTo>
                <a:close/>
                <a:moveTo>
                  <a:pt x="1702743" y="460422"/>
                </a:moveTo>
                <a:cubicBezTo>
                  <a:pt x="1718042" y="460422"/>
                  <a:pt x="1724848" y="470579"/>
                  <a:pt x="1718042" y="484121"/>
                </a:cubicBezTo>
                <a:cubicBezTo>
                  <a:pt x="1711248" y="497662"/>
                  <a:pt x="1692551" y="507819"/>
                  <a:pt x="1677240" y="507819"/>
                </a:cubicBezTo>
                <a:cubicBezTo>
                  <a:pt x="1661942" y="507819"/>
                  <a:pt x="1655146" y="497662"/>
                  <a:pt x="1661942" y="484121"/>
                </a:cubicBezTo>
                <a:cubicBezTo>
                  <a:pt x="1668748" y="470579"/>
                  <a:pt x="1687443" y="460422"/>
                  <a:pt x="1702743" y="460422"/>
                </a:cubicBezTo>
                <a:close/>
                <a:moveTo>
                  <a:pt x="1622823" y="460422"/>
                </a:moveTo>
                <a:cubicBezTo>
                  <a:pt x="1638123" y="460422"/>
                  <a:pt x="1644929" y="470579"/>
                  <a:pt x="1638123" y="484121"/>
                </a:cubicBezTo>
                <a:cubicBezTo>
                  <a:pt x="1631317" y="497662"/>
                  <a:pt x="1612620" y="507819"/>
                  <a:pt x="1597322" y="507819"/>
                </a:cubicBezTo>
                <a:cubicBezTo>
                  <a:pt x="1582022" y="507819"/>
                  <a:pt x="1575228" y="497662"/>
                  <a:pt x="1582022" y="484121"/>
                </a:cubicBezTo>
                <a:cubicBezTo>
                  <a:pt x="1588816" y="470579"/>
                  <a:pt x="1607524" y="460422"/>
                  <a:pt x="1622823" y="460422"/>
                </a:cubicBezTo>
                <a:close/>
                <a:moveTo>
                  <a:pt x="1542932" y="460422"/>
                </a:moveTo>
                <a:cubicBezTo>
                  <a:pt x="1558231" y="460422"/>
                  <a:pt x="1565037" y="470579"/>
                  <a:pt x="1558231" y="484121"/>
                </a:cubicBezTo>
                <a:cubicBezTo>
                  <a:pt x="1551436" y="497662"/>
                  <a:pt x="1532740" y="507819"/>
                  <a:pt x="1517429" y="507819"/>
                </a:cubicBezTo>
                <a:cubicBezTo>
                  <a:pt x="1502130" y="507819"/>
                  <a:pt x="1495323" y="497662"/>
                  <a:pt x="1502130" y="484121"/>
                </a:cubicBezTo>
                <a:cubicBezTo>
                  <a:pt x="1508924" y="470579"/>
                  <a:pt x="1527632" y="460422"/>
                  <a:pt x="1542932" y="460422"/>
                </a:cubicBezTo>
                <a:close/>
                <a:moveTo>
                  <a:pt x="1461315" y="458728"/>
                </a:moveTo>
                <a:cubicBezTo>
                  <a:pt x="1476626" y="460421"/>
                  <a:pt x="1483420" y="470577"/>
                  <a:pt x="1476626" y="482426"/>
                </a:cubicBezTo>
                <a:cubicBezTo>
                  <a:pt x="1469819" y="495968"/>
                  <a:pt x="1451123" y="506124"/>
                  <a:pt x="1435824" y="506124"/>
                </a:cubicBezTo>
                <a:cubicBezTo>
                  <a:pt x="1420525" y="506124"/>
                  <a:pt x="1413718" y="495968"/>
                  <a:pt x="1420525" y="482426"/>
                </a:cubicBezTo>
                <a:cubicBezTo>
                  <a:pt x="1427319" y="468884"/>
                  <a:pt x="1446015" y="458728"/>
                  <a:pt x="1461315" y="458728"/>
                </a:cubicBezTo>
                <a:close/>
                <a:moveTo>
                  <a:pt x="1383107" y="458728"/>
                </a:moveTo>
                <a:cubicBezTo>
                  <a:pt x="1396720" y="460421"/>
                  <a:pt x="1403526" y="470577"/>
                  <a:pt x="1396720" y="482426"/>
                </a:cubicBezTo>
                <a:cubicBezTo>
                  <a:pt x="1389914" y="495968"/>
                  <a:pt x="1371205" y="506124"/>
                  <a:pt x="1355906" y="506124"/>
                </a:cubicBezTo>
                <a:cubicBezTo>
                  <a:pt x="1340607" y="506124"/>
                  <a:pt x="1333812" y="495968"/>
                  <a:pt x="1342307" y="482426"/>
                </a:cubicBezTo>
                <a:cubicBezTo>
                  <a:pt x="1350810" y="468884"/>
                  <a:pt x="1367809" y="458728"/>
                  <a:pt x="1383107" y="458728"/>
                </a:cubicBezTo>
                <a:close/>
                <a:moveTo>
                  <a:pt x="1303202" y="458728"/>
                </a:moveTo>
                <a:cubicBezTo>
                  <a:pt x="1318502" y="460421"/>
                  <a:pt x="1323598" y="470577"/>
                  <a:pt x="1316803" y="482426"/>
                </a:cubicBezTo>
                <a:cubicBezTo>
                  <a:pt x="1309997" y="495968"/>
                  <a:pt x="1291300" y="506124"/>
                  <a:pt x="1275989" y="506124"/>
                </a:cubicBezTo>
                <a:cubicBezTo>
                  <a:pt x="1260690" y="506124"/>
                  <a:pt x="1253884" y="495968"/>
                  <a:pt x="1262389" y="482426"/>
                </a:cubicBezTo>
                <a:cubicBezTo>
                  <a:pt x="1269183" y="468884"/>
                  <a:pt x="1287891" y="458728"/>
                  <a:pt x="1303202" y="458728"/>
                </a:cubicBezTo>
                <a:close/>
                <a:moveTo>
                  <a:pt x="1219911" y="458728"/>
                </a:moveTo>
                <a:cubicBezTo>
                  <a:pt x="1235210" y="460421"/>
                  <a:pt x="1242005" y="470577"/>
                  <a:pt x="1233512" y="482426"/>
                </a:cubicBezTo>
                <a:cubicBezTo>
                  <a:pt x="1226706" y="495968"/>
                  <a:pt x="1206310" y="506124"/>
                  <a:pt x="1191011" y="506124"/>
                </a:cubicBezTo>
                <a:cubicBezTo>
                  <a:pt x="1175698" y="506124"/>
                  <a:pt x="1168897" y="495968"/>
                  <a:pt x="1177398" y="482426"/>
                </a:cubicBezTo>
                <a:cubicBezTo>
                  <a:pt x="1185904" y="468884"/>
                  <a:pt x="1204612" y="458728"/>
                  <a:pt x="1219911" y="458728"/>
                </a:cubicBezTo>
                <a:close/>
                <a:moveTo>
                  <a:pt x="1139997" y="458728"/>
                </a:moveTo>
                <a:cubicBezTo>
                  <a:pt x="1155296" y="460421"/>
                  <a:pt x="1162096" y="470577"/>
                  <a:pt x="1153596" y="482426"/>
                </a:cubicBezTo>
                <a:cubicBezTo>
                  <a:pt x="1145097" y="495968"/>
                  <a:pt x="1126397" y="506124"/>
                  <a:pt x="1111097" y="506124"/>
                </a:cubicBezTo>
                <a:cubicBezTo>
                  <a:pt x="1095796" y="506124"/>
                  <a:pt x="1088997" y="495968"/>
                  <a:pt x="1097497" y="482426"/>
                </a:cubicBezTo>
                <a:cubicBezTo>
                  <a:pt x="1105997" y="468884"/>
                  <a:pt x="1124697" y="458728"/>
                  <a:pt x="1139997" y="458728"/>
                </a:cubicBezTo>
                <a:close/>
                <a:moveTo>
                  <a:pt x="1061786" y="458728"/>
                </a:moveTo>
                <a:cubicBezTo>
                  <a:pt x="1077086" y="460421"/>
                  <a:pt x="1082188" y="470577"/>
                  <a:pt x="1075387" y="482426"/>
                </a:cubicBezTo>
                <a:cubicBezTo>
                  <a:pt x="1066885" y="495968"/>
                  <a:pt x="1048185" y="506124"/>
                  <a:pt x="1032882" y="506124"/>
                </a:cubicBezTo>
                <a:cubicBezTo>
                  <a:pt x="1017582" y="506124"/>
                  <a:pt x="1010782" y="495968"/>
                  <a:pt x="1019282" y="482426"/>
                </a:cubicBezTo>
                <a:cubicBezTo>
                  <a:pt x="1027783" y="468884"/>
                  <a:pt x="1046484" y="458728"/>
                  <a:pt x="1061786" y="458728"/>
                </a:cubicBezTo>
                <a:close/>
                <a:moveTo>
                  <a:pt x="981885" y="458728"/>
                </a:moveTo>
                <a:cubicBezTo>
                  <a:pt x="997186" y="458728"/>
                  <a:pt x="1003986" y="470577"/>
                  <a:pt x="995486" y="482426"/>
                </a:cubicBezTo>
                <a:cubicBezTo>
                  <a:pt x="986985" y="495968"/>
                  <a:pt x="968284" y="506124"/>
                  <a:pt x="952982" y="506124"/>
                </a:cubicBezTo>
                <a:cubicBezTo>
                  <a:pt x="937682" y="506124"/>
                  <a:pt x="930880" y="495968"/>
                  <a:pt x="939381" y="482426"/>
                </a:cubicBezTo>
                <a:cubicBezTo>
                  <a:pt x="947883" y="468884"/>
                  <a:pt x="966584" y="458728"/>
                  <a:pt x="981885" y="458728"/>
                </a:cubicBezTo>
                <a:close/>
                <a:moveTo>
                  <a:pt x="3787115" y="401176"/>
                </a:moveTo>
                <a:cubicBezTo>
                  <a:pt x="3800715" y="401176"/>
                  <a:pt x="3810920" y="413025"/>
                  <a:pt x="3807523" y="424874"/>
                </a:cubicBezTo>
                <a:cubicBezTo>
                  <a:pt x="3804124" y="438416"/>
                  <a:pt x="3788814" y="448572"/>
                  <a:pt x="3773513" y="448572"/>
                </a:cubicBezTo>
                <a:cubicBezTo>
                  <a:pt x="3758203" y="448572"/>
                  <a:pt x="3748012" y="438416"/>
                  <a:pt x="3753107" y="424874"/>
                </a:cubicBezTo>
                <a:cubicBezTo>
                  <a:pt x="3756505" y="411332"/>
                  <a:pt x="3771804" y="401176"/>
                  <a:pt x="3787115" y="401176"/>
                </a:cubicBezTo>
                <a:close/>
                <a:moveTo>
                  <a:pt x="3705499" y="401176"/>
                </a:moveTo>
                <a:cubicBezTo>
                  <a:pt x="3719100" y="401176"/>
                  <a:pt x="3729302" y="411332"/>
                  <a:pt x="3725906" y="424874"/>
                </a:cubicBezTo>
                <a:cubicBezTo>
                  <a:pt x="3722509" y="438416"/>
                  <a:pt x="3707209" y="448572"/>
                  <a:pt x="3691909" y="448572"/>
                </a:cubicBezTo>
                <a:cubicBezTo>
                  <a:pt x="3676610" y="448572"/>
                  <a:pt x="3666408" y="438416"/>
                  <a:pt x="3671504" y="424874"/>
                </a:cubicBezTo>
                <a:cubicBezTo>
                  <a:pt x="3674901" y="411332"/>
                  <a:pt x="3690200" y="401176"/>
                  <a:pt x="3705499" y="401176"/>
                </a:cubicBezTo>
                <a:close/>
                <a:moveTo>
                  <a:pt x="10563786" y="399482"/>
                </a:moveTo>
                <a:cubicBezTo>
                  <a:pt x="10579085" y="399482"/>
                  <a:pt x="10597794" y="409638"/>
                  <a:pt x="10604600" y="423180"/>
                </a:cubicBezTo>
                <a:cubicBezTo>
                  <a:pt x="10611395" y="436722"/>
                  <a:pt x="10606299" y="446878"/>
                  <a:pt x="10590987" y="446878"/>
                </a:cubicBezTo>
                <a:cubicBezTo>
                  <a:pt x="10575688" y="446878"/>
                  <a:pt x="10556980" y="436722"/>
                  <a:pt x="10550185" y="423180"/>
                </a:cubicBezTo>
                <a:cubicBezTo>
                  <a:pt x="10543380" y="409638"/>
                  <a:pt x="10548487" y="399482"/>
                  <a:pt x="10563786" y="399482"/>
                </a:cubicBezTo>
                <a:close/>
                <a:moveTo>
                  <a:pt x="10485579" y="399482"/>
                </a:moveTo>
                <a:cubicBezTo>
                  <a:pt x="10500878" y="399482"/>
                  <a:pt x="10519575" y="409638"/>
                  <a:pt x="10526381" y="423180"/>
                </a:cubicBezTo>
                <a:cubicBezTo>
                  <a:pt x="10533175" y="436722"/>
                  <a:pt x="10528080" y="446878"/>
                  <a:pt x="10512781" y="446878"/>
                </a:cubicBezTo>
                <a:cubicBezTo>
                  <a:pt x="10497481" y="446878"/>
                  <a:pt x="10478785" y="436722"/>
                  <a:pt x="10471978" y="423180"/>
                </a:cubicBezTo>
                <a:cubicBezTo>
                  <a:pt x="10465184" y="409638"/>
                  <a:pt x="10471978" y="399482"/>
                  <a:pt x="10485579" y="399482"/>
                </a:cubicBezTo>
                <a:close/>
                <a:moveTo>
                  <a:pt x="10409071" y="399482"/>
                </a:moveTo>
                <a:cubicBezTo>
                  <a:pt x="10424382" y="399482"/>
                  <a:pt x="10443078" y="409638"/>
                  <a:pt x="10449873" y="423180"/>
                </a:cubicBezTo>
                <a:cubicBezTo>
                  <a:pt x="10456679" y="436722"/>
                  <a:pt x="10449873" y="446878"/>
                  <a:pt x="10434574" y="446878"/>
                </a:cubicBezTo>
                <a:cubicBezTo>
                  <a:pt x="10419275" y="446878"/>
                  <a:pt x="10400578" y="436722"/>
                  <a:pt x="10393771" y="423180"/>
                </a:cubicBezTo>
                <a:cubicBezTo>
                  <a:pt x="10386977" y="409638"/>
                  <a:pt x="10393771" y="399482"/>
                  <a:pt x="10409071" y="399482"/>
                </a:cubicBezTo>
                <a:close/>
                <a:moveTo>
                  <a:pt x="10330865" y="399482"/>
                </a:moveTo>
                <a:cubicBezTo>
                  <a:pt x="10346176" y="399482"/>
                  <a:pt x="10363174" y="409638"/>
                  <a:pt x="10371667" y="423180"/>
                </a:cubicBezTo>
                <a:cubicBezTo>
                  <a:pt x="10378473" y="436722"/>
                  <a:pt x="10371667" y="446878"/>
                  <a:pt x="10356368" y="446878"/>
                </a:cubicBezTo>
                <a:cubicBezTo>
                  <a:pt x="10341069" y="446878"/>
                  <a:pt x="10322360" y="436722"/>
                  <a:pt x="10315565" y="423180"/>
                </a:cubicBezTo>
                <a:cubicBezTo>
                  <a:pt x="10308760" y="409638"/>
                  <a:pt x="10315565" y="399482"/>
                  <a:pt x="10330865" y="399482"/>
                </a:cubicBezTo>
                <a:close/>
                <a:moveTo>
                  <a:pt x="10250959" y="399482"/>
                </a:moveTo>
                <a:cubicBezTo>
                  <a:pt x="10266258" y="399482"/>
                  <a:pt x="10284966" y="409638"/>
                  <a:pt x="10291761" y="423180"/>
                </a:cubicBezTo>
                <a:cubicBezTo>
                  <a:pt x="10298555" y="436722"/>
                  <a:pt x="10291761" y="446878"/>
                  <a:pt x="10276461" y="446878"/>
                </a:cubicBezTo>
                <a:cubicBezTo>
                  <a:pt x="10261162" y="446878"/>
                  <a:pt x="10242466" y="436722"/>
                  <a:pt x="10235659" y="423180"/>
                </a:cubicBezTo>
                <a:cubicBezTo>
                  <a:pt x="10228865" y="409638"/>
                  <a:pt x="10235659" y="399482"/>
                  <a:pt x="10250959" y="399482"/>
                </a:cubicBezTo>
                <a:close/>
                <a:moveTo>
                  <a:pt x="10172765" y="399482"/>
                </a:moveTo>
                <a:cubicBezTo>
                  <a:pt x="10188064" y="399482"/>
                  <a:pt x="10206772" y="409638"/>
                  <a:pt x="10213566" y="423180"/>
                </a:cubicBezTo>
                <a:cubicBezTo>
                  <a:pt x="10220373" y="436722"/>
                  <a:pt x="10213566" y="446878"/>
                  <a:pt x="10198267" y="446878"/>
                </a:cubicBezTo>
                <a:cubicBezTo>
                  <a:pt x="10182968" y="446878"/>
                  <a:pt x="10164271" y="436722"/>
                  <a:pt x="10157465" y="423180"/>
                </a:cubicBezTo>
                <a:cubicBezTo>
                  <a:pt x="10150671" y="409638"/>
                  <a:pt x="10157465" y="399482"/>
                  <a:pt x="10172765" y="399482"/>
                </a:cubicBezTo>
                <a:close/>
                <a:moveTo>
                  <a:pt x="10094558" y="399482"/>
                </a:moveTo>
                <a:cubicBezTo>
                  <a:pt x="10108159" y="399482"/>
                  <a:pt x="10126867" y="409638"/>
                  <a:pt x="10133661" y="423180"/>
                </a:cubicBezTo>
                <a:cubicBezTo>
                  <a:pt x="10140467" y="436722"/>
                  <a:pt x="10133661" y="446878"/>
                  <a:pt x="10118362" y="446878"/>
                </a:cubicBezTo>
                <a:cubicBezTo>
                  <a:pt x="10103063" y="446878"/>
                  <a:pt x="10086053" y="436722"/>
                  <a:pt x="10079246" y="423180"/>
                </a:cubicBezTo>
                <a:cubicBezTo>
                  <a:pt x="10072452" y="409638"/>
                  <a:pt x="10079246" y="399482"/>
                  <a:pt x="10094558" y="399482"/>
                </a:cubicBezTo>
                <a:close/>
                <a:moveTo>
                  <a:pt x="10014653" y="399482"/>
                </a:moveTo>
                <a:cubicBezTo>
                  <a:pt x="10029952" y="399482"/>
                  <a:pt x="10046950" y="409638"/>
                  <a:pt x="10053756" y="423180"/>
                </a:cubicBezTo>
                <a:cubicBezTo>
                  <a:pt x="10060551" y="436722"/>
                  <a:pt x="10053756" y="446878"/>
                  <a:pt x="10038457" y="446878"/>
                </a:cubicBezTo>
                <a:cubicBezTo>
                  <a:pt x="10023157" y="446878"/>
                  <a:pt x="10006148" y="436722"/>
                  <a:pt x="9999354" y="423180"/>
                </a:cubicBezTo>
                <a:cubicBezTo>
                  <a:pt x="9992559" y="409638"/>
                  <a:pt x="9999354" y="399482"/>
                  <a:pt x="10014653" y="399482"/>
                </a:cubicBezTo>
                <a:close/>
                <a:moveTo>
                  <a:pt x="9936434" y="399482"/>
                </a:moveTo>
                <a:cubicBezTo>
                  <a:pt x="9951733" y="399482"/>
                  <a:pt x="9968731" y="409638"/>
                  <a:pt x="9975537" y="423180"/>
                </a:cubicBezTo>
                <a:cubicBezTo>
                  <a:pt x="9982331" y="436722"/>
                  <a:pt x="9975537" y="446878"/>
                  <a:pt x="9960238" y="446878"/>
                </a:cubicBezTo>
                <a:cubicBezTo>
                  <a:pt x="9944939" y="446878"/>
                  <a:pt x="9927941" y="436722"/>
                  <a:pt x="9921134" y="423180"/>
                </a:cubicBezTo>
                <a:cubicBezTo>
                  <a:pt x="9914340" y="409638"/>
                  <a:pt x="9921134" y="399482"/>
                  <a:pt x="9936434" y="399482"/>
                </a:cubicBezTo>
                <a:close/>
                <a:moveTo>
                  <a:pt x="9858227" y="399482"/>
                </a:moveTo>
                <a:cubicBezTo>
                  <a:pt x="9873539" y="399482"/>
                  <a:pt x="9890536" y="409638"/>
                  <a:pt x="9897331" y="423180"/>
                </a:cubicBezTo>
                <a:cubicBezTo>
                  <a:pt x="9904137" y="436722"/>
                  <a:pt x="9895632" y="446878"/>
                  <a:pt x="9880333" y="446878"/>
                </a:cubicBezTo>
                <a:cubicBezTo>
                  <a:pt x="9865022" y="446878"/>
                  <a:pt x="9848024" y="436722"/>
                  <a:pt x="9841230" y="423180"/>
                </a:cubicBezTo>
                <a:cubicBezTo>
                  <a:pt x="9834423" y="409638"/>
                  <a:pt x="9842928" y="399482"/>
                  <a:pt x="9858227" y="399482"/>
                </a:cubicBezTo>
                <a:close/>
                <a:moveTo>
                  <a:pt x="9780032" y="399482"/>
                </a:moveTo>
                <a:cubicBezTo>
                  <a:pt x="9795332" y="399482"/>
                  <a:pt x="9812329" y="409638"/>
                  <a:pt x="9819124" y="423180"/>
                </a:cubicBezTo>
                <a:cubicBezTo>
                  <a:pt x="9825930" y="436722"/>
                  <a:pt x="9817425" y="446878"/>
                  <a:pt x="9802126" y="446878"/>
                </a:cubicBezTo>
                <a:cubicBezTo>
                  <a:pt x="9786827" y="446878"/>
                  <a:pt x="9769829" y="436722"/>
                  <a:pt x="9763035" y="423180"/>
                </a:cubicBezTo>
                <a:cubicBezTo>
                  <a:pt x="9756228" y="409638"/>
                  <a:pt x="9764733" y="399482"/>
                  <a:pt x="9780032" y="399482"/>
                </a:cubicBezTo>
                <a:close/>
                <a:moveTo>
                  <a:pt x="9700127" y="399482"/>
                </a:moveTo>
                <a:cubicBezTo>
                  <a:pt x="9715438" y="399482"/>
                  <a:pt x="9734134" y="409638"/>
                  <a:pt x="9739230" y="423180"/>
                </a:cubicBezTo>
                <a:cubicBezTo>
                  <a:pt x="9746036" y="436722"/>
                  <a:pt x="9737531" y="446878"/>
                  <a:pt x="9722232" y="446878"/>
                </a:cubicBezTo>
                <a:cubicBezTo>
                  <a:pt x="9706933" y="446878"/>
                  <a:pt x="9689935" y="436722"/>
                  <a:pt x="9683129" y="423180"/>
                </a:cubicBezTo>
                <a:cubicBezTo>
                  <a:pt x="9676334" y="409638"/>
                  <a:pt x="9684828" y="399482"/>
                  <a:pt x="9700127" y="399482"/>
                </a:cubicBezTo>
                <a:close/>
                <a:moveTo>
                  <a:pt x="9621909" y="399482"/>
                </a:moveTo>
                <a:cubicBezTo>
                  <a:pt x="9637220" y="399482"/>
                  <a:pt x="9654218" y="409638"/>
                  <a:pt x="9661024" y="423180"/>
                </a:cubicBezTo>
                <a:cubicBezTo>
                  <a:pt x="9667818" y="436722"/>
                  <a:pt x="9659325" y="446878"/>
                  <a:pt x="9644026" y="446878"/>
                </a:cubicBezTo>
                <a:cubicBezTo>
                  <a:pt x="9628727" y="446878"/>
                  <a:pt x="9611705" y="436722"/>
                  <a:pt x="9604911" y="423180"/>
                </a:cubicBezTo>
                <a:cubicBezTo>
                  <a:pt x="9599815" y="409638"/>
                  <a:pt x="9606609" y="399482"/>
                  <a:pt x="9621909" y="399482"/>
                </a:cubicBezTo>
                <a:close/>
                <a:moveTo>
                  <a:pt x="9543714" y="399482"/>
                </a:moveTo>
                <a:cubicBezTo>
                  <a:pt x="9557315" y="399482"/>
                  <a:pt x="9574312" y="409638"/>
                  <a:pt x="9581118" y="423180"/>
                </a:cubicBezTo>
                <a:cubicBezTo>
                  <a:pt x="9586214" y="436722"/>
                  <a:pt x="9579420" y="446878"/>
                  <a:pt x="9564121" y="446878"/>
                </a:cubicBezTo>
                <a:cubicBezTo>
                  <a:pt x="9548821" y="446878"/>
                  <a:pt x="9531811" y="436722"/>
                  <a:pt x="9526716" y="423180"/>
                </a:cubicBezTo>
                <a:cubicBezTo>
                  <a:pt x="9521620" y="409638"/>
                  <a:pt x="9528415" y="399482"/>
                  <a:pt x="9543714" y="399482"/>
                </a:cubicBezTo>
                <a:close/>
                <a:moveTo>
                  <a:pt x="9463796" y="399482"/>
                </a:moveTo>
                <a:cubicBezTo>
                  <a:pt x="9479095" y="399482"/>
                  <a:pt x="9496094" y="409638"/>
                  <a:pt x="9501189" y="423180"/>
                </a:cubicBezTo>
                <a:cubicBezTo>
                  <a:pt x="9506297" y="436722"/>
                  <a:pt x="9499491" y="446878"/>
                  <a:pt x="9484191" y="446878"/>
                </a:cubicBezTo>
                <a:cubicBezTo>
                  <a:pt x="9468892" y="446878"/>
                  <a:pt x="9451894" y="436722"/>
                  <a:pt x="9446799" y="423180"/>
                </a:cubicBezTo>
                <a:cubicBezTo>
                  <a:pt x="9441691" y="409638"/>
                  <a:pt x="9448497" y="399482"/>
                  <a:pt x="9463796" y="399482"/>
                </a:cubicBezTo>
                <a:close/>
                <a:moveTo>
                  <a:pt x="9385602" y="399482"/>
                </a:moveTo>
                <a:cubicBezTo>
                  <a:pt x="9400901" y="399482"/>
                  <a:pt x="9417899" y="409638"/>
                  <a:pt x="9423006" y="423180"/>
                </a:cubicBezTo>
                <a:cubicBezTo>
                  <a:pt x="9428102" y="436722"/>
                  <a:pt x="9421308" y="446878"/>
                  <a:pt x="9406008" y="446878"/>
                </a:cubicBezTo>
                <a:cubicBezTo>
                  <a:pt x="9390709" y="446878"/>
                  <a:pt x="9373712" y="436722"/>
                  <a:pt x="9368603" y="423180"/>
                </a:cubicBezTo>
                <a:cubicBezTo>
                  <a:pt x="9363496" y="409638"/>
                  <a:pt x="9370303" y="399482"/>
                  <a:pt x="9385602" y="399482"/>
                </a:cubicBezTo>
                <a:close/>
                <a:moveTo>
                  <a:pt x="9303987" y="399482"/>
                </a:moveTo>
                <a:cubicBezTo>
                  <a:pt x="9319286" y="399482"/>
                  <a:pt x="9336283" y="409638"/>
                  <a:pt x="9341391" y="423180"/>
                </a:cubicBezTo>
                <a:cubicBezTo>
                  <a:pt x="9346487" y="436722"/>
                  <a:pt x="9339681" y="446878"/>
                  <a:pt x="9322683" y="446878"/>
                </a:cubicBezTo>
                <a:cubicBezTo>
                  <a:pt x="9307383" y="446878"/>
                  <a:pt x="9290386" y="436722"/>
                  <a:pt x="9285290" y="423180"/>
                </a:cubicBezTo>
                <a:cubicBezTo>
                  <a:pt x="9280182" y="409638"/>
                  <a:pt x="9288687" y="399482"/>
                  <a:pt x="9303987" y="399482"/>
                </a:cubicBezTo>
                <a:close/>
                <a:moveTo>
                  <a:pt x="9224092" y="397793"/>
                </a:moveTo>
                <a:cubicBezTo>
                  <a:pt x="9241090" y="399486"/>
                  <a:pt x="9256389" y="409642"/>
                  <a:pt x="9261485" y="421491"/>
                </a:cubicBezTo>
                <a:cubicBezTo>
                  <a:pt x="9266581" y="435033"/>
                  <a:pt x="9258088" y="445189"/>
                  <a:pt x="9242789" y="445189"/>
                </a:cubicBezTo>
                <a:cubicBezTo>
                  <a:pt x="9227490" y="445189"/>
                  <a:pt x="9210492" y="435033"/>
                  <a:pt x="9205384" y="421491"/>
                </a:cubicBezTo>
                <a:cubicBezTo>
                  <a:pt x="9200288" y="407949"/>
                  <a:pt x="9208793" y="397793"/>
                  <a:pt x="9224092" y="397793"/>
                </a:cubicBezTo>
                <a:close/>
                <a:moveTo>
                  <a:pt x="9144163" y="397793"/>
                </a:moveTo>
                <a:cubicBezTo>
                  <a:pt x="9159462" y="399486"/>
                  <a:pt x="9176472" y="409642"/>
                  <a:pt x="9181580" y="421491"/>
                </a:cubicBezTo>
                <a:cubicBezTo>
                  <a:pt x="9186676" y="435033"/>
                  <a:pt x="9178182" y="445189"/>
                  <a:pt x="9162871" y="445189"/>
                </a:cubicBezTo>
                <a:cubicBezTo>
                  <a:pt x="9147561" y="445189"/>
                  <a:pt x="9130562" y="435033"/>
                  <a:pt x="9125466" y="421491"/>
                </a:cubicBezTo>
                <a:cubicBezTo>
                  <a:pt x="9120370" y="407949"/>
                  <a:pt x="9128864" y="397793"/>
                  <a:pt x="9144163" y="397793"/>
                </a:cubicBezTo>
                <a:close/>
                <a:moveTo>
                  <a:pt x="9065968" y="397793"/>
                </a:moveTo>
                <a:cubicBezTo>
                  <a:pt x="9081268" y="399486"/>
                  <a:pt x="9098266" y="409642"/>
                  <a:pt x="9103373" y="421491"/>
                </a:cubicBezTo>
                <a:cubicBezTo>
                  <a:pt x="9108469" y="435033"/>
                  <a:pt x="9099976" y="445189"/>
                  <a:pt x="9084677" y="445189"/>
                </a:cubicBezTo>
                <a:cubicBezTo>
                  <a:pt x="9069366" y="445189"/>
                  <a:pt x="9052368" y="435033"/>
                  <a:pt x="9047272" y="421491"/>
                </a:cubicBezTo>
                <a:cubicBezTo>
                  <a:pt x="9042177" y="407949"/>
                  <a:pt x="9050669" y="397793"/>
                  <a:pt x="9065968" y="397793"/>
                </a:cubicBezTo>
                <a:close/>
                <a:moveTo>
                  <a:pt x="8987750" y="397793"/>
                </a:moveTo>
                <a:cubicBezTo>
                  <a:pt x="9003061" y="399486"/>
                  <a:pt x="9020059" y="409642"/>
                  <a:pt x="9025155" y="421491"/>
                </a:cubicBezTo>
                <a:cubicBezTo>
                  <a:pt x="9030251" y="435033"/>
                  <a:pt x="9021757" y="445189"/>
                  <a:pt x="9006458" y="445189"/>
                </a:cubicBezTo>
                <a:cubicBezTo>
                  <a:pt x="8991159" y="445189"/>
                  <a:pt x="8974149" y="435033"/>
                  <a:pt x="8969053" y="421491"/>
                </a:cubicBezTo>
                <a:cubicBezTo>
                  <a:pt x="8963958" y="407949"/>
                  <a:pt x="8972451" y="397793"/>
                  <a:pt x="8987750" y="397793"/>
                </a:cubicBezTo>
                <a:close/>
                <a:moveTo>
                  <a:pt x="8909568" y="397793"/>
                </a:moveTo>
                <a:cubicBezTo>
                  <a:pt x="8924867" y="399486"/>
                  <a:pt x="8940166" y="409642"/>
                  <a:pt x="8945273" y="421491"/>
                </a:cubicBezTo>
                <a:cubicBezTo>
                  <a:pt x="8950369" y="435033"/>
                  <a:pt x="8941877" y="445189"/>
                  <a:pt x="8926577" y="445189"/>
                </a:cubicBezTo>
                <a:cubicBezTo>
                  <a:pt x="8911278" y="445189"/>
                  <a:pt x="8894257" y="435033"/>
                  <a:pt x="8890859" y="421491"/>
                </a:cubicBezTo>
                <a:cubicBezTo>
                  <a:pt x="8885763" y="407949"/>
                  <a:pt x="8894257" y="397793"/>
                  <a:pt x="8909568" y="397793"/>
                </a:cubicBezTo>
                <a:close/>
                <a:moveTo>
                  <a:pt x="8829662" y="397793"/>
                </a:moveTo>
                <a:cubicBezTo>
                  <a:pt x="8844961" y="399486"/>
                  <a:pt x="8861958" y="409642"/>
                  <a:pt x="8865367" y="421491"/>
                </a:cubicBezTo>
                <a:cubicBezTo>
                  <a:pt x="8870463" y="435033"/>
                  <a:pt x="8861958" y="445189"/>
                  <a:pt x="8846659" y="445189"/>
                </a:cubicBezTo>
                <a:cubicBezTo>
                  <a:pt x="8831360" y="445189"/>
                  <a:pt x="8814362" y="435033"/>
                  <a:pt x="8810965" y="421491"/>
                </a:cubicBezTo>
                <a:cubicBezTo>
                  <a:pt x="8805857" y="407949"/>
                  <a:pt x="8814362" y="397793"/>
                  <a:pt x="8829662" y="397793"/>
                </a:cubicBezTo>
                <a:close/>
                <a:moveTo>
                  <a:pt x="8751432" y="397793"/>
                </a:moveTo>
                <a:cubicBezTo>
                  <a:pt x="8766731" y="399486"/>
                  <a:pt x="8782042" y="409642"/>
                  <a:pt x="8787138" y="421491"/>
                </a:cubicBezTo>
                <a:cubicBezTo>
                  <a:pt x="8792246" y="435033"/>
                  <a:pt x="8783741" y="445189"/>
                  <a:pt x="8768441" y="445189"/>
                </a:cubicBezTo>
                <a:cubicBezTo>
                  <a:pt x="8753142" y="445189"/>
                  <a:pt x="8737843" y="435033"/>
                  <a:pt x="8732735" y="421491"/>
                </a:cubicBezTo>
                <a:cubicBezTo>
                  <a:pt x="8727640" y="407949"/>
                  <a:pt x="8737843" y="397793"/>
                  <a:pt x="8751432" y="397793"/>
                </a:cubicBezTo>
                <a:close/>
                <a:moveTo>
                  <a:pt x="8671561" y="397793"/>
                </a:moveTo>
                <a:cubicBezTo>
                  <a:pt x="8688559" y="399486"/>
                  <a:pt x="8703858" y="409642"/>
                  <a:pt x="8707256" y="421491"/>
                </a:cubicBezTo>
                <a:cubicBezTo>
                  <a:pt x="8712363" y="435033"/>
                  <a:pt x="8702160" y="445189"/>
                  <a:pt x="8686861" y="445189"/>
                </a:cubicBezTo>
                <a:cubicBezTo>
                  <a:pt x="8671561" y="445189"/>
                  <a:pt x="8656251" y="435033"/>
                  <a:pt x="8651142" y="421491"/>
                </a:cubicBezTo>
                <a:cubicBezTo>
                  <a:pt x="8646047" y="407949"/>
                  <a:pt x="8656251" y="397793"/>
                  <a:pt x="8671561" y="397793"/>
                </a:cubicBezTo>
                <a:close/>
                <a:moveTo>
                  <a:pt x="8591645" y="397793"/>
                </a:moveTo>
                <a:cubicBezTo>
                  <a:pt x="8606944" y="399486"/>
                  <a:pt x="8622243" y="409642"/>
                  <a:pt x="8627339" y="421491"/>
                </a:cubicBezTo>
                <a:cubicBezTo>
                  <a:pt x="8632447" y="435033"/>
                  <a:pt x="8622243" y="445189"/>
                  <a:pt x="8606944" y="445189"/>
                </a:cubicBezTo>
                <a:cubicBezTo>
                  <a:pt x="8591645" y="445189"/>
                  <a:pt x="8576345" y="435033"/>
                  <a:pt x="8571238" y="421491"/>
                </a:cubicBezTo>
                <a:cubicBezTo>
                  <a:pt x="8567840" y="407949"/>
                  <a:pt x="8576345" y="397793"/>
                  <a:pt x="8591645" y="397793"/>
                </a:cubicBezTo>
                <a:close/>
                <a:moveTo>
                  <a:pt x="8511716" y="397793"/>
                </a:moveTo>
                <a:cubicBezTo>
                  <a:pt x="8527015" y="397793"/>
                  <a:pt x="8542326" y="409642"/>
                  <a:pt x="8547434" y="421491"/>
                </a:cubicBezTo>
                <a:cubicBezTo>
                  <a:pt x="8550831" y="435033"/>
                  <a:pt x="8542338" y="445189"/>
                  <a:pt x="8527027" y="445189"/>
                </a:cubicBezTo>
                <a:cubicBezTo>
                  <a:pt x="8511716" y="445189"/>
                  <a:pt x="8496416" y="435033"/>
                  <a:pt x="8491320" y="421491"/>
                </a:cubicBezTo>
                <a:cubicBezTo>
                  <a:pt x="8487924" y="407949"/>
                  <a:pt x="8496416" y="397793"/>
                  <a:pt x="8511716" y="397793"/>
                </a:cubicBezTo>
                <a:close/>
                <a:moveTo>
                  <a:pt x="8433533" y="397793"/>
                </a:moveTo>
                <a:cubicBezTo>
                  <a:pt x="8448844" y="397793"/>
                  <a:pt x="8464143" y="409642"/>
                  <a:pt x="8469239" y="421491"/>
                </a:cubicBezTo>
                <a:cubicBezTo>
                  <a:pt x="8472636" y="435033"/>
                  <a:pt x="8464143" y="445189"/>
                  <a:pt x="8448844" y="445189"/>
                </a:cubicBezTo>
                <a:cubicBezTo>
                  <a:pt x="8433533" y="445189"/>
                  <a:pt x="8418222" y="435033"/>
                  <a:pt x="8413126" y="421491"/>
                </a:cubicBezTo>
                <a:cubicBezTo>
                  <a:pt x="8409728" y="407949"/>
                  <a:pt x="8418233" y="397793"/>
                  <a:pt x="8433533" y="397793"/>
                </a:cubicBezTo>
                <a:close/>
                <a:moveTo>
                  <a:pt x="8355314" y="397793"/>
                </a:moveTo>
                <a:cubicBezTo>
                  <a:pt x="8370613" y="397793"/>
                  <a:pt x="8385912" y="409642"/>
                  <a:pt x="8389310" y="421491"/>
                </a:cubicBezTo>
                <a:cubicBezTo>
                  <a:pt x="8392706" y="435033"/>
                  <a:pt x="8384214" y="445189"/>
                  <a:pt x="8368914" y="445189"/>
                </a:cubicBezTo>
                <a:cubicBezTo>
                  <a:pt x="8353615" y="445189"/>
                  <a:pt x="8338304" y="435033"/>
                  <a:pt x="8334907" y="421491"/>
                </a:cubicBezTo>
                <a:cubicBezTo>
                  <a:pt x="8331509" y="407949"/>
                  <a:pt x="8340014" y="397793"/>
                  <a:pt x="8355314" y="397793"/>
                </a:cubicBezTo>
                <a:close/>
                <a:moveTo>
                  <a:pt x="8277118" y="397793"/>
                </a:moveTo>
                <a:cubicBezTo>
                  <a:pt x="8292418" y="397793"/>
                  <a:pt x="8307718" y="409642"/>
                  <a:pt x="8311114" y="421491"/>
                </a:cubicBezTo>
                <a:cubicBezTo>
                  <a:pt x="8314512" y="435033"/>
                  <a:pt x="8306018" y="445189"/>
                  <a:pt x="8290719" y="445189"/>
                </a:cubicBezTo>
                <a:cubicBezTo>
                  <a:pt x="8275420" y="445189"/>
                  <a:pt x="8260121" y="435033"/>
                  <a:pt x="8256712" y="421491"/>
                </a:cubicBezTo>
                <a:cubicBezTo>
                  <a:pt x="8253315" y="407949"/>
                  <a:pt x="8261819" y="397793"/>
                  <a:pt x="8277118" y="397793"/>
                </a:cubicBezTo>
                <a:close/>
                <a:moveTo>
                  <a:pt x="8198912" y="397793"/>
                </a:moveTo>
                <a:cubicBezTo>
                  <a:pt x="8214212" y="397793"/>
                  <a:pt x="8229511" y="409642"/>
                  <a:pt x="8232908" y="421491"/>
                </a:cubicBezTo>
                <a:cubicBezTo>
                  <a:pt x="8236306" y="435033"/>
                  <a:pt x="8227812" y="445189"/>
                  <a:pt x="8212513" y="445189"/>
                </a:cubicBezTo>
                <a:cubicBezTo>
                  <a:pt x="8197214" y="445189"/>
                  <a:pt x="8181903" y="435033"/>
                  <a:pt x="8178494" y="421491"/>
                </a:cubicBezTo>
                <a:cubicBezTo>
                  <a:pt x="8175096" y="407949"/>
                  <a:pt x="8183601" y="397793"/>
                  <a:pt x="8198912" y="397793"/>
                </a:cubicBezTo>
                <a:close/>
                <a:moveTo>
                  <a:pt x="8120706" y="397793"/>
                </a:moveTo>
                <a:cubicBezTo>
                  <a:pt x="8136005" y="397793"/>
                  <a:pt x="8149605" y="407949"/>
                  <a:pt x="8154701" y="421491"/>
                </a:cubicBezTo>
                <a:cubicBezTo>
                  <a:pt x="8158099" y="435033"/>
                  <a:pt x="8147907" y="445189"/>
                  <a:pt x="8132608" y="445189"/>
                </a:cubicBezTo>
                <a:cubicBezTo>
                  <a:pt x="8117308" y="445189"/>
                  <a:pt x="8102009" y="435033"/>
                  <a:pt x="8098600" y="421491"/>
                </a:cubicBezTo>
                <a:cubicBezTo>
                  <a:pt x="8095203" y="407949"/>
                  <a:pt x="8105407" y="397793"/>
                  <a:pt x="8120706" y="397793"/>
                </a:cubicBezTo>
                <a:close/>
                <a:moveTo>
                  <a:pt x="8040777" y="397793"/>
                </a:moveTo>
                <a:cubicBezTo>
                  <a:pt x="8056087" y="397793"/>
                  <a:pt x="8071387" y="407949"/>
                  <a:pt x="8074796" y="421491"/>
                </a:cubicBezTo>
                <a:cubicBezTo>
                  <a:pt x="8078193" y="435033"/>
                  <a:pt x="8067978" y="445189"/>
                  <a:pt x="8052678" y="445189"/>
                </a:cubicBezTo>
                <a:cubicBezTo>
                  <a:pt x="8037379" y="445189"/>
                  <a:pt x="8022080" y="435033"/>
                  <a:pt x="8018682" y="421491"/>
                </a:cubicBezTo>
                <a:cubicBezTo>
                  <a:pt x="8015286" y="407949"/>
                  <a:pt x="8025477" y="397793"/>
                  <a:pt x="8040777" y="397793"/>
                </a:cubicBezTo>
                <a:close/>
                <a:moveTo>
                  <a:pt x="7960895" y="397793"/>
                </a:moveTo>
                <a:cubicBezTo>
                  <a:pt x="7976194" y="397793"/>
                  <a:pt x="7991494" y="407949"/>
                  <a:pt x="7994891" y="421491"/>
                </a:cubicBezTo>
                <a:cubicBezTo>
                  <a:pt x="7998288" y="435033"/>
                  <a:pt x="7988097" y="445189"/>
                  <a:pt x="7972798" y="445189"/>
                </a:cubicBezTo>
                <a:cubicBezTo>
                  <a:pt x="7957498" y="445189"/>
                  <a:pt x="7942187" y="435033"/>
                  <a:pt x="7938778" y="421491"/>
                </a:cubicBezTo>
                <a:cubicBezTo>
                  <a:pt x="7935381" y="407949"/>
                  <a:pt x="7945584" y="397793"/>
                  <a:pt x="7960895" y="397793"/>
                </a:cubicBezTo>
                <a:close/>
                <a:moveTo>
                  <a:pt x="7882689" y="397793"/>
                </a:moveTo>
                <a:cubicBezTo>
                  <a:pt x="7897988" y="397793"/>
                  <a:pt x="7913287" y="407949"/>
                  <a:pt x="7916685" y="421491"/>
                </a:cubicBezTo>
                <a:cubicBezTo>
                  <a:pt x="7920094" y="435033"/>
                  <a:pt x="7909890" y="445189"/>
                  <a:pt x="7894591" y="445189"/>
                </a:cubicBezTo>
                <a:cubicBezTo>
                  <a:pt x="7879292" y="445189"/>
                  <a:pt x="7863993" y="435033"/>
                  <a:pt x="7860595" y="421491"/>
                </a:cubicBezTo>
                <a:cubicBezTo>
                  <a:pt x="7857186" y="407949"/>
                  <a:pt x="7867389" y="397793"/>
                  <a:pt x="7882689" y="397793"/>
                </a:cubicBezTo>
                <a:close/>
                <a:moveTo>
                  <a:pt x="7802772" y="397793"/>
                </a:moveTo>
                <a:cubicBezTo>
                  <a:pt x="7816372" y="397793"/>
                  <a:pt x="7831671" y="407949"/>
                  <a:pt x="7835080" y="421491"/>
                </a:cubicBezTo>
                <a:cubicBezTo>
                  <a:pt x="7838478" y="435033"/>
                  <a:pt x="7828274" y="445189"/>
                  <a:pt x="7812963" y="445189"/>
                </a:cubicBezTo>
                <a:cubicBezTo>
                  <a:pt x="7797664" y="445189"/>
                  <a:pt x="7782365" y="435033"/>
                  <a:pt x="7780666" y="421491"/>
                </a:cubicBezTo>
                <a:cubicBezTo>
                  <a:pt x="7777270" y="407949"/>
                  <a:pt x="7787473" y="397793"/>
                  <a:pt x="7802772" y="397793"/>
                </a:cubicBezTo>
                <a:close/>
                <a:moveTo>
                  <a:pt x="7722879" y="397793"/>
                </a:moveTo>
                <a:cubicBezTo>
                  <a:pt x="7738179" y="397793"/>
                  <a:pt x="7751779" y="407949"/>
                  <a:pt x="7755176" y="421491"/>
                </a:cubicBezTo>
                <a:cubicBezTo>
                  <a:pt x="7758574" y="435033"/>
                  <a:pt x="7748382" y="445189"/>
                  <a:pt x="7733083" y="445189"/>
                </a:cubicBezTo>
                <a:cubicBezTo>
                  <a:pt x="7717784" y="445189"/>
                  <a:pt x="7702471" y="435033"/>
                  <a:pt x="7700774" y="421491"/>
                </a:cubicBezTo>
                <a:cubicBezTo>
                  <a:pt x="7697363" y="407949"/>
                  <a:pt x="7707580" y="397793"/>
                  <a:pt x="7722879" y="397793"/>
                </a:cubicBezTo>
                <a:close/>
                <a:moveTo>
                  <a:pt x="7644649" y="397793"/>
                </a:moveTo>
                <a:cubicBezTo>
                  <a:pt x="7659946" y="397793"/>
                  <a:pt x="7673549" y="407949"/>
                  <a:pt x="7676957" y="421491"/>
                </a:cubicBezTo>
                <a:cubicBezTo>
                  <a:pt x="7680354" y="435033"/>
                  <a:pt x="7670151" y="445189"/>
                  <a:pt x="7654851" y="445189"/>
                </a:cubicBezTo>
                <a:cubicBezTo>
                  <a:pt x="7639552" y="445189"/>
                  <a:pt x="7624253" y="435033"/>
                  <a:pt x="7622555" y="421491"/>
                </a:cubicBezTo>
                <a:cubicBezTo>
                  <a:pt x="7619156" y="407949"/>
                  <a:pt x="7629350" y="397793"/>
                  <a:pt x="7644649" y="397793"/>
                </a:cubicBezTo>
                <a:close/>
                <a:moveTo>
                  <a:pt x="7569858" y="397793"/>
                </a:moveTo>
                <a:cubicBezTo>
                  <a:pt x="7585153" y="397793"/>
                  <a:pt x="7598751" y="407949"/>
                  <a:pt x="7602161" y="421491"/>
                </a:cubicBezTo>
                <a:cubicBezTo>
                  <a:pt x="7605557" y="435033"/>
                  <a:pt x="7593656" y="445189"/>
                  <a:pt x="7578366" y="445189"/>
                </a:cubicBezTo>
                <a:cubicBezTo>
                  <a:pt x="7563064" y="445189"/>
                  <a:pt x="7547766" y="435033"/>
                  <a:pt x="7546069" y="421491"/>
                </a:cubicBezTo>
                <a:cubicBezTo>
                  <a:pt x="7544367" y="407949"/>
                  <a:pt x="7554559" y="397793"/>
                  <a:pt x="7569858" y="397793"/>
                </a:cubicBezTo>
                <a:close/>
                <a:moveTo>
                  <a:pt x="7491652" y="397793"/>
                </a:moveTo>
                <a:cubicBezTo>
                  <a:pt x="7506966" y="397793"/>
                  <a:pt x="7520563" y="409642"/>
                  <a:pt x="7523962" y="421491"/>
                </a:cubicBezTo>
                <a:cubicBezTo>
                  <a:pt x="7525662" y="435033"/>
                  <a:pt x="7515470" y="445189"/>
                  <a:pt x="7500157" y="445189"/>
                </a:cubicBezTo>
                <a:cubicBezTo>
                  <a:pt x="7484856" y="445189"/>
                  <a:pt x="7471259" y="435033"/>
                  <a:pt x="7467850" y="421491"/>
                </a:cubicBezTo>
                <a:cubicBezTo>
                  <a:pt x="7464452" y="407949"/>
                  <a:pt x="7476352" y="397793"/>
                  <a:pt x="7491652" y="397793"/>
                </a:cubicBezTo>
                <a:close/>
                <a:moveTo>
                  <a:pt x="7411748" y="397793"/>
                </a:moveTo>
                <a:cubicBezTo>
                  <a:pt x="7427048" y="397793"/>
                  <a:pt x="7442347" y="409642"/>
                  <a:pt x="7444046" y="421491"/>
                </a:cubicBezTo>
                <a:cubicBezTo>
                  <a:pt x="7445743" y="435033"/>
                  <a:pt x="7435553" y="445189"/>
                  <a:pt x="7420252" y="445189"/>
                </a:cubicBezTo>
                <a:cubicBezTo>
                  <a:pt x="7404953" y="445189"/>
                  <a:pt x="7391353" y="435033"/>
                  <a:pt x="7387943" y="421491"/>
                </a:cubicBezTo>
                <a:cubicBezTo>
                  <a:pt x="7386245" y="407949"/>
                  <a:pt x="7396448" y="397793"/>
                  <a:pt x="7411748" y="397793"/>
                </a:cubicBezTo>
                <a:close/>
                <a:moveTo>
                  <a:pt x="7333526" y="397793"/>
                </a:moveTo>
                <a:cubicBezTo>
                  <a:pt x="7348828" y="397793"/>
                  <a:pt x="7364128" y="409642"/>
                  <a:pt x="7365826" y="421491"/>
                </a:cubicBezTo>
                <a:cubicBezTo>
                  <a:pt x="7367536" y="435033"/>
                  <a:pt x="7357333" y="445189"/>
                  <a:pt x="7342031" y="445189"/>
                </a:cubicBezTo>
                <a:cubicBezTo>
                  <a:pt x="7326732" y="445189"/>
                  <a:pt x="7313133" y="435033"/>
                  <a:pt x="7309736" y="421491"/>
                </a:cubicBezTo>
                <a:cubicBezTo>
                  <a:pt x="7308024" y="407949"/>
                  <a:pt x="7318229" y="397793"/>
                  <a:pt x="7333526" y="397793"/>
                </a:cubicBezTo>
                <a:close/>
                <a:moveTo>
                  <a:pt x="7255344" y="397793"/>
                </a:moveTo>
                <a:cubicBezTo>
                  <a:pt x="7270643" y="397793"/>
                  <a:pt x="7284243" y="407949"/>
                  <a:pt x="7285941" y="421491"/>
                </a:cubicBezTo>
                <a:cubicBezTo>
                  <a:pt x="7287642" y="435033"/>
                  <a:pt x="7277451" y="445189"/>
                  <a:pt x="7262149" y="445189"/>
                </a:cubicBezTo>
                <a:cubicBezTo>
                  <a:pt x="7246848" y="445189"/>
                  <a:pt x="7233237" y="435033"/>
                  <a:pt x="7231538" y="421491"/>
                </a:cubicBezTo>
                <a:cubicBezTo>
                  <a:pt x="7229828" y="407949"/>
                  <a:pt x="7240043" y="397793"/>
                  <a:pt x="7255344" y="397793"/>
                </a:cubicBezTo>
                <a:close/>
                <a:moveTo>
                  <a:pt x="7177135" y="397793"/>
                </a:moveTo>
                <a:cubicBezTo>
                  <a:pt x="7192434" y="397793"/>
                  <a:pt x="7206035" y="407949"/>
                  <a:pt x="7207733" y="421491"/>
                </a:cubicBezTo>
                <a:cubicBezTo>
                  <a:pt x="7209441" y="435033"/>
                  <a:pt x="7199239" y="445189"/>
                  <a:pt x="7183939" y="445189"/>
                </a:cubicBezTo>
                <a:cubicBezTo>
                  <a:pt x="7168640" y="445189"/>
                  <a:pt x="7155040" y="435033"/>
                  <a:pt x="7153341" y="421491"/>
                </a:cubicBezTo>
                <a:cubicBezTo>
                  <a:pt x="7151645" y="407949"/>
                  <a:pt x="7161834" y="397793"/>
                  <a:pt x="7177135" y="397793"/>
                </a:cubicBezTo>
                <a:close/>
                <a:moveTo>
                  <a:pt x="7097224" y="397793"/>
                </a:moveTo>
                <a:cubicBezTo>
                  <a:pt x="7112529" y="397793"/>
                  <a:pt x="7126131" y="407949"/>
                  <a:pt x="7127829" y="421491"/>
                </a:cubicBezTo>
                <a:cubicBezTo>
                  <a:pt x="7129528" y="435033"/>
                  <a:pt x="7119323" y="445189"/>
                  <a:pt x="7104016" y="445189"/>
                </a:cubicBezTo>
                <a:cubicBezTo>
                  <a:pt x="7088721" y="445189"/>
                  <a:pt x="7075123" y="435033"/>
                  <a:pt x="7073425" y="421491"/>
                </a:cubicBezTo>
                <a:cubicBezTo>
                  <a:pt x="7071725" y="407949"/>
                  <a:pt x="7081929" y="397793"/>
                  <a:pt x="7097224" y="397793"/>
                </a:cubicBezTo>
                <a:close/>
                <a:moveTo>
                  <a:pt x="7019030" y="397793"/>
                </a:moveTo>
                <a:cubicBezTo>
                  <a:pt x="7034328" y="397793"/>
                  <a:pt x="7047923" y="407949"/>
                  <a:pt x="7049624" y="421491"/>
                </a:cubicBezTo>
                <a:cubicBezTo>
                  <a:pt x="7051324" y="435033"/>
                  <a:pt x="7041131" y="445189"/>
                  <a:pt x="7025836" y="445189"/>
                </a:cubicBezTo>
                <a:cubicBezTo>
                  <a:pt x="7010540" y="445189"/>
                  <a:pt x="6996927" y="435033"/>
                  <a:pt x="6995232" y="421491"/>
                </a:cubicBezTo>
                <a:cubicBezTo>
                  <a:pt x="6993520" y="407949"/>
                  <a:pt x="7005422" y="397793"/>
                  <a:pt x="7019030" y="397793"/>
                </a:cubicBezTo>
                <a:close/>
                <a:moveTo>
                  <a:pt x="6939152" y="397793"/>
                </a:moveTo>
                <a:cubicBezTo>
                  <a:pt x="6954448" y="397793"/>
                  <a:pt x="6968045" y="407949"/>
                  <a:pt x="6969746" y="421491"/>
                </a:cubicBezTo>
                <a:cubicBezTo>
                  <a:pt x="6971444" y="435033"/>
                  <a:pt x="6959555" y="445189"/>
                  <a:pt x="6944257" y="445189"/>
                </a:cubicBezTo>
                <a:cubicBezTo>
                  <a:pt x="6928964" y="445189"/>
                  <a:pt x="6915364" y="435033"/>
                  <a:pt x="6913653" y="421491"/>
                </a:cubicBezTo>
                <a:cubicBezTo>
                  <a:pt x="6911955" y="407949"/>
                  <a:pt x="6923854" y="397793"/>
                  <a:pt x="6939152" y="397793"/>
                </a:cubicBezTo>
                <a:close/>
                <a:moveTo>
                  <a:pt x="6862659" y="397793"/>
                </a:moveTo>
                <a:cubicBezTo>
                  <a:pt x="6877966" y="397793"/>
                  <a:pt x="6891563" y="407949"/>
                  <a:pt x="6893261" y="421491"/>
                </a:cubicBezTo>
                <a:cubicBezTo>
                  <a:pt x="6894959" y="435033"/>
                  <a:pt x="6883060" y="445189"/>
                  <a:pt x="6867762" y="445189"/>
                </a:cubicBezTo>
                <a:cubicBezTo>
                  <a:pt x="6852457" y="445189"/>
                  <a:pt x="6838861" y="435033"/>
                  <a:pt x="6837158" y="421491"/>
                </a:cubicBezTo>
                <a:cubicBezTo>
                  <a:pt x="6835461" y="407949"/>
                  <a:pt x="6847362" y="397793"/>
                  <a:pt x="6862659" y="397793"/>
                </a:cubicBezTo>
                <a:close/>
                <a:moveTo>
                  <a:pt x="6782786" y="397793"/>
                </a:moveTo>
                <a:cubicBezTo>
                  <a:pt x="6799764" y="397793"/>
                  <a:pt x="6813362" y="407949"/>
                  <a:pt x="6813362" y="421491"/>
                </a:cubicBezTo>
                <a:cubicBezTo>
                  <a:pt x="6815061" y="435033"/>
                  <a:pt x="6803162" y="445189"/>
                  <a:pt x="6787893" y="445189"/>
                </a:cubicBezTo>
                <a:cubicBezTo>
                  <a:pt x="6772586" y="445189"/>
                  <a:pt x="6758992" y="435033"/>
                  <a:pt x="6757296" y="421491"/>
                </a:cubicBezTo>
                <a:cubicBezTo>
                  <a:pt x="6755592" y="407949"/>
                  <a:pt x="6767492" y="397793"/>
                  <a:pt x="6782786" y="397793"/>
                </a:cubicBezTo>
                <a:close/>
                <a:moveTo>
                  <a:pt x="6623020" y="397793"/>
                </a:moveTo>
                <a:cubicBezTo>
                  <a:pt x="6636619" y="397793"/>
                  <a:pt x="6650217" y="407949"/>
                  <a:pt x="6651913" y="421491"/>
                </a:cubicBezTo>
                <a:cubicBezTo>
                  <a:pt x="6653615" y="435033"/>
                  <a:pt x="6641717" y="445189"/>
                  <a:pt x="6626416" y="445189"/>
                </a:cubicBezTo>
                <a:cubicBezTo>
                  <a:pt x="6611121" y="445189"/>
                  <a:pt x="6597523" y="435033"/>
                  <a:pt x="6597523" y="421491"/>
                </a:cubicBezTo>
                <a:cubicBezTo>
                  <a:pt x="6597523" y="407949"/>
                  <a:pt x="6607729" y="397793"/>
                  <a:pt x="6623020" y="397793"/>
                </a:cubicBezTo>
                <a:close/>
                <a:moveTo>
                  <a:pt x="6544828" y="397793"/>
                </a:moveTo>
                <a:cubicBezTo>
                  <a:pt x="6560124" y="397793"/>
                  <a:pt x="6572026" y="407949"/>
                  <a:pt x="6573726" y="421491"/>
                </a:cubicBezTo>
                <a:cubicBezTo>
                  <a:pt x="6575419" y="435033"/>
                  <a:pt x="6563519" y="445189"/>
                  <a:pt x="6548222" y="445189"/>
                </a:cubicBezTo>
                <a:cubicBezTo>
                  <a:pt x="6532914" y="445189"/>
                  <a:pt x="6519319" y="435033"/>
                  <a:pt x="6519319" y="421491"/>
                </a:cubicBezTo>
                <a:cubicBezTo>
                  <a:pt x="6517620" y="407949"/>
                  <a:pt x="6529516" y="397793"/>
                  <a:pt x="6544828" y="397793"/>
                </a:cubicBezTo>
                <a:close/>
                <a:moveTo>
                  <a:pt x="6466630" y="397793"/>
                </a:moveTo>
                <a:cubicBezTo>
                  <a:pt x="6481926" y="397793"/>
                  <a:pt x="6493831" y="407949"/>
                  <a:pt x="6495529" y="421491"/>
                </a:cubicBezTo>
                <a:cubicBezTo>
                  <a:pt x="6495529" y="435033"/>
                  <a:pt x="6485327" y="445189"/>
                  <a:pt x="6470028" y="445189"/>
                </a:cubicBezTo>
                <a:cubicBezTo>
                  <a:pt x="6454728" y="445189"/>
                  <a:pt x="6441129" y="435033"/>
                  <a:pt x="6441129" y="421491"/>
                </a:cubicBezTo>
                <a:cubicBezTo>
                  <a:pt x="6441129" y="407949"/>
                  <a:pt x="6451329" y="397793"/>
                  <a:pt x="6466630" y="397793"/>
                </a:cubicBezTo>
                <a:close/>
                <a:moveTo>
                  <a:pt x="6388410" y="397793"/>
                </a:moveTo>
                <a:cubicBezTo>
                  <a:pt x="6403726" y="397793"/>
                  <a:pt x="6415620" y="407949"/>
                  <a:pt x="6417321" y="421491"/>
                </a:cubicBezTo>
                <a:cubicBezTo>
                  <a:pt x="6417321" y="435033"/>
                  <a:pt x="6405436" y="445189"/>
                  <a:pt x="6390123" y="445189"/>
                </a:cubicBezTo>
                <a:cubicBezTo>
                  <a:pt x="6374830" y="445189"/>
                  <a:pt x="6361227" y="435033"/>
                  <a:pt x="6361227" y="421491"/>
                </a:cubicBezTo>
                <a:cubicBezTo>
                  <a:pt x="6361227" y="407949"/>
                  <a:pt x="6373115" y="397793"/>
                  <a:pt x="6388410" y="397793"/>
                </a:cubicBezTo>
                <a:close/>
                <a:moveTo>
                  <a:pt x="6310260" y="397793"/>
                </a:moveTo>
                <a:cubicBezTo>
                  <a:pt x="6325549" y="397793"/>
                  <a:pt x="6337440" y="407949"/>
                  <a:pt x="6339136" y="421491"/>
                </a:cubicBezTo>
                <a:cubicBezTo>
                  <a:pt x="6339136" y="435033"/>
                  <a:pt x="6327253" y="445189"/>
                  <a:pt x="6311952" y="445189"/>
                </a:cubicBezTo>
                <a:cubicBezTo>
                  <a:pt x="6296659" y="445189"/>
                  <a:pt x="6283044" y="435033"/>
                  <a:pt x="6283044" y="421491"/>
                </a:cubicBezTo>
                <a:cubicBezTo>
                  <a:pt x="6283044" y="407949"/>
                  <a:pt x="6294957" y="397793"/>
                  <a:pt x="6310260" y="397793"/>
                </a:cubicBezTo>
                <a:close/>
                <a:moveTo>
                  <a:pt x="6230352" y="397793"/>
                </a:moveTo>
                <a:cubicBezTo>
                  <a:pt x="6247354" y="397793"/>
                  <a:pt x="6259252" y="407949"/>
                  <a:pt x="6259252" y="421491"/>
                </a:cubicBezTo>
                <a:cubicBezTo>
                  <a:pt x="6259252" y="435033"/>
                  <a:pt x="6247354" y="445189"/>
                  <a:pt x="6232053" y="445189"/>
                </a:cubicBezTo>
                <a:cubicBezTo>
                  <a:pt x="6216757" y="445189"/>
                  <a:pt x="6204852" y="435033"/>
                  <a:pt x="6203156" y="421491"/>
                </a:cubicBezTo>
                <a:cubicBezTo>
                  <a:pt x="6203156" y="407949"/>
                  <a:pt x="6215061" y="397793"/>
                  <a:pt x="6230352" y="397793"/>
                </a:cubicBezTo>
                <a:close/>
                <a:moveTo>
                  <a:pt x="6150450" y="397793"/>
                </a:moveTo>
                <a:cubicBezTo>
                  <a:pt x="6165754" y="397793"/>
                  <a:pt x="6179353" y="407949"/>
                  <a:pt x="6179353" y="421491"/>
                </a:cubicBezTo>
                <a:cubicBezTo>
                  <a:pt x="6179353" y="435033"/>
                  <a:pt x="6167457" y="445189"/>
                  <a:pt x="6152146" y="445189"/>
                </a:cubicBezTo>
                <a:cubicBezTo>
                  <a:pt x="6136848" y="445189"/>
                  <a:pt x="6124948" y="435033"/>
                  <a:pt x="6123251" y="421491"/>
                </a:cubicBezTo>
                <a:cubicBezTo>
                  <a:pt x="6123251" y="407949"/>
                  <a:pt x="6135152" y="397793"/>
                  <a:pt x="6150450" y="397793"/>
                </a:cubicBezTo>
                <a:close/>
                <a:moveTo>
                  <a:pt x="6073952" y="397793"/>
                </a:moveTo>
                <a:cubicBezTo>
                  <a:pt x="6087555" y="397793"/>
                  <a:pt x="6101152" y="407949"/>
                  <a:pt x="6101152" y="421491"/>
                </a:cubicBezTo>
                <a:cubicBezTo>
                  <a:pt x="6101152" y="435033"/>
                  <a:pt x="6089260" y="445189"/>
                  <a:pt x="6073952" y="445189"/>
                </a:cubicBezTo>
                <a:cubicBezTo>
                  <a:pt x="6058658" y="445189"/>
                  <a:pt x="6046756" y="435033"/>
                  <a:pt x="6046756" y="421491"/>
                </a:cubicBezTo>
                <a:cubicBezTo>
                  <a:pt x="6046756" y="407949"/>
                  <a:pt x="6058658" y="397793"/>
                  <a:pt x="6073952" y="397793"/>
                </a:cubicBezTo>
                <a:close/>
                <a:moveTo>
                  <a:pt x="5995778" y="397793"/>
                </a:moveTo>
                <a:cubicBezTo>
                  <a:pt x="6009369" y="397793"/>
                  <a:pt x="6022956" y="407949"/>
                  <a:pt x="6022956" y="421491"/>
                </a:cubicBezTo>
                <a:cubicBezTo>
                  <a:pt x="6022956" y="435033"/>
                  <a:pt x="6011068" y="445189"/>
                  <a:pt x="5995778" y="445189"/>
                </a:cubicBezTo>
                <a:cubicBezTo>
                  <a:pt x="5980475" y="445189"/>
                  <a:pt x="5968578" y="435033"/>
                  <a:pt x="5968578" y="421491"/>
                </a:cubicBezTo>
                <a:cubicBezTo>
                  <a:pt x="5968578" y="407949"/>
                  <a:pt x="5980475" y="397793"/>
                  <a:pt x="5995778" y="397793"/>
                </a:cubicBezTo>
                <a:close/>
                <a:moveTo>
                  <a:pt x="4656023" y="397793"/>
                </a:moveTo>
                <a:cubicBezTo>
                  <a:pt x="4671326" y="397793"/>
                  <a:pt x="4681526" y="407949"/>
                  <a:pt x="4679830" y="421491"/>
                </a:cubicBezTo>
                <a:cubicBezTo>
                  <a:pt x="4678129" y="435033"/>
                  <a:pt x="4662817" y="445189"/>
                  <a:pt x="4647519" y="445189"/>
                </a:cubicBezTo>
                <a:cubicBezTo>
                  <a:pt x="4632211" y="445189"/>
                  <a:pt x="4622019" y="435033"/>
                  <a:pt x="4623711" y="421491"/>
                </a:cubicBezTo>
                <a:cubicBezTo>
                  <a:pt x="4625415" y="407949"/>
                  <a:pt x="4640710" y="397793"/>
                  <a:pt x="4656023" y="397793"/>
                </a:cubicBezTo>
                <a:close/>
                <a:moveTo>
                  <a:pt x="4577810" y="397793"/>
                </a:moveTo>
                <a:cubicBezTo>
                  <a:pt x="4593109" y="397793"/>
                  <a:pt x="4603314" y="407949"/>
                  <a:pt x="4601613" y="421491"/>
                </a:cubicBezTo>
                <a:cubicBezTo>
                  <a:pt x="4599924" y="435033"/>
                  <a:pt x="4584620" y="445189"/>
                  <a:pt x="4569313" y="445189"/>
                </a:cubicBezTo>
                <a:cubicBezTo>
                  <a:pt x="4554020" y="445189"/>
                  <a:pt x="4543814" y="435033"/>
                  <a:pt x="4545517" y="421491"/>
                </a:cubicBezTo>
                <a:cubicBezTo>
                  <a:pt x="4547211" y="407949"/>
                  <a:pt x="4562516" y="397793"/>
                  <a:pt x="4577810" y="397793"/>
                </a:cubicBezTo>
                <a:close/>
                <a:moveTo>
                  <a:pt x="4496230" y="397793"/>
                </a:moveTo>
                <a:cubicBezTo>
                  <a:pt x="4511500" y="397793"/>
                  <a:pt x="4521697" y="407949"/>
                  <a:pt x="4519995" y="421491"/>
                </a:cubicBezTo>
                <a:cubicBezTo>
                  <a:pt x="4518304" y="435033"/>
                  <a:pt x="4503019" y="445189"/>
                  <a:pt x="4487732" y="445189"/>
                </a:cubicBezTo>
                <a:cubicBezTo>
                  <a:pt x="4472429" y="445189"/>
                  <a:pt x="4462218" y="435033"/>
                  <a:pt x="4463919" y="421491"/>
                </a:cubicBezTo>
                <a:cubicBezTo>
                  <a:pt x="4465612" y="407949"/>
                  <a:pt x="4480920" y="397793"/>
                  <a:pt x="4496230" y="397793"/>
                </a:cubicBezTo>
                <a:close/>
                <a:moveTo>
                  <a:pt x="4416303" y="397793"/>
                </a:moveTo>
                <a:cubicBezTo>
                  <a:pt x="4433307" y="397793"/>
                  <a:pt x="4443514" y="407949"/>
                  <a:pt x="4440106" y="421491"/>
                </a:cubicBezTo>
                <a:cubicBezTo>
                  <a:pt x="4438404" y="435033"/>
                  <a:pt x="4423108" y="445189"/>
                  <a:pt x="4407796" y="445189"/>
                </a:cubicBezTo>
                <a:cubicBezTo>
                  <a:pt x="4392503" y="445189"/>
                  <a:pt x="4382295" y="435033"/>
                  <a:pt x="4384002" y="421491"/>
                </a:cubicBezTo>
                <a:cubicBezTo>
                  <a:pt x="4387402" y="407949"/>
                  <a:pt x="4401014" y="397793"/>
                  <a:pt x="4416303" y="397793"/>
                </a:cubicBezTo>
                <a:close/>
                <a:moveTo>
                  <a:pt x="4339795" y="397793"/>
                </a:moveTo>
                <a:cubicBezTo>
                  <a:pt x="4355097" y="397793"/>
                  <a:pt x="4365302" y="407949"/>
                  <a:pt x="4361911" y="421491"/>
                </a:cubicBezTo>
                <a:cubicBezTo>
                  <a:pt x="4358509" y="435033"/>
                  <a:pt x="4344909" y="445189"/>
                  <a:pt x="4329596" y="445189"/>
                </a:cubicBezTo>
                <a:cubicBezTo>
                  <a:pt x="4314306" y="445189"/>
                  <a:pt x="4304099" y="435033"/>
                  <a:pt x="4307504" y="421491"/>
                </a:cubicBezTo>
                <a:cubicBezTo>
                  <a:pt x="4310905" y="407949"/>
                  <a:pt x="4324495" y="397793"/>
                  <a:pt x="4339795" y="397793"/>
                </a:cubicBezTo>
                <a:close/>
                <a:moveTo>
                  <a:pt x="4261617" y="397793"/>
                </a:moveTo>
                <a:cubicBezTo>
                  <a:pt x="4275215" y="397793"/>
                  <a:pt x="4285415" y="407949"/>
                  <a:pt x="4283724" y="421491"/>
                </a:cubicBezTo>
                <a:cubicBezTo>
                  <a:pt x="4280317" y="435033"/>
                  <a:pt x="4266723" y="445189"/>
                  <a:pt x="4251414" y="445189"/>
                </a:cubicBezTo>
                <a:cubicBezTo>
                  <a:pt x="4236117" y="445189"/>
                  <a:pt x="4225909" y="435033"/>
                  <a:pt x="4229307" y="421491"/>
                </a:cubicBezTo>
                <a:cubicBezTo>
                  <a:pt x="4232704" y="407949"/>
                  <a:pt x="4246305" y="397793"/>
                  <a:pt x="4261617" y="397793"/>
                </a:cubicBezTo>
                <a:close/>
                <a:moveTo>
                  <a:pt x="4183421" y="397793"/>
                </a:moveTo>
                <a:cubicBezTo>
                  <a:pt x="4197022" y="397793"/>
                  <a:pt x="4207209" y="407949"/>
                  <a:pt x="4205516" y="421491"/>
                </a:cubicBezTo>
                <a:cubicBezTo>
                  <a:pt x="4202118" y="435033"/>
                  <a:pt x="4188518" y="445189"/>
                  <a:pt x="4173209" y="445189"/>
                </a:cubicBezTo>
                <a:cubicBezTo>
                  <a:pt x="4157921" y="445189"/>
                  <a:pt x="4147716" y="435033"/>
                  <a:pt x="4151106" y="421491"/>
                </a:cubicBezTo>
                <a:cubicBezTo>
                  <a:pt x="4154522" y="407949"/>
                  <a:pt x="4168130" y="397793"/>
                  <a:pt x="4183421" y="397793"/>
                </a:cubicBezTo>
                <a:close/>
                <a:moveTo>
                  <a:pt x="3312773" y="394404"/>
                </a:moveTo>
                <a:cubicBezTo>
                  <a:pt x="3328084" y="394404"/>
                  <a:pt x="3336577" y="404561"/>
                  <a:pt x="3333182" y="418102"/>
                </a:cubicBezTo>
                <a:cubicBezTo>
                  <a:pt x="3328084" y="431644"/>
                  <a:pt x="3312773" y="441801"/>
                  <a:pt x="3297463" y="441801"/>
                </a:cubicBezTo>
                <a:cubicBezTo>
                  <a:pt x="3282164" y="441801"/>
                  <a:pt x="3273670" y="431644"/>
                  <a:pt x="3277067" y="418102"/>
                </a:cubicBezTo>
                <a:cubicBezTo>
                  <a:pt x="3282164" y="404561"/>
                  <a:pt x="3297463" y="394404"/>
                  <a:pt x="3312773" y="394404"/>
                </a:cubicBezTo>
                <a:close/>
                <a:moveTo>
                  <a:pt x="3156361" y="394404"/>
                </a:moveTo>
                <a:cubicBezTo>
                  <a:pt x="3169964" y="394404"/>
                  <a:pt x="3178459" y="404561"/>
                  <a:pt x="3175059" y="418102"/>
                </a:cubicBezTo>
                <a:cubicBezTo>
                  <a:pt x="3169964" y="431644"/>
                  <a:pt x="3154663" y="441801"/>
                  <a:pt x="3139365" y="441801"/>
                </a:cubicBezTo>
                <a:cubicBezTo>
                  <a:pt x="3124065" y="441801"/>
                  <a:pt x="3115561" y="431644"/>
                  <a:pt x="3120657" y="418102"/>
                </a:cubicBezTo>
                <a:cubicBezTo>
                  <a:pt x="3125763" y="404561"/>
                  <a:pt x="3141063" y="394404"/>
                  <a:pt x="3156361" y="394404"/>
                </a:cubicBezTo>
                <a:close/>
                <a:moveTo>
                  <a:pt x="3076468" y="394404"/>
                </a:moveTo>
                <a:cubicBezTo>
                  <a:pt x="3091767" y="394404"/>
                  <a:pt x="3100274" y="404561"/>
                  <a:pt x="3095176" y="418102"/>
                </a:cubicBezTo>
                <a:cubicBezTo>
                  <a:pt x="3090069" y="431644"/>
                  <a:pt x="3074757" y="441801"/>
                  <a:pt x="3059457" y="441801"/>
                </a:cubicBezTo>
                <a:cubicBezTo>
                  <a:pt x="3044157" y="441801"/>
                  <a:pt x="3035663" y="431644"/>
                  <a:pt x="3040759" y="418102"/>
                </a:cubicBezTo>
                <a:cubicBezTo>
                  <a:pt x="3045855" y="404561"/>
                  <a:pt x="3061155" y="394404"/>
                  <a:pt x="3076468" y="394404"/>
                </a:cubicBezTo>
                <a:close/>
                <a:moveTo>
                  <a:pt x="2998242" y="394404"/>
                </a:moveTo>
                <a:cubicBezTo>
                  <a:pt x="3013554" y="394404"/>
                  <a:pt x="3022050" y="404561"/>
                  <a:pt x="3016954" y="418102"/>
                </a:cubicBezTo>
                <a:cubicBezTo>
                  <a:pt x="3011845" y="431644"/>
                  <a:pt x="2996545" y="441801"/>
                  <a:pt x="2981245" y="441801"/>
                </a:cubicBezTo>
                <a:cubicBezTo>
                  <a:pt x="2965933" y="441801"/>
                  <a:pt x="2957440" y="431644"/>
                  <a:pt x="2962536" y="418102"/>
                </a:cubicBezTo>
                <a:cubicBezTo>
                  <a:pt x="2967631" y="404561"/>
                  <a:pt x="2982943" y="394404"/>
                  <a:pt x="2998242" y="394404"/>
                </a:cubicBezTo>
                <a:close/>
                <a:moveTo>
                  <a:pt x="2918337" y="394404"/>
                </a:moveTo>
                <a:cubicBezTo>
                  <a:pt x="2933636" y="394404"/>
                  <a:pt x="2942140" y="404561"/>
                  <a:pt x="2937033" y="418102"/>
                </a:cubicBezTo>
                <a:cubicBezTo>
                  <a:pt x="2931939" y="431644"/>
                  <a:pt x="2914941" y="441801"/>
                  <a:pt x="2899632" y="441801"/>
                </a:cubicBezTo>
                <a:cubicBezTo>
                  <a:pt x="2884334" y="441801"/>
                  <a:pt x="2875843" y="431644"/>
                  <a:pt x="2880937" y="418102"/>
                </a:cubicBezTo>
                <a:cubicBezTo>
                  <a:pt x="2886043" y="404561"/>
                  <a:pt x="2903041" y="394404"/>
                  <a:pt x="2918337" y="394404"/>
                </a:cubicBezTo>
                <a:close/>
                <a:moveTo>
                  <a:pt x="2840128" y="394404"/>
                </a:moveTo>
                <a:cubicBezTo>
                  <a:pt x="2855436" y="394404"/>
                  <a:pt x="2863930" y="404561"/>
                  <a:pt x="2858832" y="418102"/>
                </a:cubicBezTo>
                <a:cubicBezTo>
                  <a:pt x="2853738" y="431644"/>
                  <a:pt x="2836730" y="441801"/>
                  <a:pt x="2821431" y="441801"/>
                </a:cubicBezTo>
                <a:cubicBezTo>
                  <a:pt x="2806130" y="441801"/>
                  <a:pt x="2797625" y="431644"/>
                  <a:pt x="2802721" y="418102"/>
                </a:cubicBezTo>
                <a:cubicBezTo>
                  <a:pt x="2807829" y="404561"/>
                  <a:pt x="2824829" y="394404"/>
                  <a:pt x="2840128" y="394404"/>
                </a:cubicBezTo>
                <a:close/>
                <a:moveTo>
                  <a:pt x="2760218" y="394404"/>
                </a:moveTo>
                <a:cubicBezTo>
                  <a:pt x="2775517" y="394404"/>
                  <a:pt x="2784010" y="404561"/>
                  <a:pt x="2778914" y="418102"/>
                </a:cubicBezTo>
                <a:cubicBezTo>
                  <a:pt x="2773819" y="431644"/>
                  <a:pt x="2756821" y="441801"/>
                  <a:pt x="2741509" y="441801"/>
                </a:cubicBezTo>
                <a:cubicBezTo>
                  <a:pt x="2726211" y="441801"/>
                  <a:pt x="2717705" y="431644"/>
                  <a:pt x="2722814" y="418102"/>
                </a:cubicBezTo>
                <a:cubicBezTo>
                  <a:pt x="2727921" y="404561"/>
                  <a:pt x="2744918" y="394404"/>
                  <a:pt x="2760218" y="394404"/>
                </a:cubicBezTo>
                <a:close/>
                <a:moveTo>
                  <a:pt x="2685429" y="394404"/>
                </a:moveTo>
                <a:cubicBezTo>
                  <a:pt x="2700727" y="394404"/>
                  <a:pt x="2709220" y="404561"/>
                  <a:pt x="2704126" y="418102"/>
                </a:cubicBezTo>
                <a:cubicBezTo>
                  <a:pt x="2699018" y="431644"/>
                  <a:pt x="2682019" y="441801"/>
                  <a:pt x="2666721" y="441801"/>
                </a:cubicBezTo>
                <a:cubicBezTo>
                  <a:pt x="2651422" y="441801"/>
                  <a:pt x="2642928" y="431644"/>
                  <a:pt x="2648024" y="418102"/>
                </a:cubicBezTo>
                <a:cubicBezTo>
                  <a:pt x="2653120" y="404561"/>
                  <a:pt x="2670130" y="394404"/>
                  <a:pt x="2685429" y="394404"/>
                </a:cubicBezTo>
                <a:close/>
                <a:moveTo>
                  <a:pt x="2608932" y="394404"/>
                </a:moveTo>
                <a:cubicBezTo>
                  <a:pt x="2622533" y="394404"/>
                  <a:pt x="2631038" y="404561"/>
                  <a:pt x="2625930" y="418102"/>
                </a:cubicBezTo>
                <a:cubicBezTo>
                  <a:pt x="2620834" y="431644"/>
                  <a:pt x="2603836" y="441801"/>
                  <a:pt x="2588538" y="441801"/>
                </a:cubicBezTo>
                <a:cubicBezTo>
                  <a:pt x="2573226" y="441801"/>
                  <a:pt x="2564721" y="431644"/>
                  <a:pt x="2571528" y="418102"/>
                </a:cubicBezTo>
                <a:cubicBezTo>
                  <a:pt x="2576623" y="404561"/>
                  <a:pt x="2593633" y="394404"/>
                  <a:pt x="2608932" y="394404"/>
                </a:cubicBezTo>
                <a:close/>
                <a:moveTo>
                  <a:pt x="2529028" y="394404"/>
                </a:moveTo>
                <a:cubicBezTo>
                  <a:pt x="2544328" y="394404"/>
                  <a:pt x="2551134" y="404561"/>
                  <a:pt x="2546026" y="418102"/>
                </a:cubicBezTo>
                <a:cubicBezTo>
                  <a:pt x="2540931" y="431644"/>
                  <a:pt x="2523933" y="441801"/>
                  <a:pt x="2508633" y="441801"/>
                </a:cubicBezTo>
                <a:cubicBezTo>
                  <a:pt x="2493334" y="441801"/>
                  <a:pt x="2484817" y="431644"/>
                  <a:pt x="2491636" y="418102"/>
                </a:cubicBezTo>
                <a:cubicBezTo>
                  <a:pt x="2496731" y="404561"/>
                  <a:pt x="2513729" y="394404"/>
                  <a:pt x="2529028" y="394404"/>
                </a:cubicBezTo>
                <a:close/>
                <a:moveTo>
                  <a:pt x="2449101" y="394404"/>
                </a:moveTo>
                <a:cubicBezTo>
                  <a:pt x="2464412" y="394404"/>
                  <a:pt x="2472915" y="404561"/>
                  <a:pt x="2466122" y="418102"/>
                </a:cubicBezTo>
                <a:cubicBezTo>
                  <a:pt x="2461003" y="431644"/>
                  <a:pt x="2444005" y="441801"/>
                  <a:pt x="2428705" y="441801"/>
                </a:cubicBezTo>
                <a:cubicBezTo>
                  <a:pt x="2413406" y="441801"/>
                  <a:pt x="2404901" y="431644"/>
                  <a:pt x="2411708" y="418102"/>
                </a:cubicBezTo>
                <a:cubicBezTo>
                  <a:pt x="2416803" y="404561"/>
                  <a:pt x="2433801" y="394404"/>
                  <a:pt x="2449101" y="394404"/>
                </a:cubicBezTo>
                <a:close/>
                <a:moveTo>
                  <a:pt x="2370918" y="394404"/>
                </a:moveTo>
                <a:cubicBezTo>
                  <a:pt x="2386217" y="394404"/>
                  <a:pt x="2393011" y="404561"/>
                  <a:pt x="2387915" y="418102"/>
                </a:cubicBezTo>
                <a:cubicBezTo>
                  <a:pt x="2382820" y="431644"/>
                  <a:pt x="2364112" y="441801"/>
                  <a:pt x="2348801" y="441801"/>
                </a:cubicBezTo>
                <a:cubicBezTo>
                  <a:pt x="2333501" y="441801"/>
                  <a:pt x="2326707" y="431644"/>
                  <a:pt x="2331803" y="418102"/>
                </a:cubicBezTo>
                <a:cubicBezTo>
                  <a:pt x="2336899" y="404561"/>
                  <a:pt x="2355607" y="394404"/>
                  <a:pt x="2370918" y="394404"/>
                </a:cubicBezTo>
                <a:close/>
                <a:moveTo>
                  <a:pt x="2292697" y="392710"/>
                </a:moveTo>
                <a:cubicBezTo>
                  <a:pt x="2307996" y="394403"/>
                  <a:pt x="2314790" y="404559"/>
                  <a:pt x="2309694" y="416408"/>
                </a:cubicBezTo>
                <a:cubicBezTo>
                  <a:pt x="2302888" y="429950"/>
                  <a:pt x="2285890" y="440106"/>
                  <a:pt x="2270592" y="440106"/>
                </a:cubicBezTo>
                <a:cubicBezTo>
                  <a:pt x="2255292" y="440106"/>
                  <a:pt x="2248486" y="429950"/>
                  <a:pt x="2253581" y="416408"/>
                </a:cubicBezTo>
                <a:cubicBezTo>
                  <a:pt x="2260399" y="402866"/>
                  <a:pt x="2277397" y="392710"/>
                  <a:pt x="2292697" y="392710"/>
                </a:cubicBezTo>
                <a:close/>
                <a:moveTo>
                  <a:pt x="2214491" y="392710"/>
                </a:moveTo>
                <a:cubicBezTo>
                  <a:pt x="2229791" y="394403"/>
                  <a:pt x="2236597" y="404559"/>
                  <a:pt x="2229791" y="416408"/>
                </a:cubicBezTo>
                <a:cubicBezTo>
                  <a:pt x="2224695" y="429950"/>
                  <a:pt x="2207697" y="440106"/>
                  <a:pt x="2192386" y="440106"/>
                </a:cubicBezTo>
                <a:cubicBezTo>
                  <a:pt x="2177086" y="440106"/>
                  <a:pt x="2170292" y="429950"/>
                  <a:pt x="2175388" y="416408"/>
                </a:cubicBezTo>
                <a:cubicBezTo>
                  <a:pt x="2182194" y="402866"/>
                  <a:pt x="2199192" y="392710"/>
                  <a:pt x="2214491" y="392710"/>
                </a:cubicBezTo>
                <a:close/>
                <a:moveTo>
                  <a:pt x="2132900" y="392710"/>
                </a:moveTo>
                <a:cubicBezTo>
                  <a:pt x="2149898" y="394403"/>
                  <a:pt x="2156703" y="404559"/>
                  <a:pt x="2149898" y="416408"/>
                </a:cubicBezTo>
                <a:cubicBezTo>
                  <a:pt x="2143103" y="429950"/>
                  <a:pt x="2126094" y="440106"/>
                  <a:pt x="2110794" y="440106"/>
                </a:cubicBezTo>
                <a:cubicBezTo>
                  <a:pt x="2095483" y="440106"/>
                  <a:pt x="2088689" y="429950"/>
                  <a:pt x="2093785" y="416408"/>
                </a:cubicBezTo>
                <a:cubicBezTo>
                  <a:pt x="2100591" y="402866"/>
                  <a:pt x="2117589" y="392710"/>
                  <a:pt x="2132900" y="392710"/>
                </a:cubicBezTo>
                <a:close/>
                <a:moveTo>
                  <a:pt x="2056393" y="392710"/>
                </a:moveTo>
                <a:cubicBezTo>
                  <a:pt x="2069992" y="394403"/>
                  <a:pt x="2076787" y="404559"/>
                  <a:pt x="2071692" y="416408"/>
                </a:cubicBezTo>
                <a:cubicBezTo>
                  <a:pt x="2064897" y="429950"/>
                  <a:pt x="2047899" y="440106"/>
                  <a:pt x="2032600" y="440106"/>
                </a:cubicBezTo>
                <a:cubicBezTo>
                  <a:pt x="2017289" y="440106"/>
                  <a:pt x="2010495" y="429950"/>
                  <a:pt x="2017289" y="416408"/>
                </a:cubicBezTo>
                <a:cubicBezTo>
                  <a:pt x="2024095" y="402866"/>
                  <a:pt x="2041093" y="392710"/>
                  <a:pt x="2056393" y="392710"/>
                </a:cubicBezTo>
                <a:close/>
                <a:moveTo>
                  <a:pt x="1976477" y="392710"/>
                </a:moveTo>
                <a:cubicBezTo>
                  <a:pt x="1991775" y="394403"/>
                  <a:pt x="1998570" y="404559"/>
                  <a:pt x="1993474" y="416408"/>
                </a:cubicBezTo>
                <a:cubicBezTo>
                  <a:pt x="1986669" y="429950"/>
                  <a:pt x="1967971" y="440106"/>
                  <a:pt x="1952672" y="440106"/>
                </a:cubicBezTo>
                <a:cubicBezTo>
                  <a:pt x="1937373" y="440106"/>
                  <a:pt x="1930579" y="429950"/>
                  <a:pt x="1937373" y="416408"/>
                </a:cubicBezTo>
                <a:cubicBezTo>
                  <a:pt x="1944180" y="402866"/>
                  <a:pt x="1961177" y="392710"/>
                  <a:pt x="1976477" y="392710"/>
                </a:cubicBezTo>
                <a:close/>
                <a:moveTo>
                  <a:pt x="1896560" y="392710"/>
                </a:moveTo>
                <a:cubicBezTo>
                  <a:pt x="1910160" y="394403"/>
                  <a:pt x="1916967" y="404559"/>
                  <a:pt x="1911859" y="416408"/>
                </a:cubicBezTo>
                <a:cubicBezTo>
                  <a:pt x="1905064" y="429950"/>
                  <a:pt x="1888067" y="440106"/>
                  <a:pt x="1872767" y="440106"/>
                </a:cubicBezTo>
                <a:cubicBezTo>
                  <a:pt x="1857456" y="440106"/>
                  <a:pt x="1850651" y="429950"/>
                  <a:pt x="1857456" y="416408"/>
                </a:cubicBezTo>
                <a:cubicBezTo>
                  <a:pt x="1864251" y="402866"/>
                  <a:pt x="1881260" y="392710"/>
                  <a:pt x="1896560" y="392710"/>
                </a:cubicBezTo>
                <a:close/>
                <a:moveTo>
                  <a:pt x="1814944" y="392710"/>
                </a:moveTo>
                <a:cubicBezTo>
                  <a:pt x="1831942" y="394403"/>
                  <a:pt x="1838747" y="404559"/>
                  <a:pt x="1831942" y="416408"/>
                </a:cubicBezTo>
                <a:cubicBezTo>
                  <a:pt x="1825147" y="429950"/>
                  <a:pt x="1808150" y="440106"/>
                  <a:pt x="1791152" y="440106"/>
                </a:cubicBezTo>
                <a:cubicBezTo>
                  <a:pt x="1775853" y="440106"/>
                  <a:pt x="1769046" y="429950"/>
                  <a:pt x="1775853" y="416408"/>
                </a:cubicBezTo>
                <a:cubicBezTo>
                  <a:pt x="1782647" y="402866"/>
                  <a:pt x="1801343" y="392710"/>
                  <a:pt x="1814944" y="392710"/>
                </a:cubicBezTo>
                <a:close/>
                <a:moveTo>
                  <a:pt x="1738438" y="392710"/>
                </a:moveTo>
                <a:cubicBezTo>
                  <a:pt x="1753736" y="394403"/>
                  <a:pt x="1760543" y="404559"/>
                  <a:pt x="1753736" y="416408"/>
                </a:cubicBezTo>
                <a:cubicBezTo>
                  <a:pt x="1746929" y="429950"/>
                  <a:pt x="1728233" y="440106"/>
                  <a:pt x="1712935" y="440106"/>
                </a:cubicBezTo>
                <a:cubicBezTo>
                  <a:pt x="1697636" y="440106"/>
                  <a:pt x="1690829" y="429950"/>
                  <a:pt x="1697636" y="416408"/>
                </a:cubicBezTo>
                <a:cubicBezTo>
                  <a:pt x="1704430" y="402866"/>
                  <a:pt x="1723137" y="392710"/>
                  <a:pt x="1738438" y="392710"/>
                </a:cubicBezTo>
                <a:close/>
                <a:moveTo>
                  <a:pt x="1658530" y="392710"/>
                </a:moveTo>
                <a:cubicBezTo>
                  <a:pt x="1673841" y="394403"/>
                  <a:pt x="1680648" y="404559"/>
                  <a:pt x="1673841" y="416408"/>
                </a:cubicBezTo>
                <a:cubicBezTo>
                  <a:pt x="1667047" y="429950"/>
                  <a:pt x="1648328" y="440106"/>
                  <a:pt x="1633028" y="440106"/>
                </a:cubicBezTo>
                <a:cubicBezTo>
                  <a:pt x="1617729" y="440106"/>
                  <a:pt x="1610934" y="429950"/>
                  <a:pt x="1617729" y="416408"/>
                </a:cubicBezTo>
                <a:cubicBezTo>
                  <a:pt x="1624535" y="402866"/>
                  <a:pt x="1643231" y="392710"/>
                  <a:pt x="1658530" y="392710"/>
                </a:cubicBezTo>
                <a:close/>
                <a:moveTo>
                  <a:pt x="1580313" y="392710"/>
                </a:moveTo>
                <a:cubicBezTo>
                  <a:pt x="1595612" y="394403"/>
                  <a:pt x="1602418" y="404559"/>
                  <a:pt x="1595612" y="416408"/>
                </a:cubicBezTo>
                <a:cubicBezTo>
                  <a:pt x="1588818" y="429950"/>
                  <a:pt x="1570121" y="440106"/>
                  <a:pt x="1554822" y="440106"/>
                </a:cubicBezTo>
                <a:cubicBezTo>
                  <a:pt x="1539523" y="440106"/>
                  <a:pt x="1532716" y="429950"/>
                  <a:pt x="1539523" y="416408"/>
                </a:cubicBezTo>
                <a:cubicBezTo>
                  <a:pt x="1546317" y="402866"/>
                  <a:pt x="1565013" y="392710"/>
                  <a:pt x="1580313" y="392710"/>
                </a:cubicBezTo>
                <a:close/>
                <a:moveTo>
                  <a:pt x="1500418" y="392710"/>
                </a:moveTo>
                <a:cubicBezTo>
                  <a:pt x="1514019" y="394403"/>
                  <a:pt x="1520825" y="404559"/>
                  <a:pt x="1514019" y="416408"/>
                </a:cubicBezTo>
                <a:cubicBezTo>
                  <a:pt x="1507224" y="429950"/>
                  <a:pt x="1488528" y="440106"/>
                  <a:pt x="1473228" y="440106"/>
                </a:cubicBezTo>
                <a:cubicBezTo>
                  <a:pt x="1457929" y="440106"/>
                  <a:pt x="1451123" y="429950"/>
                  <a:pt x="1459628" y="416408"/>
                </a:cubicBezTo>
                <a:cubicBezTo>
                  <a:pt x="1466422" y="402866"/>
                  <a:pt x="1485119" y="392710"/>
                  <a:pt x="1500418" y="392710"/>
                </a:cubicBezTo>
                <a:close/>
                <a:moveTo>
                  <a:pt x="1420512" y="392710"/>
                </a:moveTo>
                <a:cubicBezTo>
                  <a:pt x="1435812" y="394403"/>
                  <a:pt x="1442618" y="404559"/>
                  <a:pt x="1434113" y="416408"/>
                </a:cubicBezTo>
                <a:cubicBezTo>
                  <a:pt x="1427318" y="429950"/>
                  <a:pt x="1408598" y="440106"/>
                  <a:pt x="1393299" y="440106"/>
                </a:cubicBezTo>
                <a:cubicBezTo>
                  <a:pt x="1378000" y="440106"/>
                  <a:pt x="1371207" y="429950"/>
                  <a:pt x="1379698" y="416408"/>
                </a:cubicBezTo>
                <a:cubicBezTo>
                  <a:pt x="1386505" y="402866"/>
                  <a:pt x="1405202" y="392710"/>
                  <a:pt x="1420512" y="392710"/>
                </a:cubicBezTo>
                <a:close/>
                <a:moveTo>
                  <a:pt x="1342306" y="392710"/>
                </a:moveTo>
                <a:cubicBezTo>
                  <a:pt x="1357606" y="394403"/>
                  <a:pt x="1364412" y="404559"/>
                  <a:pt x="1355906" y="416408"/>
                </a:cubicBezTo>
                <a:cubicBezTo>
                  <a:pt x="1349113" y="429950"/>
                  <a:pt x="1330404" y="440106"/>
                  <a:pt x="1315105" y="440106"/>
                </a:cubicBezTo>
                <a:cubicBezTo>
                  <a:pt x="1299806" y="440106"/>
                  <a:pt x="1293011" y="429950"/>
                  <a:pt x="1301505" y="416408"/>
                </a:cubicBezTo>
                <a:cubicBezTo>
                  <a:pt x="1308311" y="402866"/>
                  <a:pt x="1327007" y="392710"/>
                  <a:pt x="1342306" y="392710"/>
                </a:cubicBezTo>
                <a:close/>
                <a:moveTo>
                  <a:pt x="1260701" y="392710"/>
                </a:moveTo>
                <a:cubicBezTo>
                  <a:pt x="1276001" y="394403"/>
                  <a:pt x="1281108" y="404559"/>
                  <a:pt x="1274302" y="416408"/>
                </a:cubicBezTo>
                <a:cubicBezTo>
                  <a:pt x="1265809" y="429950"/>
                  <a:pt x="1248799" y="440106"/>
                  <a:pt x="1233500" y="440106"/>
                </a:cubicBezTo>
                <a:cubicBezTo>
                  <a:pt x="1218201" y="440106"/>
                  <a:pt x="1211406" y="429950"/>
                  <a:pt x="1219900" y="416408"/>
                </a:cubicBezTo>
                <a:cubicBezTo>
                  <a:pt x="1228404" y="402866"/>
                  <a:pt x="1247101" y="392710"/>
                  <a:pt x="1260701" y="392710"/>
                </a:cubicBezTo>
                <a:close/>
                <a:moveTo>
                  <a:pt x="1182494" y="392710"/>
                </a:moveTo>
                <a:cubicBezTo>
                  <a:pt x="1196095" y="392710"/>
                  <a:pt x="1202890" y="404559"/>
                  <a:pt x="1194397" y="416408"/>
                </a:cubicBezTo>
                <a:cubicBezTo>
                  <a:pt x="1187590" y="429950"/>
                  <a:pt x="1168892" y="440106"/>
                  <a:pt x="1153583" y="440106"/>
                </a:cubicBezTo>
                <a:cubicBezTo>
                  <a:pt x="1138283" y="440106"/>
                  <a:pt x="1131483" y="429950"/>
                  <a:pt x="1139982" y="416408"/>
                </a:cubicBezTo>
                <a:cubicBezTo>
                  <a:pt x="1148482" y="402866"/>
                  <a:pt x="1167193" y="392710"/>
                  <a:pt x="1182494" y="392710"/>
                </a:cubicBezTo>
                <a:close/>
                <a:moveTo>
                  <a:pt x="3804113" y="336852"/>
                </a:moveTo>
                <a:cubicBezTo>
                  <a:pt x="3819413" y="336852"/>
                  <a:pt x="3827917" y="348701"/>
                  <a:pt x="3824520" y="360551"/>
                </a:cubicBezTo>
                <a:cubicBezTo>
                  <a:pt x="3821111" y="374093"/>
                  <a:pt x="3805812" y="384249"/>
                  <a:pt x="3790511" y="384249"/>
                </a:cubicBezTo>
                <a:cubicBezTo>
                  <a:pt x="3775200" y="384249"/>
                  <a:pt x="3766707" y="374093"/>
                  <a:pt x="3770104" y="360551"/>
                </a:cubicBezTo>
                <a:cubicBezTo>
                  <a:pt x="3773503" y="347009"/>
                  <a:pt x="3788814" y="336852"/>
                  <a:pt x="3804113" y="336852"/>
                </a:cubicBezTo>
                <a:close/>
                <a:moveTo>
                  <a:pt x="3724208" y="336852"/>
                </a:moveTo>
                <a:cubicBezTo>
                  <a:pt x="3737808" y="336852"/>
                  <a:pt x="3748000" y="348701"/>
                  <a:pt x="3744602" y="360551"/>
                </a:cubicBezTo>
                <a:cubicBezTo>
                  <a:pt x="3741206" y="374093"/>
                  <a:pt x="3725906" y="384249"/>
                  <a:pt x="3710607" y="384249"/>
                </a:cubicBezTo>
                <a:cubicBezTo>
                  <a:pt x="3695308" y="384249"/>
                  <a:pt x="3686802" y="374093"/>
                  <a:pt x="3690211" y="360551"/>
                </a:cubicBezTo>
                <a:cubicBezTo>
                  <a:pt x="3693608" y="347009"/>
                  <a:pt x="3708908" y="336852"/>
                  <a:pt x="3724208" y="336852"/>
                </a:cubicBezTo>
                <a:close/>
                <a:moveTo>
                  <a:pt x="3646012" y="336852"/>
                </a:moveTo>
                <a:cubicBezTo>
                  <a:pt x="3661310" y="336852"/>
                  <a:pt x="3669816" y="348701"/>
                  <a:pt x="3666407" y="360551"/>
                </a:cubicBezTo>
                <a:cubicBezTo>
                  <a:pt x="3663009" y="374093"/>
                  <a:pt x="3647711" y="384249"/>
                  <a:pt x="3632410" y="384249"/>
                </a:cubicBezTo>
                <a:cubicBezTo>
                  <a:pt x="3617112" y="384249"/>
                  <a:pt x="3608606" y="374093"/>
                  <a:pt x="3612016" y="360551"/>
                </a:cubicBezTo>
                <a:cubicBezTo>
                  <a:pt x="3615413" y="347009"/>
                  <a:pt x="3630712" y="336852"/>
                  <a:pt x="3646012" y="336852"/>
                </a:cubicBezTo>
                <a:close/>
                <a:moveTo>
                  <a:pt x="10291761" y="333466"/>
                </a:moveTo>
                <a:cubicBezTo>
                  <a:pt x="10307061" y="333466"/>
                  <a:pt x="10325769" y="343622"/>
                  <a:pt x="10332575" y="357164"/>
                </a:cubicBezTo>
                <a:cubicBezTo>
                  <a:pt x="10339369" y="370707"/>
                  <a:pt x="10332563" y="380862"/>
                  <a:pt x="10317264" y="380862"/>
                </a:cubicBezTo>
                <a:cubicBezTo>
                  <a:pt x="10301965" y="380862"/>
                  <a:pt x="10283268" y="370707"/>
                  <a:pt x="10276461" y="357164"/>
                </a:cubicBezTo>
                <a:cubicBezTo>
                  <a:pt x="10269667" y="343622"/>
                  <a:pt x="10276461" y="333466"/>
                  <a:pt x="10291761" y="333466"/>
                </a:cubicBezTo>
                <a:close/>
                <a:moveTo>
                  <a:pt x="10213567" y="333466"/>
                </a:moveTo>
                <a:cubicBezTo>
                  <a:pt x="10230577" y="333466"/>
                  <a:pt x="10247586" y="343622"/>
                  <a:pt x="10254381" y="357164"/>
                </a:cubicBezTo>
                <a:cubicBezTo>
                  <a:pt x="10261187" y="370707"/>
                  <a:pt x="10254381" y="380862"/>
                  <a:pt x="10239081" y="380862"/>
                </a:cubicBezTo>
                <a:cubicBezTo>
                  <a:pt x="10223782" y="380862"/>
                  <a:pt x="10206772" y="370707"/>
                  <a:pt x="10198267" y="357164"/>
                </a:cubicBezTo>
                <a:cubicBezTo>
                  <a:pt x="10191473" y="343622"/>
                  <a:pt x="10198267" y="333466"/>
                  <a:pt x="10213567" y="333466"/>
                </a:cubicBezTo>
                <a:close/>
                <a:moveTo>
                  <a:pt x="10137058" y="333466"/>
                </a:moveTo>
                <a:cubicBezTo>
                  <a:pt x="10152357" y="333466"/>
                  <a:pt x="10169355" y="343622"/>
                  <a:pt x="10176149" y="357164"/>
                </a:cubicBezTo>
                <a:cubicBezTo>
                  <a:pt x="10182956" y="370707"/>
                  <a:pt x="10176161" y="380862"/>
                  <a:pt x="10160862" y="380862"/>
                </a:cubicBezTo>
                <a:cubicBezTo>
                  <a:pt x="10145563" y="380862"/>
                  <a:pt x="10128553" y="370707"/>
                  <a:pt x="10121758" y="357164"/>
                </a:cubicBezTo>
                <a:cubicBezTo>
                  <a:pt x="10114953" y="343622"/>
                  <a:pt x="10121758" y="333466"/>
                  <a:pt x="10137058" y="333466"/>
                </a:cubicBezTo>
                <a:close/>
                <a:moveTo>
                  <a:pt x="10058840" y="333466"/>
                </a:moveTo>
                <a:cubicBezTo>
                  <a:pt x="10074139" y="333466"/>
                  <a:pt x="10091149" y="343622"/>
                  <a:pt x="10097943" y="357164"/>
                </a:cubicBezTo>
                <a:cubicBezTo>
                  <a:pt x="10104750" y="370707"/>
                  <a:pt x="10097943" y="380862"/>
                  <a:pt x="10082644" y="380862"/>
                </a:cubicBezTo>
                <a:cubicBezTo>
                  <a:pt x="10067345" y="380862"/>
                  <a:pt x="10050347" y="370707"/>
                  <a:pt x="10043540" y="357164"/>
                </a:cubicBezTo>
                <a:cubicBezTo>
                  <a:pt x="10036746" y="343622"/>
                  <a:pt x="10043540" y="333466"/>
                  <a:pt x="10058840" y="333466"/>
                </a:cubicBezTo>
                <a:close/>
                <a:moveTo>
                  <a:pt x="9980657" y="333466"/>
                </a:moveTo>
                <a:cubicBezTo>
                  <a:pt x="9995956" y="333466"/>
                  <a:pt x="10012954" y="343622"/>
                  <a:pt x="10019760" y="357164"/>
                </a:cubicBezTo>
                <a:cubicBezTo>
                  <a:pt x="10026554" y="370707"/>
                  <a:pt x="10019760" y="380862"/>
                  <a:pt x="10004461" y="380862"/>
                </a:cubicBezTo>
                <a:cubicBezTo>
                  <a:pt x="9989162" y="380862"/>
                  <a:pt x="9972152" y="370707"/>
                  <a:pt x="9965345" y="357164"/>
                </a:cubicBezTo>
                <a:cubicBezTo>
                  <a:pt x="9958551" y="343622"/>
                  <a:pt x="9965358" y="333466"/>
                  <a:pt x="9980657" y="333466"/>
                </a:cubicBezTo>
                <a:close/>
                <a:moveTo>
                  <a:pt x="9902427" y="331774"/>
                </a:moveTo>
                <a:cubicBezTo>
                  <a:pt x="9917726" y="333467"/>
                  <a:pt x="9934736" y="343623"/>
                  <a:pt x="9941530" y="355472"/>
                </a:cubicBezTo>
                <a:cubicBezTo>
                  <a:pt x="9948337" y="369014"/>
                  <a:pt x="9941530" y="379169"/>
                  <a:pt x="9926231" y="379169"/>
                </a:cubicBezTo>
                <a:cubicBezTo>
                  <a:pt x="9910932" y="379169"/>
                  <a:pt x="9893934" y="369014"/>
                  <a:pt x="9887127" y="355472"/>
                </a:cubicBezTo>
                <a:cubicBezTo>
                  <a:pt x="9880333" y="341929"/>
                  <a:pt x="9887127" y="331774"/>
                  <a:pt x="9902427" y="331774"/>
                </a:cubicBezTo>
                <a:close/>
                <a:moveTo>
                  <a:pt x="9824219" y="331774"/>
                </a:moveTo>
                <a:cubicBezTo>
                  <a:pt x="9839518" y="333467"/>
                  <a:pt x="9856528" y="343623"/>
                  <a:pt x="9863323" y="355472"/>
                </a:cubicBezTo>
                <a:cubicBezTo>
                  <a:pt x="9870117" y="369014"/>
                  <a:pt x="9863323" y="379169"/>
                  <a:pt x="9848023" y="379169"/>
                </a:cubicBezTo>
                <a:cubicBezTo>
                  <a:pt x="9832724" y="379169"/>
                  <a:pt x="9815727" y="369014"/>
                  <a:pt x="9808920" y="355472"/>
                </a:cubicBezTo>
                <a:cubicBezTo>
                  <a:pt x="9802126" y="341929"/>
                  <a:pt x="9810619" y="331774"/>
                  <a:pt x="9824219" y="331774"/>
                </a:cubicBezTo>
                <a:close/>
                <a:moveTo>
                  <a:pt x="9746025" y="331774"/>
                </a:moveTo>
                <a:cubicBezTo>
                  <a:pt x="9761335" y="333467"/>
                  <a:pt x="9778334" y="343623"/>
                  <a:pt x="9785140" y="355472"/>
                </a:cubicBezTo>
                <a:cubicBezTo>
                  <a:pt x="9791934" y="369014"/>
                  <a:pt x="9783429" y="379169"/>
                  <a:pt x="9768130" y="379169"/>
                </a:cubicBezTo>
                <a:cubicBezTo>
                  <a:pt x="9752831" y="379169"/>
                  <a:pt x="9735821" y="369014"/>
                  <a:pt x="9729026" y="355472"/>
                </a:cubicBezTo>
                <a:cubicBezTo>
                  <a:pt x="9722221" y="341929"/>
                  <a:pt x="9730725" y="331774"/>
                  <a:pt x="9746025" y="331774"/>
                </a:cubicBezTo>
                <a:close/>
                <a:moveTo>
                  <a:pt x="9667829" y="331774"/>
                </a:moveTo>
                <a:cubicBezTo>
                  <a:pt x="9683129" y="333467"/>
                  <a:pt x="9700127" y="343623"/>
                  <a:pt x="9706933" y="355472"/>
                </a:cubicBezTo>
                <a:cubicBezTo>
                  <a:pt x="9713727" y="369014"/>
                  <a:pt x="9705234" y="379169"/>
                  <a:pt x="9689935" y="379169"/>
                </a:cubicBezTo>
                <a:cubicBezTo>
                  <a:pt x="9674636" y="379169"/>
                  <a:pt x="9657626" y="369014"/>
                  <a:pt x="9650832" y="355472"/>
                </a:cubicBezTo>
                <a:cubicBezTo>
                  <a:pt x="9644037" y="341929"/>
                  <a:pt x="9652530" y="331774"/>
                  <a:pt x="9667829" y="331774"/>
                </a:cubicBezTo>
                <a:close/>
                <a:moveTo>
                  <a:pt x="9591310" y="331774"/>
                </a:moveTo>
                <a:cubicBezTo>
                  <a:pt x="9604910" y="333467"/>
                  <a:pt x="9621908" y="343623"/>
                  <a:pt x="9628715" y="355472"/>
                </a:cubicBezTo>
                <a:cubicBezTo>
                  <a:pt x="9635520" y="369014"/>
                  <a:pt x="9627016" y="379169"/>
                  <a:pt x="9611717" y="379169"/>
                </a:cubicBezTo>
                <a:cubicBezTo>
                  <a:pt x="9596418" y="379169"/>
                  <a:pt x="9579419" y="369014"/>
                  <a:pt x="9574312" y="355472"/>
                </a:cubicBezTo>
                <a:cubicBezTo>
                  <a:pt x="9569216" y="341929"/>
                  <a:pt x="9576010" y="331774"/>
                  <a:pt x="9591310" y="331774"/>
                </a:cubicBezTo>
                <a:close/>
                <a:moveTo>
                  <a:pt x="9513116" y="331774"/>
                </a:moveTo>
                <a:cubicBezTo>
                  <a:pt x="9528415" y="333467"/>
                  <a:pt x="9545413" y="343623"/>
                  <a:pt x="9550508" y="355472"/>
                </a:cubicBezTo>
                <a:cubicBezTo>
                  <a:pt x="9555604" y="369014"/>
                  <a:pt x="9548810" y="379169"/>
                  <a:pt x="9533511" y="379169"/>
                </a:cubicBezTo>
                <a:cubicBezTo>
                  <a:pt x="9518212" y="379169"/>
                  <a:pt x="9501202" y="369014"/>
                  <a:pt x="9496094" y="355472"/>
                </a:cubicBezTo>
                <a:cubicBezTo>
                  <a:pt x="9490998" y="341929"/>
                  <a:pt x="9497804" y="331774"/>
                  <a:pt x="9513116" y="331774"/>
                </a:cubicBezTo>
                <a:close/>
                <a:moveTo>
                  <a:pt x="9434909" y="331774"/>
                </a:moveTo>
                <a:cubicBezTo>
                  <a:pt x="9448510" y="333467"/>
                  <a:pt x="9465507" y="343623"/>
                  <a:pt x="9472302" y="355472"/>
                </a:cubicBezTo>
                <a:cubicBezTo>
                  <a:pt x="9477409" y="369014"/>
                  <a:pt x="9470603" y="379169"/>
                  <a:pt x="9455304" y="379169"/>
                </a:cubicBezTo>
                <a:cubicBezTo>
                  <a:pt x="9440005" y="379169"/>
                  <a:pt x="9423006" y="369014"/>
                  <a:pt x="9417910" y="355472"/>
                </a:cubicBezTo>
                <a:cubicBezTo>
                  <a:pt x="9412803" y="341929"/>
                  <a:pt x="9419610" y="331774"/>
                  <a:pt x="9434909" y="331774"/>
                </a:cubicBezTo>
                <a:close/>
                <a:moveTo>
                  <a:pt x="9354980" y="331774"/>
                </a:moveTo>
                <a:cubicBezTo>
                  <a:pt x="9370279" y="333467"/>
                  <a:pt x="9387289" y="343623"/>
                  <a:pt x="9392384" y="355472"/>
                </a:cubicBezTo>
                <a:cubicBezTo>
                  <a:pt x="9397480" y="369014"/>
                  <a:pt x="9390686" y="379169"/>
                  <a:pt x="9375387" y="379169"/>
                </a:cubicBezTo>
                <a:cubicBezTo>
                  <a:pt x="9360087" y="379169"/>
                  <a:pt x="9343077" y="369014"/>
                  <a:pt x="9337982" y="355472"/>
                </a:cubicBezTo>
                <a:cubicBezTo>
                  <a:pt x="9332886" y="341929"/>
                  <a:pt x="9339681" y="331774"/>
                  <a:pt x="9354980" y="331774"/>
                </a:cubicBezTo>
                <a:close/>
                <a:moveTo>
                  <a:pt x="9278507" y="331774"/>
                </a:moveTo>
                <a:cubicBezTo>
                  <a:pt x="9292108" y="333467"/>
                  <a:pt x="9309105" y="343623"/>
                  <a:pt x="9315900" y="355472"/>
                </a:cubicBezTo>
                <a:cubicBezTo>
                  <a:pt x="9321008" y="369014"/>
                  <a:pt x="9314201" y="379169"/>
                  <a:pt x="9298902" y="379169"/>
                </a:cubicBezTo>
                <a:cubicBezTo>
                  <a:pt x="9283603" y="379169"/>
                  <a:pt x="9266593" y="369014"/>
                  <a:pt x="9261498" y="355472"/>
                </a:cubicBezTo>
                <a:cubicBezTo>
                  <a:pt x="9256390" y="341929"/>
                  <a:pt x="9263196" y="331774"/>
                  <a:pt x="9278507" y="331774"/>
                </a:cubicBezTo>
                <a:close/>
                <a:moveTo>
                  <a:pt x="9200289" y="331774"/>
                </a:moveTo>
                <a:cubicBezTo>
                  <a:pt x="9215588" y="333467"/>
                  <a:pt x="9232585" y="343623"/>
                  <a:pt x="9237693" y="355472"/>
                </a:cubicBezTo>
                <a:cubicBezTo>
                  <a:pt x="9242789" y="369014"/>
                  <a:pt x="9234284" y="379169"/>
                  <a:pt x="9218985" y="379169"/>
                </a:cubicBezTo>
                <a:cubicBezTo>
                  <a:pt x="9203686" y="379169"/>
                  <a:pt x="9186688" y="369014"/>
                  <a:pt x="9181592" y="355472"/>
                </a:cubicBezTo>
                <a:cubicBezTo>
                  <a:pt x="9176484" y="341929"/>
                  <a:pt x="9184989" y="331774"/>
                  <a:pt x="9200289" y="331774"/>
                </a:cubicBezTo>
                <a:close/>
                <a:moveTo>
                  <a:pt x="9116986" y="331774"/>
                </a:moveTo>
                <a:cubicBezTo>
                  <a:pt x="9132285" y="331774"/>
                  <a:pt x="9149295" y="343623"/>
                  <a:pt x="9154391" y="355472"/>
                </a:cubicBezTo>
                <a:cubicBezTo>
                  <a:pt x="9159498" y="369014"/>
                  <a:pt x="9150993" y="379169"/>
                  <a:pt x="9135682" y="379169"/>
                </a:cubicBezTo>
                <a:cubicBezTo>
                  <a:pt x="9120383" y="379169"/>
                  <a:pt x="9103385" y="369014"/>
                  <a:pt x="9098277" y="355472"/>
                </a:cubicBezTo>
                <a:cubicBezTo>
                  <a:pt x="9093181" y="341929"/>
                  <a:pt x="9101675" y="331774"/>
                  <a:pt x="9116986" y="331774"/>
                </a:cubicBezTo>
                <a:close/>
                <a:moveTo>
                  <a:pt x="9040478" y="331774"/>
                </a:moveTo>
                <a:cubicBezTo>
                  <a:pt x="9054078" y="331774"/>
                  <a:pt x="9071076" y="343623"/>
                  <a:pt x="9076172" y="355472"/>
                </a:cubicBezTo>
                <a:cubicBezTo>
                  <a:pt x="9081279" y="369014"/>
                  <a:pt x="9072774" y="379169"/>
                  <a:pt x="9057475" y="379169"/>
                </a:cubicBezTo>
                <a:cubicBezTo>
                  <a:pt x="9042176" y="379169"/>
                  <a:pt x="9025166" y="369014"/>
                  <a:pt x="9021769" y="355472"/>
                </a:cubicBezTo>
                <a:cubicBezTo>
                  <a:pt x="9016673" y="341929"/>
                  <a:pt x="9025166" y="331774"/>
                  <a:pt x="9040478" y="331774"/>
                </a:cubicBezTo>
                <a:close/>
                <a:moveTo>
                  <a:pt x="8962271" y="331774"/>
                </a:moveTo>
                <a:cubicBezTo>
                  <a:pt x="8977570" y="331774"/>
                  <a:pt x="8992870" y="343623"/>
                  <a:pt x="8997977" y="355472"/>
                </a:cubicBezTo>
                <a:cubicBezTo>
                  <a:pt x="9003073" y="369014"/>
                  <a:pt x="8994568" y="379169"/>
                  <a:pt x="8979269" y="379169"/>
                </a:cubicBezTo>
                <a:cubicBezTo>
                  <a:pt x="8963970" y="379169"/>
                  <a:pt x="8948670" y="369014"/>
                  <a:pt x="8943574" y="355472"/>
                </a:cubicBezTo>
                <a:cubicBezTo>
                  <a:pt x="8938478" y="341929"/>
                  <a:pt x="8946972" y="331774"/>
                  <a:pt x="8962271" y="331774"/>
                </a:cubicBezTo>
                <a:close/>
                <a:moveTo>
                  <a:pt x="8884052" y="331774"/>
                </a:moveTo>
                <a:cubicBezTo>
                  <a:pt x="8899364" y="331774"/>
                  <a:pt x="8914663" y="343623"/>
                  <a:pt x="8919771" y="355472"/>
                </a:cubicBezTo>
                <a:cubicBezTo>
                  <a:pt x="8924866" y="369014"/>
                  <a:pt x="8916374" y="379169"/>
                  <a:pt x="8901062" y="379169"/>
                </a:cubicBezTo>
                <a:cubicBezTo>
                  <a:pt x="8885763" y="379169"/>
                  <a:pt x="8870452" y="369014"/>
                  <a:pt x="8865356" y="355472"/>
                </a:cubicBezTo>
                <a:cubicBezTo>
                  <a:pt x="8860261" y="341929"/>
                  <a:pt x="8868753" y="331774"/>
                  <a:pt x="8884052" y="331774"/>
                </a:cubicBezTo>
                <a:close/>
                <a:moveTo>
                  <a:pt x="8805845" y="331774"/>
                </a:moveTo>
                <a:cubicBezTo>
                  <a:pt x="8821144" y="331774"/>
                  <a:pt x="8836444" y="343623"/>
                  <a:pt x="8841552" y="355472"/>
                </a:cubicBezTo>
                <a:cubicBezTo>
                  <a:pt x="8846648" y="369014"/>
                  <a:pt x="8838154" y="379169"/>
                  <a:pt x="8822844" y="379169"/>
                </a:cubicBezTo>
                <a:cubicBezTo>
                  <a:pt x="8807544" y="379169"/>
                  <a:pt x="8792245" y="369014"/>
                  <a:pt x="8787137" y="355472"/>
                </a:cubicBezTo>
                <a:cubicBezTo>
                  <a:pt x="8782042" y="341929"/>
                  <a:pt x="8790535" y="331774"/>
                  <a:pt x="8805845" y="331774"/>
                </a:cubicBezTo>
                <a:close/>
                <a:moveTo>
                  <a:pt x="8727651" y="331774"/>
                </a:moveTo>
                <a:cubicBezTo>
                  <a:pt x="8741252" y="331774"/>
                  <a:pt x="8758250" y="343623"/>
                  <a:pt x="8763346" y="355472"/>
                </a:cubicBezTo>
                <a:cubicBezTo>
                  <a:pt x="8768453" y="369014"/>
                  <a:pt x="8759948" y="379169"/>
                  <a:pt x="8744649" y="379169"/>
                </a:cubicBezTo>
                <a:cubicBezTo>
                  <a:pt x="8729350" y="379169"/>
                  <a:pt x="8714051" y="369014"/>
                  <a:pt x="8708943" y="355472"/>
                </a:cubicBezTo>
                <a:cubicBezTo>
                  <a:pt x="8703847" y="341929"/>
                  <a:pt x="8712352" y="331774"/>
                  <a:pt x="8727651" y="331774"/>
                </a:cubicBezTo>
                <a:close/>
                <a:moveTo>
                  <a:pt x="8647733" y="331774"/>
                </a:moveTo>
                <a:cubicBezTo>
                  <a:pt x="8663045" y="331774"/>
                  <a:pt x="8680042" y="341929"/>
                  <a:pt x="8683451" y="355472"/>
                </a:cubicBezTo>
                <a:cubicBezTo>
                  <a:pt x="8688547" y="369014"/>
                  <a:pt x="8678344" y="379169"/>
                  <a:pt x="8664743" y="379169"/>
                </a:cubicBezTo>
                <a:cubicBezTo>
                  <a:pt x="8649444" y="379169"/>
                  <a:pt x="8634145" y="369014"/>
                  <a:pt x="8629037" y="355472"/>
                </a:cubicBezTo>
                <a:cubicBezTo>
                  <a:pt x="8623941" y="341929"/>
                  <a:pt x="8634145" y="331774"/>
                  <a:pt x="8647733" y="331774"/>
                </a:cubicBezTo>
                <a:close/>
                <a:moveTo>
                  <a:pt x="8569551" y="331774"/>
                </a:moveTo>
                <a:cubicBezTo>
                  <a:pt x="8584850" y="331774"/>
                  <a:pt x="8601848" y="341929"/>
                  <a:pt x="8605245" y="355472"/>
                </a:cubicBezTo>
                <a:cubicBezTo>
                  <a:pt x="8610352" y="369014"/>
                  <a:pt x="8600149" y="379169"/>
                  <a:pt x="8584850" y="379169"/>
                </a:cubicBezTo>
                <a:cubicBezTo>
                  <a:pt x="8569551" y="379169"/>
                  <a:pt x="8554251" y="369014"/>
                  <a:pt x="8549144" y="355472"/>
                </a:cubicBezTo>
                <a:cubicBezTo>
                  <a:pt x="8545746" y="341929"/>
                  <a:pt x="8554251" y="331774"/>
                  <a:pt x="8569551" y="331774"/>
                </a:cubicBezTo>
                <a:close/>
                <a:moveTo>
                  <a:pt x="8493031" y="331774"/>
                </a:moveTo>
                <a:cubicBezTo>
                  <a:pt x="8508330" y="331774"/>
                  <a:pt x="8525340" y="341929"/>
                  <a:pt x="8528737" y="355472"/>
                </a:cubicBezTo>
                <a:cubicBezTo>
                  <a:pt x="8532134" y="369014"/>
                  <a:pt x="8523641" y="379169"/>
                  <a:pt x="8508330" y="379169"/>
                </a:cubicBezTo>
                <a:cubicBezTo>
                  <a:pt x="8493031" y="379169"/>
                  <a:pt x="8477731" y="369014"/>
                  <a:pt x="8472635" y="355472"/>
                </a:cubicBezTo>
                <a:cubicBezTo>
                  <a:pt x="8469239" y="341929"/>
                  <a:pt x="8477731" y="331774"/>
                  <a:pt x="8493031" y="331774"/>
                </a:cubicBezTo>
                <a:close/>
                <a:moveTo>
                  <a:pt x="8416523" y="331774"/>
                </a:moveTo>
                <a:cubicBezTo>
                  <a:pt x="8431834" y="331774"/>
                  <a:pt x="8447133" y="341929"/>
                  <a:pt x="8450531" y="355472"/>
                </a:cubicBezTo>
                <a:cubicBezTo>
                  <a:pt x="8453928" y="369014"/>
                  <a:pt x="8445435" y="379169"/>
                  <a:pt x="8430136" y="379169"/>
                </a:cubicBezTo>
                <a:cubicBezTo>
                  <a:pt x="8414824" y="379169"/>
                  <a:pt x="8399525" y="369014"/>
                  <a:pt x="8396128" y="355472"/>
                </a:cubicBezTo>
                <a:cubicBezTo>
                  <a:pt x="8392719" y="341929"/>
                  <a:pt x="8401224" y="331774"/>
                  <a:pt x="8416523" y="331774"/>
                </a:cubicBezTo>
                <a:close/>
                <a:moveTo>
                  <a:pt x="8334908" y="331774"/>
                </a:moveTo>
                <a:cubicBezTo>
                  <a:pt x="8350207" y="331774"/>
                  <a:pt x="8365506" y="341929"/>
                  <a:pt x="8368903" y="355472"/>
                </a:cubicBezTo>
                <a:cubicBezTo>
                  <a:pt x="8372312" y="369014"/>
                  <a:pt x="8363807" y="379169"/>
                  <a:pt x="8348508" y="379169"/>
                </a:cubicBezTo>
                <a:cubicBezTo>
                  <a:pt x="8333209" y="379169"/>
                  <a:pt x="8317898" y="369014"/>
                  <a:pt x="8314500" y="355472"/>
                </a:cubicBezTo>
                <a:cubicBezTo>
                  <a:pt x="8311104" y="341929"/>
                  <a:pt x="8319596" y="331774"/>
                  <a:pt x="8334908" y="331774"/>
                </a:cubicBezTo>
                <a:close/>
                <a:moveTo>
                  <a:pt x="8256701" y="331774"/>
                </a:moveTo>
                <a:cubicBezTo>
                  <a:pt x="8272000" y="331774"/>
                  <a:pt x="8287299" y="341929"/>
                  <a:pt x="8290708" y="355472"/>
                </a:cubicBezTo>
                <a:cubicBezTo>
                  <a:pt x="8294105" y="369014"/>
                  <a:pt x="8285601" y="379169"/>
                  <a:pt x="8270301" y="379169"/>
                </a:cubicBezTo>
                <a:cubicBezTo>
                  <a:pt x="8255002" y="379169"/>
                  <a:pt x="8239702" y="369014"/>
                  <a:pt x="8236306" y="355472"/>
                </a:cubicBezTo>
                <a:cubicBezTo>
                  <a:pt x="8232908" y="341929"/>
                  <a:pt x="8241402" y="331774"/>
                  <a:pt x="8256701" y="331774"/>
                </a:cubicBezTo>
                <a:close/>
                <a:moveTo>
                  <a:pt x="8178518" y="331774"/>
                </a:moveTo>
                <a:cubicBezTo>
                  <a:pt x="8193817" y="331774"/>
                  <a:pt x="8209116" y="341929"/>
                  <a:pt x="8212525" y="355472"/>
                </a:cubicBezTo>
                <a:cubicBezTo>
                  <a:pt x="8215922" y="369014"/>
                  <a:pt x="8207417" y="379169"/>
                  <a:pt x="8192118" y="379169"/>
                </a:cubicBezTo>
                <a:cubicBezTo>
                  <a:pt x="8176807" y="379169"/>
                  <a:pt x="8161508" y="369014"/>
                  <a:pt x="8158110" y="355472"/>
                </a:cubicBezTo>
                <a:cubicBezTo>
                  <a:pt x="8154714" y="341929"/>
                  <a:pt x="8163206" y="331774"/>
                  <a:pt x="8178518" y="331774"/>
                </a:cubicBezTo>
                <a:close/>
                <a:moveTo>
                  <a:pt x="8100311" y="331774"/>
                </a:moveTo>
                <a:cubicBezTo>
                  <a:pt x="8115610" y="331774"/>
                  <a:pt x="8130910" y="341929"/>
                  <a:pt x="8134306" y="355472"/>
                </a:cubicBezTo>
                <a:cubicBezTo>
                  <a:pt x="8137715" y="369014"/>
                  <a:pt x="8129211" y="379169"/>
                  <a:pt x="8113911" y="379169"/>
                </a:cubicBezTo>
                <a:cubicBezTo>
                  <a:pt x="8098601" y="379169"/>
                  <a:pt x="8083301" y="369014"/>
                  <a:pt x="8079904" y="355472"/>
                </a:cubicBezTo>
                <a:cubicBezTo>
                  <a:pt x="8076495" y="341929"/>
                  <a:pt x="8086699" y="331774"/>
                  <a:pt x="8100311" y="331774"/>
                </a:cubicBezTo>
                <a:close/>
                <a:moveTo>
                  <a:pt x="8022092" y="331774"/>
                </a:moveTo>
                <a:cubicBezTo>
                  <a:pt x="8037403" y="331774"/>
                  <a:pt x="8052703" y="341929"/>
                  <a:pt x="8056099" y="355472"/>
                </a:cubicBezTo>
                <a:cubicBezTo>
                  <a:pt x="8059497" y="369014"/>
                  <a:pt x="8049294" y="379169"/>
                  <a:pt x="8033994" y="379169"/>
                </a:cubicBezTo>
                <a:cubicBezTo>
                  <a:pt x="8018695" y="379169"/>
                  <a:pt x="8003396" y="369014"/>
                  <a:pt x="7999998" y="355472"/>
                </a:cubicBezTo>
                <a:cubicBezTo>
                  <a:pt x="7996602" y="341929"/>
                  <a:pt x="8006793" y="331774"/>
                  <a:pt x="8022092" y="331774"/>
                </a:cubicBezTo>
                <a:close/>
                <a:moveTo>
                  <a:pt x="7943885" y="331774"/>
                </a:moveTo>
                <a:cubicBezTo>
                  <a:pt x="7959197" y="331774"/>
                  <a:pt x="7974496" y="341929"/>
                  <a:pt x="7977893" y="355472"/>
                </a:cubicBezTo>
                <a:cubicBezTo>
                  <a:pt x="7981290" y="369014"/>
                  <a:pt x="7971087" y="379169"/>
                  <a:pt x="7955788" y="379169"/>
                </a:cubicBezTo>
                <a:cubicBezTo>
                  <a:pt x="7940476" y="379169"/>
                  <a:pt x="7925177" y="369014"/>
                  <a:pt x="7921780" y="355472"/>
                </a:cubicBezTo>
                <a:cubicBezTo>
                  <a:pt x="7918383" y="341929"/>
                  <a:pt x="7928586" y="331774"/>
                  <a:pt x="7943885" y="331774"/>
                </a:cubicBezTo>
                <a:close/>
                <a:moveTo>
                  <a:pt x="7865691" y="331774"/>
                </a:moveTo>
                <a:cubicBezTo>
                  <a:pt x="7880991" y="331774"/>
                  <a:pt x="7896289" y="341929"/>
                  <a:pt x="7897988" y="355472"/>
                </a:cubicBezTo>
                <a:cubicBezTo>
                  <a:pt x="7901385" y="369014"/>
                  <a:pt x="7891182" y="379169"/>
                  <a:pt x="7875882" y="379169"/>
                </a:cubicBezTo>
                <a:cubicBezTo>
                  <a:pt x="7860583" y="379169"/>
                  <a:pt x="7845284" y="369014"/>
                  <a:pt x="7843585" y="355472"/>
                </a:cubicBezTo>
                <a:cubicBezTo>
                  <a:pt x="7840188" y="341929"/>
                  <a:pt x="7850391" y="331774"/>
                  <a:pt x="7865691" y="331774"/>
                </a:cubicBezTo>
                <a:close/>
                <a:moveTo>
                  <a:pt x="7789170" y="331774"/>
                </a:moveTo>
                <a:cubicBezTo>
                  <a:pt x="7802771" y="331774"/>
                  <a:pt x="7818070" y="341929"/>
                  <a:pt x="7821467" y="355472"/>
                </a:cubicBezTo>
                <a:cubicBezTo>
                  <a:pt x="7824876" y="369014"/>
                  <a:pt x="7814673" y="379169"/>
                  <a:pt x="7799374" y="379169"/>
                </a:cubicBezTo>
                <a:cubicBezTo>
                  <a:pt x="7784074" y="379169"/>
                  <a:pt x="7768775" y="369014"/>
                  <a:pt x="7767078" y="355472"/>
                </a:cubicBezTo>
                <a:cubicBezTo>
                  <a:pt x="7763680" y="341929"/>
                  <a:pt x="7773871" y="331774"/>
                  <a:pt x="7789170" y="331774"/>
                </a:cubicBezTo>
                <a:close/>
                <a:moveTo>
                  <a:pt x="7710953" y="331774"/>
                </a:moveTo>
                <a:cubicBezTo>
                  <a:pt x="7726265" y="331774"/>
                  <a:pt x="7739866" y="341929"/>
                  <a:pt x="7743262" y="355472"/>
                </a:cubicBezTo>
                <a:cubicBezTo>
                  <a:pt x="7746671" y="369014"/>
                  <a:pt x="7736468" y="379169"/>
                  <a:pt x="7721170" y="379169"/>
                </a:cubicBezTo>
                <a:cubicBezTo>
                  <a:pt x="7705858" y="379169"/>
                  <a:pt x="7690559" y="369014"/>
                  <a:pt x="7688860" y="355472"/>
                </a:cubicBezTo>
                <a:cubicBezTo>
                  <a:pt x="7685463" y="341929"/>
                  <a:pt x="7695654" y="331774"/>
                  <a:pt x="7710953" y="331774"/>
                </a:cubicBezTo>
                <a:close/>
                <a:moveTo>
                  <a:pt x="7632770" y="331774"/>
                </a:moveTo>
                <a:cubicBezTo>
                  <a:pt x="7648070" y="331774"/>
                  <a:pt x="7663369" y="341929"/>
                  <a:pt x="7665067" y="355472"/>
                </a:cubicBezTo>
                <a:cubicBezTo>
                  <a:pt x="7668466" y="369014"/>
                  <a:pt x="7658261" y="379169"/>
                  <a:pt x="7642962" y="379169"/>
                </a:cubicBezTo>
                <a:cubicBezTo>
                  <a:pt x="7627663" y="379169"/>
                  <a:pt x="7614063" y="369014"/>
                  <a:pt x="7610666" y="355472"/>
                </a:cubicBezTo>
                <a:cubicBezTo>
                  <a:pt x="7607268" y="341929"/>
                  <a:pt x="7617471" y="331774"/>
                  <a:pt x="7632770" y="331774"/>
                </a:cubicBezTo>
                <a:close/>
                <a:moveTo>
                  <a:pt x="7554559" y="331774"/>
                </a:moveTo>
                <a:cubicBezTo>
                  <a:pt x="7569858" y="331774"/>
                  <a:pt x="7585149" y="341929"/>
                  <a:pt x="7586850" y="355472"/>
                </a:cubicBezTo>
                <a:cubicBezTo>
                  <a:pt x="7590246" y="369014"/>
                  <a:pt x="7580044" y="379169"/>
                  <a:pt x="7564751" y="379169"/>
                </a:cubicBezTo>
                <a:cubicBezTo>
                  <a:pt x="7549452" y="379169"/>
                  <a:pt x="7535851" y="369014"/>
                  <a:pt x="7532454" y="355472"/>
                </a:cubicBezTo>
                <a:cubicBezTo>
                  <a:pt x="7530754" y="341929"/>
                  <a:pt x="7539251" y="331774"/>
                  <a:pt x="7554559" y="331774"/>
                </a:cubicBezTo>
                <a:close/>
                <a:moveTo>
                  <a:pt x="7478050" y="331774"/>
                </a:moveTo>
                <a:cubicBezTo>
                  <a:pt x="7493358" y="331774"/>
                  <a:pt x="7508662" y="343623"/>
                  <a:pt x="7510361" y="355472"/>
                </a:cubicBezTo>
                <a:cubicBezTo>
                  <a:pt x="7512061" y="369014"/>
                  <a:pt x="7501868" y="379169"/>
                  <a:pt x="7486567" y="379169"/>
                </a:cubicBezTo>
                <a:cubicBezTo>
                  <a:pt x="7471259" y="379169"/>
                  <a:pt x="7457656" y="369014"/>
                  <a:pt x="7454250" y="355472"/>
                </a:cubicBezTo>
                <a:cubicBezTo>
                  <a:pt x="7452550" y="341929"/>
                  <a:pt x="7462750" y="331774"/>
                  <a:pt x="7478050" y="331774"/>
                </a:cubicBezTo>
                <a:close/>
                <a:moveTo>
                  <a:pt x="7399857" y="331774"/>
                </a:moveTo>
                <a:cubicBezTo>
                  <a:pt x="7415159" y="331774"/>
                  <a:pt x="7430455" y="343623"/>
                  <a:pt x="7432158" y="355472"/>
                </a:cubicBezTo>
                <a:cubicBezTo>
                  <a:pt x="7433867" y="369014"/>
                  <a:pt x="7423661" y="379169"/>
                  <a:pt x="7408363" y="379169"/>
                </a:cubicBezTo>
                <a:cubicBezTo>
                  <a:pt x="7393063" y="379169"/>
                  <a:pt x="7379461" y="369014"/>
                  <a:pt x="7376066" y="355472"/>
                </a:cubicBezTo>
                <a:cubicBezTo>
                  <a:pt x="7374355" y="341929"/>
                  <a:pt x="7384557" y="331774"/>
                  <a:pt x="7399857" y="331774"/>
                </a:cubicBezTo>
                <a:close/>
                <a:moveTo>
                  <a:pt x="7245137" y="331774"/>
                </a:moveTo>
                <a:cubicBezTo>
                  <a:pt x="7260438" y="331774"/>
                  <a:pt x="7274039" y="341929"/>
                  <a:pt x="7275738" y="355472"/>
                </a:cubicBezTo>
                <a:cubicBezTo>
                  <a:pt x="7277436" y="369014"/>
                  <a:pt x="7267232" y="379169"/>
                  <a:pt x="7251934" y="379169"/>
                </a:cubicBezTo>
                <a:cubicBezTo>
                  <a:pt x="7236635" y="379169"/>
                  <a:pt x="7223033" y="369014"/>
                  <a:pt x="7221321" y="355472"/>
                </a:cubicBezTo>
                <a:cubicBezTo>
                  <a:pt x="7219625" y="341929"/>
                  <a:pt x="7229841" y="331774"/>
                  <a:pt x="7245137" y="331774"/>
                </a:cubicBezTo>
                <a:close/>
                <a:moveTo>
                  <a:pt x="7166931" y="331774"/>
                </a:moveTo>
                <a:cubicBezTo>
                  <a:pt x="7182230" y="331774"/>
                  <a:pt x="7195831" y="341929"/>
                  <a:pt x="7197528" y="355472"/>
                </a:cubicBezTo>
                <a:cubicBezTo>
                  <a:pt x="7199239" y="369014"/>
                  <a:pt x="7189035" y="379169"/>
                  <a:pt x="7173734" y="379169"/>
                </a:cubicBezTo>
                <a:cubicBezTo>
                  <a:pt x="7158436" y="379169"/>
                  <a:pt x="7144835" y="369014"/>
                  <a:pt x="7143137" y="355472"/>
                </a:cubicBezTo>
                <a:cubicBezTo>
                  <a:pt x="7141425" y="341929"/>
                  <a:pt x="7151631" y="331774"/>
                  <a:pt x="7166931" y="331774"/>
                </a:cubicBezTo>
                <a:close/>
                <a:moveTo>
                  <a:pt x="6539718" y="331774"/>
                </a:moveTo>
                <a:cubicBezTo>
                  <a:pt x="6555031" y="333467"/>
                  <a:pt x="6566933" y="343623"/>
                  <a:pt x="6568623" y="355472"/>
                </a:cubicBezTo>
                <a:cubicBezTo>
                  <a:pt x="6570324" y="369014"/>
                  <a:pt x="6558429" y="379169"/>
                  <a:pt x="6543130" y="379169"/>
                </a:cubicBezTo>
                <a:cubicBezTo>
                  <a:pt x="6527823" y="379169"/>
                  <a:pt x="6514223" y="369014"/>
                  <a:pt x="6514223" y="355472"/>
                </a:cubicBezTo>
                <a:cubicBezTo>
                  <a:pt x="6512524" y="341929"/>
                  <a:pt x="6524428" y="331774"/>
                  <a:pt x="6539718" y="331774"/>
                </a:cubicBezTo>
                <a:close/>
                <a:moveTo>
                  <a:pt x="6461508" y="331774"/>
                </a:moveTo>
                <a:cubicBezTo>
                  <a:pt x="6476810" y="333467"/>
                  <a:pt x="6490410" y="343623"/>
                  <a:pt x="6490410" y="355472"/>
                </a:cubicBezTo>
                <a:cubicBezTo>
                  <a:pt x="6490410" y="369014"/>
                  <a:pt x="6480218" y="379169"/>
                  <a:pt x="6464920" y="379169"/>
                </a:cubicBezTo>
                <a:cubicBezTo>
                  <a:pt x="6449612" y="379169"/>
                  <a:pt x="6436006" y="369014"/>
                  <a:pt x="6436006" y="355472"/>
                </a:cubicBezTo>
                <a:cubicBezTo>
                  <a:pt x="6436006" y="341929"/>
                  <a:pt x="6446211" y="331774"/>
                  <a:pt x="6461508" y="331774"/>
                </a:cubicBezTo>
                <a:close/>
                <a:moveTo>
                  <a:pt x="6385045" y="331774"/>
                </a:moveTo>
                <a:cubicBezTo>
                  <a:pt x="6400335" y="333467"/>
                  <a:pt x="6412240" y="343623"/>
                  <a:pt x="6413937" y="355472"/>
                </a:cubicBezTo>
                <a:cubicBezTo>
                  <a:pt x="6413937" y="369014"/>
                  <a:pt x="6402036" y="379169"/>
                  <a:pt x="6388433" y="379169"/>
                </a:cubicBezTo>
                <a:cubicBezTo>
                  <a:pt x="6373140" y="379169"/>
                  <a:pt x="6361238" y="369014"/>
                  <a:pt x="6359539" y="355472"/>
                </a:cubicBezTo>
                <a:cubicBezTo>
                  <a:pt x="6359539" y="341929"/>
                  <a:pt x="6371441" y="331774"/>
                  <a:pt x="6385045" y="331774"/>
                </a:cubicBezTo>
                <a:close/>
                <a:moveTo>
                  <a:pt x="6306848" y="331774"/>
                </a:moveTo>
                <a:cubicBezTo>
                  <a:pt x="6322147" y="333467"/>
                  <a:pt x="6335739" y="343623"/>
                  <a:pt x="6335739" y="355472"/>
                </a:cubicBezTo>
                <a:cubicBezTo>
                  <a:pt x="6335739" y="369014"/>
                  <a:pt x="6323840" y="379169"/>
                  <a:pt x="6308547" y="379169"/>
                </a:cubicBezTo>
                <a:cubicBezTo>
                  <a:pt x="6293251" y="379169"/>
                  <a:pt x="6281340" y="369014"/>
                  <a:pt x="6279637" y="355472"/>
                </a:cubicBezTo>
                <a:cubicBezTo>
                  <a:pt x="6279637" y="341929"/>
                  <a:pt x="6291540" y="331774"/>
                  <a:pt x="6306848" y="331774"/>
                </a:cubicBezTo>
                <a:close/>
                <a:moveTo>
                  <a:pt x="6228658" y="331774"/>
                </a:moveTo>
                <a:cubicBezTo>
                  <a:pt x="6243955" y="333467"/>
                  <a:pt x="6257555" y="343623"/>
                  <a:pt x="6257555" y="355472"/>
                </a:cubicBezTo>
                <a:cubicBezTo>
                  <a:pt x="6257555" y="369014"/>
                  <a:pt x="6245653" y="379169"/>
                  <a:pt x="6230352" y="379169"/>
                </a:cubicBezTo>
                <a:cubicBezTo>
                  <a:pt x="6215061" y="379169"/>
                  <a:pt x="6203156" y="369014"/>
                  <a:pt x="6201460" y="355472"/>
                </a:cubicBezTo>
                <a:cubicBezTo>
                  <a:pt x="6201460" y="341929"/>
                  <a:pt x="6213356" y="331774"/>
                  <a:pt x="6228658" y="331774"/>
                </a:cubicBezTo>
                <a:close/>
                <a:moveTo>
                  <a:pt x="6150450" y="331774"/>
                </a:moveTo>
                <a:cubicBezTo>
                  <a:pt x="6164065" y="333467"/>
                  <a:pt x="6177663" y="343623"/>
                  <a:pt x="6177663" y="355472"/>
                </a:cubicBezTo>
                <a:cubicBezTo>
                  <a:pt x="6177663" y="369014"/>
                  <a:pt x="6165754" y="379169"/>
                  <a:pt x="6150450" y="379169"/>
                </a:cubicBezTo>
                <a:cubicBezTo>
                  <a:pt x="6135152" y="379169"/>
                  <a:pt x="6123251" y="369014"/>
                  <a:pt x="6123251" y="355472"/>
                </a:cubicBezTo>
                <a:cubicBezTo>
                  <a:pt x="6123251" y="341929"/>
                  <a:pt x="6135152" y="331774"/>
                  <a:pt x="6150450" y="331774"/>
                </a:cubicBezTo>
                <a:close/>
                <a:moveTo>
                  <a:pt x="6072255" y="331774"/>
                </a:moveTo>
                <a:cubicBezTo>
                  <a:pt x="6087555" y="333467"/>
                  <a:pt x="6099449" y="343623"/>
                  <a:pt x="6099449" y="355472"/>
                </a:cubicBezTo>
                <a:cubicBezTo>
                  <a:pt x="6099449" y="369014"/>
                  <a:pt x="6087555" y="379169"/>
                  <a:pt x="6072255" y="379169"/>
                </a:cubicBezTo>
                <a:cubicBezTo>
                  <a:pt x="6056949" y="379169"/>
                  <a:pt x="6045045" y="369014"/>
                  <a:pt x="6045045" y="355472"/>
                </a:cubicBezTo>
                <a:cubicBezTo>
                  <a:pt x="6045045" y="341929"/>
                  <a:pt x="6056949" y="331774"/>
                  <a:pt x="6072255" y="331774"/>
                </a:cubicBezTo>
                <a:close/>
                <a:moveTo>
                  <a:pt x="3178467" y="330080"/>
                </a:moveTo>
                <a:cubicBezTo>
                  <a:pt x="3193768" y="331772"/>
                  <a:pt x="3202257" y="341929"/>
                  <a:pt x="3197164" y="353778"/>
                </a:cubicBezTo>
                <a:cubicBezTo>
                  <a:pt x="3192065" y="367320"/>
                  <a:pt x="3176756" y="377476"/>
                  <a:pt x="3161456" y="377476"/>
                </a:cubicBezTo>
                <a:cubicBezTo>
                  <a:pt x="3146154" y="377476"/>
                  <a:pt x="3137652" y="367320"/>
                  <a:pt x="3142748" y="353778"/>
                </a:cubicBezTo>
                <a:cubicBezTo>
                  <a:pt x="3147856" y="340236"/>
                  <a:pt x="3163154" y="330080"/>
                  <a:pt x="3178467" y="330080"/>
                </a:cubicBezTo>
                <a:close/>
                <a:moveTo>
                  <a:pt x="2865639" y="330080"/>
                </a:moveTo>
                <a:cubicBezTo>
                  <a:pt x="2880937" y="330080"/>
                  <a:pt x="2889428" y="341929"/>
                  <a:pt x="2884332" y="353778"/>
                </a:cubicBezTo>
                <a:cubicBezTo>
                  <a:pt x="2879236" y="367320"/>
                  <a:pt x="2862242" y="377476"/>
                  <a:pt x="2846942" y="377476"/>
                </a:cubicBezTo>
                <a:cubicBezTo>
                  <a:pt x="2831634" y="377476"/>
                  <a:pt x="2823129" y="367320"/>
                  <a:pt x="2828225" y="353778"/>
                </a:cubicBezTo>
                <a:cubicBezTo>
                  <a:pt x="2833345" y="340236"/>
                  <a:pt x="2850340" y="330080"/>
                  <a:pt x="2865639" y="330080"/>
                </a:cubicBezTo>
                <a:close/>
                <a:moveTo>
                  <a:pt x="2714307" y="330080"/>
                </a:moveTo>
                <a:cubicBezTo>
                  <a:pt x="2727920" y="331772"/>
                  <a:pt x="2736412" y="341929"/>
                  <a:pt x="2731316" y="353778"/>
                </a:cubicBezTo>
                <a:cubicBezTo>
                  <a:pt x="2726221" y="367320"/>
                  <a:pt x="2709200" y="377476"/>
                  <a:pt x="2693901" y="377476"/>
                </a:cubicBezTo>
                <a:cubicBezTo>
                  <a:pt x="2678601" y="377476"/>
                  <a:pt x="2670108" y="367320"/>
                  <a:pt x="2676903" y="353778"/>
                </a:cubicBezTo>
                <a:cubicBezTo>
                  <a:pt x="2682010" y="340236"/>
                  <a:pt x="2699008" y="330080"/>
                  <a:pt x="2714307" y="330080"/>
                </a:cubicBezTo>
                <a:close/>
                <a:moveTo>
                  <a:pt x="2636101" y="330080"/>
                </a:moveTo>
                <a:cubicBezTo>
                  <a:pt x="2649702" y="331772"/>
                  <a:pt x="2658195" y="341929"/>
                  <a:pt x="2653099" y="353778"/>
                </a:cubicBezTo>
                <a:cubicBezTo>
                  <a:pt x="2648003" y="367320"/>
                  <a:pt x="2631006" y="377476"/>
                  <a:pt x="2615706" y="377476"/>
                </a:cubicBezTo>
                <a:cubicBezTo>
                  <a:pt x="2600395" y="377476"/>
                  <a:pt x="2591890" y="367320"/>
                  <a:pt x="2598685" y="353778"/>
                </a:cubicBezTo>
                <a:cubicBezTo>
                  <a:pt x="2603804" y="340236"/>
                  <a:pt x="2620802" y="330080"/>
                  <a:pt x="2636101" y="330080"/>
                </a:cubicBezTo>
                <a:close/>
                <a:moveTo>
                  <a:pt x="2399826" y="330080"/>
                </a:moveTo>
                <a:cubicBezTo>
                  <a:pt x="2415126" y="331772"/>
                  <a:pt x="2423619" y="341929"/>
                  <a:pt x="2416824" y="353778"/>
                </a:cubicBezTo>
                <a:cubicBezTo>
                  <a:pt x="2411728" y="367320"/>
                  <a:pt x="2394719" y="377476"/>
                  <a:pt x="2379420" y="377476"/>
                </a:cubicBezTo>
                <a:cubicBezTo>
                  <a:pt x="2364121" y="377476"/>
                  <a:pt x="2357315" y="367320"/>
                  <a:pt x="2362423" y="353778"/>
                </a:cubicBezTo>
                <a:cubicBezTo>
                  <a:pt x="2367529" y="340236"/>
                  <a:pt x="2386226" y="330080"/>
                  <a:pt x="2399826" y="330080"/>
                </a:cubicBezTo>
                <a:close/>
                <a:moveTo>
                  <a:pt x="2321596" y="330080"/>
                </a:moveTo>
                <a:cubicBezTo>
                  <a:pt x="2336895" y="330080"/>
                  <a:pt x="2345400" y="341929"/>
                  <a:pt x="2338594" y="353778"/>
                </a:cubicBezTo>
                <a:cubicBezTo>
                  <a:pt x="2331799" y="367320"/>
                  <a:pt x="2314801" y="377476"/>
                  <a:pt x="2299502" y="377476"/>
                </a:cubicBezTo>
                <a:cubicBezTo>
                  <a:pt x="2284203" y="377476"/>
                  <a:pt x="2277397" y="367320"/>
                  <a:pt x="2282492" y="353778"/>
                </a:cubicBezTo>
                <a:cubicBezTo>
                  <a:pt x="2289299" y="340236"/>
                  <a:pt x="2306297" y="330080"/>
                  <a:pt x="2321596" y="330080"/>
                </a:cubicBezTo>
                <a:close/>
                <a:moveTo>
                  <a:pt x="2243413" y="330080"/>
                </a:moveTo>
                <a:cubicBezTo>
                  <a:pt x="2258712" y="330080"/>
                  <a:pt x="2267217" y="341929"/>
                  <a:pt x="2260410" y="353778"/>
                </a:cubicBezTo>
                <a:cubicBezTo>
                  <a:pt x="2253617" y="367320"/>
                  <a:pt x="2236619" y="377476"/>
                  <a:pt x="2221320" y="377476"/>
                </a:cubicBezTo>
                <a:cubicBezTo>
                  <a:pt x="2206009" y="377476"/>
                  <a:pt x="2199203" y="367320"/>
                  <a:pt x="2204298" y="353778"/>
                </a:cubicBezTo>
                <a:cubicBezTo>
                  <a:pt x="2211105" y="340236"/>
                  <a:pt x="2228114" y="330080"/>
                  <a:pt x="2243413" y="330080"/>
                </a:cubicBezTo>
                <a:close/>
                <a:moveTo>
                  <a:pt x="2166894" y="330080"/>
                </a:moveTo>
                <a:cubicBezTo>
                  <a:pt x="2182193" y="330080"/>
                  <a:pt x="2187302" y="341929"/>
                  <a:pt x="2182193" y="353778"/>
                </a:cubicBezTo>
                <a:cubicBezTo>
                  <a:pt x="2175399" y="367320"/>
                  <a:pt x="2158401" y="377476"/>
                  <a:pt x="2143101" y="377476"/>
                </a:cubicBezTo>
                <a:cubicBezTo>
                  <a:pt x="2127791" y="377476"/>
                  <a:pt x="2120984" y="367320"/>
                  <a:pt x="2127791" y="353778"/>
                </a:cubicBezTo>
                <a:cubicBezTo>
                  <a:pt x="2134597" y="340236"/>
                  <a:pt x="2151594" y="330080"/>
                  <a:pt x="2166894" y="330080"/>
                </a:cubicBezTo>
                <a:close/>
                <a:moveTo>
                  <a:pt x="2086989" y="330080"/>
                </a:moveTo>
                <a:cubicBezTo>
                  <a:pt x="2102288" y="330080"/>
                  <a:pt x="2109094" y="341929"/>
                  <a:pt x="2102288" y="353778"/>
                </a:cubicBezTo>
                <a:cubicBezTo>
                  <a:pt x="2095494" y="367320"/>
                  <a:pt x="2078484" y="377476"/>
                  <a:pt x="2063185" y="377476"/>
                </a:cubicBezTo>
                <a:cubicBezTo>
                  <a:pt x="2047886" y="377476"/>
                  <a:pt x="2041091" y="367320"/>
                  <a:pt x="2047886" y="353778"/>
                </a:cubicBezTo>
                <a:cubicBezTo>
                  <a:pt x="2054692" y="340236"/>
                  <a:pt x="2071690" y="330080"/>
                  <a:pt x="2086989" y="330080"/>
                </a:cubicBezTo>
                <a:close/>
                <a:moveTo>
                  <a:pt x="4897318" y="328389"/>
                </a:moveTo>
                <a:cubicBezTo>
                  <a:pt x="4912607" y="328389"/>
                  <a:pt x="4922807" y="340238"/>
                  <a:pt x="4921109" y="352087"/>
                </a:cubicBezTo>
                <a:cubicBezTo>
                  <a:pt x="4919404" y="365629"/>
                  <a:pt x="4905803" y="375785"/>
                  <a:pt x="4890634" y="375785"/>
                </a:cubicBezTo>
                <a:cubicBezTo>
                  <a:pt x="4875330" y="375785"/>
                  <a:pt x="4865119" y="365629"/>
                  <a:pt x="4866831" y="352087"/>
                </a:cubicBezTo>
                <a:cubicBezTo>
                  <a:pt x="4868540" y="338545"/>
                  <a:pt x="4882123" y="328389"/>
                  <a:pt x="4897318" y="328389"/>
                </a:cubicBezTo>
                <a:close/>
                <a:moveTo>
                  <a:pt x="4817538" y="328389"/>
                </a:moveTo>
                <a:cubicBezTo>
                  <a:pt x="4832836" y="328389"/>
                  <a:pt x="4844737" y="340238"/>
                  <a:pt x="4841327" y="352087"/>
                </a:cubicBezTo>
                <a:cubicBezTo>
                  <a:pt x="4839628" y="365629"/>
                  <a:pt x="4826028" y="375785"/>
                  <a:pt x="4810731" y="375785"/>
                </a:cubicBezTo>
                <a:cubicBezTo>
                  <a:pt x="4795437" y="375785"/>
                  <a:pt x="4785243" y="365629"/>
                  <a:pt x="4786943" y="352087"/>
                </a:cubicBezTo>
                <a:cubicBezTo>
                  <a:pt x="4788638" y="338545"/>
                  <a:pt x="4802238" y="328389"/>
                  <a:pt x="4817538" y="328389"/>
                </a:cubicBezTo>
                <a:close/>
                <a:moveTo>
                  <a:pt x="4741033" y="328389"/>
                </a:moveTo>
                <a:cubicBezTo>
                  <a:pt x="4756342" y="330081"/>
                  <a:pt x="4766532" y="340238"/>
                  <a:pt x="4764841" y="352087"/>
                </a:cubicBezTo>
                <a:cubicBezTo>
                  <a:pt x="4763136" y="365629"/>
                  <a:pt x="4749527" y="375785"/>
                  <a:pt x="4734227" y="375785"/>
                </a:cubicBezTo>
                <a:cubicBezTo>
                  <a:pt x="4718928" y="375785"/>
                  <a:pt x="4708734" y="365629"/>
                  <a:pt x="4710424" y="352087"/>
                </a:cubicBezTo>
                <a:cubicBezTo>
                  <a:pt x="4712133" y="338545"/>
                  <a:pt x="4725736" y="328389"/>
                  <a:pt x="4741033" y="328389"/>
                </a:cubicBezTo>
                <a:close/>
                <a:moveTo>
                  <a:pt x="4659430" y="328389"/>
                </a:moveTo>
                <a:cubicBezTo>
                  <a:pt x="4674742" y="330081"/>
                  <a:pt x="4684939" y="340238"/>
                  <a:pt x="4683240" y="352087"/>
                </a:cubicBezTo>
                <a:cubicBezTo>
                  <a:pt x="4681538" y="365629"/>
                  <a:pt x="4666243" y="375785"/>
                  <a:pt x="4652633" y="375785"/>
                </a:cubicBezTo>
                <a:cubicBezTo>
                  <a:pt x="4637341" y="375785"/>
                  <a:pt x="4627126" y="365629"/>
                  <a:pt x="4628829" y="352087"/>
                </a:cubicBezTo>
                <a:cubicBezTo>
                  <a:pt x="4630532" y="338545"/>
                  <a:pt x="4645847" y="328389"/>
                  <a:pt x="4659430" y="328389"/>
                </a:cubicBezTo>
                <a:close/>
                <a:moveTo>
                  <a:pt x="4581221" y="328389"/>
                </a:moveTo>
                <a:cubicBezTo>
                  <a:pt x="4596522" y="330081"/>
                  <a:pt x="4606724" y="340238"/>
                  <a:pt x="4605030" y="352087"/>
                </a:cubicBezTo>
                <a:cubicBezTo>
                  <a:pt x="4603325" y="365629"/>
                  <a:pt x="4588030" y="375785"/>
                  <a:pt x="4572732" y="375785"/>
                </a:cubicBezTo>
                <a:cubicBezTo>
                  <a:pt x="4557428" y="375785"/>
                  <a:pt x="4547225" y="365629"/>
                  <a:pt x="4548924" y="352087"/>
                </a:cubicBezTo>
                <a:cubicBezTo>
                  <a:pt x="4550625" y="338545"/>
                  <a:pt x="4565921" y="328389"/>
                  <a:pt x="4581221" y="328389"/>
                </a:cubicBezTo>
                <a:close/>
                <a:moveTo>
                  <a:pt x="4503014" y="328389"/>
                </a:moveTo>
                <a:cubicBezTo>
                  <a:pt x="4518304" y="330081"/>
                  <a:pt x="4528513" y="340238"/>
                  <a:pt x="4526812" y="352087"/>
                </a:cubicBezTo>
                <a:cubicBezTo>
                  <a:pt x="4525108" y="365629"/>
                  <a:pt x="4509817" y="375785"/>
                  <a:pt x="4494527" y="375785"/>
                </a:cubicBezTo>
                <a:cubicBezTo>
                  <a:pt x="4479215" y="375785"/>
                  <a:pt x="4469011" y="365629"/>
                  <a:pt x="4470720" y="352087"/>
                </a:cubicBezTo>
                <a:cubicBezTo>
                  <a:pt x="4472410" y="338545"/>
                  <a:pt x="4487719" y="328389"/>
                  <a:pt x="4503014" y="328389"/>
                </a:cubicBezTo>
                <a:close/>
                <a:moveTo>
                  <a:pt x="4426510" y="328389"/>
                </a:moveTo>
                <a:cubicBezTo>
                  <a:pt x="4440114" y="330081"/>
                  <a:pt x="4450321" y="340238"/>
                  <a:pt x="4448609" y="352087"/>
                </a:cubicBezTo>
                <a:cubicBezTo>
                  <a:pt x="4446905" y="365629"/>
                  <a:pt x="4431610" y="375785"/>
                  <a:pt x="4416315" y="375785"/>
                </a:cubicBezTo>
                <a:cubicBezTo>
                  <a:pt x="4401014" y="375785"/>
                  <a:pt x="4390800" y="365629"/>
                  <a:pt x="4394218" y="352087"/>
                </a:cubicBezTo>
                <a:cubicBezTo>
                  <a:pt x="4397611" y="338545"/>
                  <a:pt x="4411212" y="328389"/>
                  <a:pt x="4426510" y="328389"/>
                </a:cubicBezTo>
                <a:close/>
                <a:moveTo>
                  <a:pt x="4348305" y="328389"/>
                </a:moveTo>
                <a:cubicBezTo>
                  <a:pt x="4363600" y="330081"/>
                  <a:pt x="4373802" y="340238"/>
                  <a:pt x="4370407" y="352087"/>
                </a:cubicBezTo>
                <a:cubicBezTo>
                  <a:pt x="4366999" y="365629"/>
                  <a:pt x="4353403" y="375785"/>
                  <a:pt x="4338091" y="375785"/>
                </a:cubicBezTo>
                <a:cubicBezTo>
                  <a:pt x="4322795" y="375785"/>
                  <a:pt x="4312603" y="365629"/>
                  <a:pt x="4316011" y="352087"/>
                </a:cubicBezTo>
                <a:cubicBezTo>
                  <a:pt x="4319402" y="338545"/>
                  <a:pt x="4332992" y="328389"/>
                  <a:pt x="4348305" y="328389"/>
                </a:cubicBezTo>
                <a:close/>
                <a:moveTo>
                  <a:pt x="4270101" y="328389"/>
                </a:moveTo>
                <a:cubicBezTo>
                  <a:pt x="4283724" y="330081"/>
                  <a:pt x="4293918" y="340238"/>
                  <a:pt x="4292226" y="352087"/>
                </a:cubicBezTo>
                <a:cubicBezTo>
                  <a:pt x="4288813" y="365629"/>
                  <a:pt x="4275201" y="375785"/>
                  <a:pt x="4259905" y="375785"/>
                </a:cubicBezTo>
                <a:cubicBezTo>
                  <a:pt x="4244602" y="375785"/>
                  <a:pt x="4234414" y="365629"/>
                  <a:pt x="4237808" y="352087"/>
                </a:cubicBezTo>
                <a:cubicBezTo>
                  <a:pt x="4241208" y="338545"/>
                  <a:pt x="4254810" y="328389"/>
                  <a:pt x="4270101" y="328389"/>
                </a:cubicBezTo>
                <a:close/>
                <a:moveTo>
                  <a:pt x="1930551" y="326697"/>
                </a:moveTo>
                <a:cubicBezTo>
                  <a:pt x="1945850" y="328389"/>
                  <a:pt x="1952656" y="338546"/>
                  <a:pt x="1945850" y="350395"/>
                </a:cubicBezTo>
                <a:cubicBezTo>
                  <a:pt x="1939054" y="363937"/>
                  <a:pt x="1922057" y="374093"/>
                  <a:pt x="1906758" y="374093"/>
                </a:cubicBezTo>
                <a:cubicBezTo>
                  <a:pt x="1891447" y="374093"/>
                  <a:pt x="1884653" y="363937"/>
                  <a:pt x="1891447" y="350395"/>
                </a:cubicBezTo>
                <a:cubicBezTo>
                  <a:pt x="1898252" y="336853"/>
                  <a:pt x="1915251" y="326697"/>
                  <a:pt x="1930551" y="326697"/>
                </a:cubicBezTo>
                <a:close/>
                <a:moveTo>
                  <a:pt x="1852332" y="326697"/>
                </a:moveTo>
                <a:cubicBezTo>
                  <a:pt x="1867631" y="328389"/>
                  <a:pt x="1874438" y="338546"/>
                  <a:pt x="1867631" y="350395"/>
                </a:cubicBezTo>
                <a:cubicBezTo>
                  <a:pt x="1860837" y="363937"/>
                  <a:pt x="1843839" y="374093"/>
                  <a:pt x="1828540" y="374093"/>
                </a:cubicBezTo>
                <a:cubicBezTo>
                  <a:pt x="1813241" y="374093"/>
                  <a:pt x="1806434" y="363937"/>
                  <a:pt x="1813241" y="350395"/>
                </a:cubicBezTo>
                <a:cubicBezTo>
                  <a:pt x="1820035" y="336853"/>
                  <a:pt x="1837033" y="326697"/>
                  <a:pt x="1852332" y="326697"/>
                </a:cubicBezTo>
                <a:close/>
                <a:moveTo>
                  <a:pt x="1772439" y="326697"/>
                </a:moveTo>
                <a:cubicBezTo>
                  <a:pt x="1789450" y="328389"/>
                  <a:pt x="1796243" y="338546"/>
                  <a:pt x="1789450" y="350395"/>
                </a:cubicBezTo>
                <a:cubicBezTo>
                  <a:pt x="1782642" y="363937"/>
                  <a:pt x="1763934" y="374093"/>
                  <a:pt x="1748636" y="374093"/>
                </a:cubicBezTo>
                <a:cubicBezTo>
                  <a:pt x="1733337" y="374093"/>
                  <a:pt x="1726541" y="363937"/>
                  <a:pt x="1733337" y="350395"/>
                </a:cubicBezTo>
                <a:cubicBezTo>
                  <a:pt x="1740142" y="336853"/>
                  <a:pt x="1758839" y="326697"/>
                  <a:pt x="1772439" y="326697"/>
                </a:cubicBezTo>
                <a:close/>
                <a:moveTo>
                  <a:pt x="1695942" y="326697"/>
                </a:moveTo>
                <a:cubicBezTo>
                  <a:pt x="1711242" y="328389"/>
                  <a:pt x="1718048" y="338546"/>
                  <a:pt x="1711242" y="350395"/>
                </a:cubicBezTo>
                <a:cubicBezTo>
                  <a:pt x="1704447" y="363937"/>
                  <a:pt x="1685739" y="374093"/>
                  <a:pt x="1670440" y="374093"/>
                </a:cubicBezTo>
                <a:cubicBezTo>
                  <a:pt x="1655141" y="374093"/>
                  <a:pt x="1648346" y="363937"/>
                  <a:pt x="1655141" y="350395"/>
                </a:cubicBezTo>
                <a:cubicBezTo>
                  <a:pt x="1661947" y="336853"/>
                  <a:pt x="1680643" y="326697"/>
                  <a:pt x="1695942" y="326697"/>
                </a:cubicBezTo>
                <a:close/>
                <a:moveTo>
                  <a:pt x="1617724" y="326697"/>
                </a:moveTo>
                <a:cubicBezTo>
                  <a:pt x="1633036" y="328389"/>
                  <a:pt x="1639842" y="338546"/>
                  <a:pt x="1633036" y="350395"/>
                </a:cubicBezTo>
                <a:cubicBezTo>
                  <a:pt x="1626229" y="363937"/>
                  <a:pt x="1607521" y="374093"/>
                  <a:pt x="1592223" y="374093"/>
                </a:cubicBezTo>
                <a:cubicBezTo>
                  <a:pt x="1576923" y="374093"/>
                  <a:pt x="1570129" y="363937"/>
                  <a:pt x="1576923" y="350395"/>
                </a:cubicBezTo>
                <a:cubicBezTo>
                  <a:pt x="1583729" y="336853"/>
                  <a:pt x="1602425" y="326697"/>
                  <a:pt x="1617724" y="326697"/>
                </a:cubicBezTo>
                <a:close/>
                <a:moveTo>
                  <a:pt x="1537819" y="326697"/>
                </a:moveTo>
                <a:cubicBezTo>
                  <a:pt x="1553118" y="328389"/>
                  <a:pt x="1558226" y="338546"/>
                  <a:pt x="1551420" y="350395"/>
                </a:cubicBezTo>
                <a:cubicBezTo>
                  <a:pt x="1544625" y="363937"/>
                  <a:pt x="1525929" y="374093"/>
                  <a:pt x="1510619" y="374093"/>
                </a:cubicBezTo>
                <a:cubicBezTo>
                  <a:pt x="1495306" y="374093"/>
                  <a:pt x="1488512" y="363937"/>
                  <a:pt x="1497017" y="350395"/>
                </a:cubicBezTo>
                <a:cubicBezTo>
                  <a:pt x="1503811" y="336853"/>
                  <a:pt x="1522520" y="326697"/>
                  <a:pt x="1537819" y="326697"/>
                </a:cubicBezTo>
                <a:close/>
                <a:moveTo>
                  <a:pt x="1459612" y="326697"/>
                </a:moveTo>
                <a:cubicBezTo>
                  <a:pt x="1474923" y="326697"/>
                  <a:pt x="1480019" y="338546"/>
                  <a:pt x="1473213" y="350395"/>
                </a:cubicBezTo>
                <a:cubicBezTo>
                  <a:pt x="1466418" y="363937"/>
                  <a:pt x="1447722" y="374093"/>
                  <a:pt x="1432423" y="374093"/>
                </a:cubicBezTo>
                <a:cubicBezTo>
                  <a:pt x="1417123" y="374093"/>
                  <a:pt x="1410317" y="363937"/>
                  <a:pt x="1418822" y="350395"/>
                </a:cubicBezTo>
                <a:cubicBezTo>
                  <a:pt x="1425616" y="336853"/>
                  <a:pt x="1444313" y="326697"/>
                  <a:pt x="1459612" y="326697"/>
                </a:cubicBezTo>
                <a:close/>
                <a:moveTo>
                  <a:pt x="1381406" y="326697"/>
                </a:moveTo>
                <a:cubicBezTo>
                  <a:pt x="1396718" y="326697"/>
                  <a:pt x="1403511" y="338546"/>
                  <a:pt x="1395006" y="350395"/>
                </a:cubicBezTo>
                <a:cubicBezTo>
                  <a:pt x="1388201" y="363937"/>
                  <a:pt x="1369505" y="374093"/>
                  <a:pt x="1354205" y="374093"/>
                </a:cubicBezTo>
                <a:cubicBezTo>
                  <a:pt x="1338906" y="374093"/>
                  <a:pt x="1332100" y="363937"/>
                  <a:pt x="1340605" y="350395"/>
                </a:cubicBezTo>
                <a:cubicBezTo>
                  <a:pt x="1347399" y="336853"/>
                  <a:pt x="1366107" y="326697"/>
                  <a:pt x="1381406" y="326697"/>
                </a:cubicBezTo>
                <a:close/>
                <a:moveTo>
                  <a:pt x="1299801" y="326697"/>
                </a:moveTo>
                <a:cubicBezTo>
                  <a:pt x="1315101" y="326697"/>
                  <a:pt x="1321896" y="338546"/>
                  <a:pt x="1313403" y="350395"/>
                </a:cubicBezTo>
                <a:cubicBezTo>
                  <a:pt x="1306597" y="363937"/>
                  <a:pt x="1287888" y="374093"/>
                  <a:pt x="1272589" y="374093"/>
                </a:cubicBezTo>
                <a:cubicBezTo>
                  <a:pt x="1257290" y="374093"/>
                  <a:pt x="1252194" y="363937"/>
                  <a:pt x="1258989" y="350395"/>
                </a:cubicBezTo>
                <a:cubicBezTo>
                  <a:pt x="1267493" y="336853"/>
                  <a:pt x="1284491" y="326697"/>
                  <a:pt x="1299801" y="326697"/>
                </a:cubicBezTo>
                <a:close/>
                <a:moveTo>
                  <a:pt x="8860261" y="269145"/>
                </a:moveTo>
                <a:cubicBezTo>
                  <a:pt x="8875560" y="269145"/>
                  <a:pt x="8890859" y="279301"/>
                  <a:pt x="8895955" y="292843"/>
                </a:cubicBezTo>
                <a:cubicBezTo>
                  <a:pt x="8901062" y="306385"/>
                  <a:pt x="8892557" y="316541"/>
                  <a:pt x="8877258" y="316541"/>
                </a:cubicBezTo>
                <a:cubicBezTo>
                  <a:pt x="8861959" y="316541"/>
                  <a:pt x="8846660" y="306385"/>
                  <a:pt x="8841564" y="292843"/>
                </a:cubicBezTo>
                <a:cubicBezTo>
                  <a:pt x="8836456" y="279301"/>
                  <a:pt x="8844961" y="269145"/>
                  <a:pt x="8860261" y="269145"/>
                </a:cubicBezTo>
                <a:close/>
                <a:moveTo>
                  <a:pt x="8783752" y="269145"/>
                </a:moveTo>
                <a:cubicBezTo>
                  <a:pt x="8797341" y="269145"/>
                  <a:pt x="8814362" y="279301"/>
                  <a:pt x="8819458" y="292843"/>
                </a:cubicBezTo>
                <a:cubicBezTo>
                  <a:pt x="8824553" y="306385"/>
                  <a:pt x="8816061" y="316541"/>
                  <a:pt x="8800761" y="316541"/>
                </a:cubicBezTo>
                <a:cubicBezTo>
                  <a:pt x="8785451" y="316541"/>
                  <a:pt x="8770151" y="306385"/>
                  <a:pt x="8765043" y="292843"/>
                </a:cubicBezTo>
                <a:cubicBezTo>
                  <a:pt x="8759947" y="279301"/>
                  <a:pt x="8768441" y="269145"/>
                  <a:pt x="8783752" y="269145"/>
                </a:cubicBezTo>
                <a:close/>
                <a:moveTo>
                  <a:pt x="8703847" y="269145"/>
                </a:moveTo>
                <a:cubicBezTo>
                  <a:pt x="8719146" y="269145"/>
                  <a:pt x="8736143" y="279301"/>
                  <a:pt x="8739552" y="292843"/>
                </a:cubicBezTo>
                <a:cubicBezTo>
                  <a:pt x="8744648" y="306385"/>
                  <a:pt x="8736143" y="316541"/>
                  <a:pt x="8720844" y="316541"/>
                </a:cubicBezTo>
                <a:cubicBezTo>
                  <a:pt x="8705545" y="316541"/>
                  <a:pt x="8690246" y="306385"/>
                  <a:pt x="8685150" y="292843"/>
                </a:cubicBezTo>
                <a:cubicBezTo>
                  <a:pt x="8680042" y="279301"/>
                  <a:pt x="8688547" y="269145"/>
                  <a:pt x="8703847" y="269145"/>
                </a:cubicBezTo>
                <a:close/>
                <a:moveTo>
                  <a:pt x="8625641" y="269145"/>
                </a:moveTo>
                <a:cubicBezTo>
                  <a:pt x="8642650" y="269145"/>
                  <a:pt x="8657950" y="279301"/>
                  <a:pt x="8661347" y="292843"/>
                </a:cubicBezTo>
                <a:cubicBezTo>
                  <a:pt x="8666442" y="306385"/>
                  <a:pt x="8657950" y="316541"/>
                  <a:pt x="8642650" y="316541"/>
                </a:cubicBezTo>
                <a:cubicBezTo>
                  <a:pt x="8627351" y="316541"/>
                  <a:pt x="8612040" y="306385"/>
                  <a:pt x="8606944" y="292843"/>
                </a:cubicBezTo>
                <a:cubicBezTo>
                  <a:pt x="8601849" y="279301"/>
                  <a:pt x="8612052" y="269145"/>
                  <a:pt x="8625641" y="269145"/>
                </a:cubicBezTo>
                <a:close/>
                <a:moveTo>
                  <a:pt x="8549131" y="269145"/>
                </a:moveTo>
                <a:cubicBezTo>
                  <a:pt x="8564431" y="269145"/>
                  <a:pt x="8579731" y="279301"/>
                  <a:pt x="8584838" y="292843"/>
                </a:cubicBezTo>
                <a:cubicBezTo>
                  <a:pt x="8589934" y="306385"/>
                  <a:pt x="8579731" y="316541"/>
                  <a:pt x="8566130" y="316541"/>
                </a:cubicBezTo>
                <a:cubicBezTo>
                  <a:pt x="8550831" y="316541"/>
                  <a:pt x="8535519" y="306385"/>
                  <a:pt x="8530423" y="292843"/>
                </a:cubicBezTo>
                <a:cubicBezTo>
                  <a:pt x="8527026" y="279301"/>
                  <a:pt x="8535531" y="269145"/>
                  <a:pt x="8549131" y="269145"/>
                </a:cubicBezTo>
                <a:close/>
                <a:moveTo>
                  <a:pt x="8474323" y="269145"/>
                </a:moveTo>
                <a:cubicBezTo>
                  <a:pt x="8487923" y="269145"/>
                  <a:pt x="8503223" y="279301"/>
                  <a:pt x="8508330" y="292843"/>
                </a:cubicBezTo>
                <a:cubicBezTo>
                  <a:pt x="8511727" y="306385"/>
                  <a:pt x="8503223" y="316541"/>
                  <a:pt x="8487923" y="316541"/>
                </a:cubicBezTo>
                <a:cubicBezTo>
                  <a:pt x="8472624" y="316541"/>
                  <a:pt x="8457325" y="306385"/>
                  <a:pt x="8453927" y="292843"/>
                </a:cubicBezTo>
                <a:cubicBezTo>
                  <a:pt x="8450531" y="279301"/>
                  <a:pt x="8459023" y="269145"/>
                  <a:pt x="8474323" y="269145"/>
                </a:cubicBezTo>
                <a:close/>
                <a:moveTo>
                  <a:pt x="8396116" y="269145"/>
                </a:moveTo>
                <a:cubicBezTo>
                  <a:pt x="8411415" y="269145"/>
                  <a:pt x="8426726" y="279301"/>
                  <a:pt x="8430123" y="292843"/>
                </a:cubicBezTo>
                <a:cubicBezTo>
                  <a:pt x="8433521" y="306385"/>
                  <a:pt x="8425027" y="316541"/>
                  <a:pt x="8409716" y="316541"/>
                </a:cubicBezTo>
                <a:cubicBezTo>
                  <a:pt x="8394417" y="316541"/>
                  <a:pt x="8379106" y="306385"/>
                  <a:pt x="8375709" y="292843"/>
                </a:cubicBezTo>
                <a:cubicBezTo>
                  <a:pt x="8372311" y="279301"/>
                  <a:pt x="8380816" y="269145"/>
                  <a:pt x="8396116" y="269145"/>
                </a:cubicBezTo>
                <a:close/>
                <a:moveTo>
                  <a:pt x="8316211" y="269145"/>
                </a:moveTo>
                <a:cubicBezTo>
                  <a:pt x="8331510" y="269145"/>
                  <a:pt x="8346809" y="279301"/>
                  <a:pt x="8350207" y="292843"/>
                </a:cubicBezTo>
                <a:cubicBezTo>
                  <a:pt x="8353616" y="306385"/>
                  <a:pt x="8345111" y="316541"/>
                  <a:pt x="8329812" y="316541"/>
                </a:cubicBezTo>
                <a:cubicBezTo>
                  <a:pt x="8314512" y="316541"/>
                  <a:pt x="8299213" y="306385"/>
                  <a:pt x="8295816" y="292843"/>
                </a:cubicBezTo>
                <a:cubicBezTo>
                  <a:pt x="8292418" y="279301"/>
                  <a:pt x="8300912" y="269145"/>
                  <a:pt x="8316211" y="269145"/>
                </a:cubicBezTo>
                <a:close/>
                <a:moveTo>
                  <a:pt x="8238015" y="269145"/>
                </a:moveTo>
                <a:cubicBezTo>
                  <a:pt x="8253315" y="269145"/>
                  <a:pt x="8268614" y="279301"/>
                  <a:pt x="8272023" y="292843"/>
                </a:cubicBezTo>
                <a:cubicBezTo>
                  <a:pt x="8275420" y="306385"/>
                  <a:pt x="8266915" y="316541"/>
                  <a:pt x="8251616" y="316541"/>
                </a:cubicBezTo>
                <a:cubicBezTo>
                  <a:pt x="8236317" y="316541"/>
                  <a:pt x="8221017" y="306385"/>
                  <a:pt x="8217621" y="292843"/>
                </a:cubicBezTo>
                <a:cubicBezTo>
                  <a:pt x="8214223" y="279301"/>
                  <a:pt x="8222716" y="269145"/>
                  <a:pt x="8238015" y="269145"/>
                </a:cubicBezTo>
                <a:close/>
                <a:moveTo>
                  <a:pt x="8161507" y="269145"/>
                </a:moveTo>
                <a:cubicBezTo>
                  <a:pt x="8176807" y="269145"/>
                  <a:pt x="8190419" y="279301"/>
                  <a:pt x="8195515" y="292843"/>
                </a:cubicBezTo>
                <a:cubicBezTo>
                  <a:pt x="8198912" y="306385"/>
                  <a:pt x="8190407" y="316541"/>
                  <a:pt x="8175108" y="316541"/>
                </a:cubicBezTo>
                <a:cubicBezTo>
                  <a:pt x="8159809" y="316541"/>
                  <a:pt x="8144509" y="306385"/>
                  <a:pt x="8141112" y="292843"/>
                </a:cubicBezTo>
                <a:cubicBezTo>
                  <a:pt x="8137703" y="279301"/>
                  <a:pt x="8146208" y="269145"/>
                  <a:pt x="8161507" y="269145"/>
                </a:cubicBezTo>
                <a:close/>
                <a:moveTo>
                  <a:pt x="8083312" y="269145"/>
                </a:moveTo>
                <a:cubicBezTo>
                  <a:pt x="8098611" y="269145"/>
                  <a:pt x="8113911" y="279301"/>
                  <a:pt x="8117308" y="292843"/>
                </a:cubicBezTo>
                <a:cubicBezTo>
                  <a:pt x="8120706" y="306385"/>
                  <a:pt x="8112212" y="316541"/>
                  <a:pt x="8096913" y="316541"/>
                </a:cubicBezTo>
                <a:cubicBezTo>
                  <a:pt x="8081602" y="316541"/>
                  <a:pt x="8066303" y="306385"/>
                  <a:pt x="8062894" y="292843"/>
                </a:cubicBezTo>
                <a:cubicBezTo>
                  <a:pt x="8059496" y="279301"/>
                  <a:pt x="8069700" y="269145"/>
                  <a:pt x="8083312" y="269145"/>
                </a:cubicBezTo>
                <a:close/>
                <a:moveTo>
                  <a:pt x="8005083" y="269145"/>
                </a:moveTo>
                <a:cubicBezTo>
                  <a:pt x="8022081" y="269145"/>
                  <a:pt x="8035682" y="279301"/>
                  <a:pt x="8039078" y="292843"/>
                </a:cubicBezTo>
                <a:cubicBezTo>
                  <a:pt x="8042476" y="306385"/>
                  <a:pt x="8032284" y="316541"/>
                  <a:pt x="8018683" y="316541"/>
                </a:cubicBezTo>
                <a:cubicBezTo>
                  <a:pt x="8003384" y="316541"/>
                  <a:pt x="7988085" y="306385"/>
                  <a:pt x="7984676" y="292843"/>
                </a:cubicBezTo>
                <a:cubicBezTo>
                  <a:pt x="7981279" y="279301"/>
                  <a:pt x="7991482" y="269145"/>
                  <a:pt x="8005083" y="269145"/>
                </a:cubicBezTo>
                <a:close/>
                <a:moveTo>
                  <a:pt x="7928586" y="269145"/>
                </a:moveTo>
                <a:cubicBezTo>
                  <a:pt x="7943885" y="269145"/>
                  <a:pt x="7957486" y="279301"/>
                  <a:pt x="7960884" y="292843"/>
                </a:cubicBezTo>
                <a:cubicBezTo>
                  <a:pt x="7964281" y="306385"/>
                  <a:pt x="7954089" y="316541"/>
                  <a:pt x="7938778" y="316541"/>
                </a:cubicBezTo>
                <a:cubicBezTo>
                  <a:pt x="7923479" y="316541"/>
                  <a:pt x="7908180" y="306385"/>
                  <a:pt x="7906481" y="292843"/>
                </a:cubicBezTo>
                <a:cubicBezTo>
                  <a:pt x="7903084" y="279301"/>
                  <a:pt x="7913287" y="269145"/>
                  <a:pt x="7928586" y="269145"/>
                </a:cubicBezTo>
                <a:close/>
                <a:moveTo>
                  <a:pt x="7850379" y="269145"/>
                </a:moveTo>
                <a:cubicBezTo>
                  <a:pt x="7865679" y="269145"/>
                  <a:pt x="7879279" y="279301"/>
                  <a:pt x="7882677" y="292843"/>
                </a:cubicBezTo>
                <a:cubicBezTo>
                  <a:pt x="7886074" y="306385"/>
                  <a:pt x="7875870" y="316541"/>
                  <a:pt x="7860571" y="316541"/>
                </a:cubicBezTo>
                <a:cubicBezTo>
                  <a:pt x="7845272" y="316541"/>
                  <a:pt x="7829961" y="306385"/>
                  <a:pt x="7828262" y="292843"/>
                </a:cubicBezTo>
                <a:cubicBezTo>
                  <a:pt x="7824865" y="279301"/>
                  <a:pt x="7835068" y="269145"/>
                  <a:pt x="7850379" y="269145"/>
                </a:cubicBezTo>
                <a:close/>
                <a:moveTo>
                  <a:pt x="3669815" y="269145"/>
                </a:moveTo>
                <a:cubicBezTo>
                  <a:pt x="3685115" y="269145"/>
                  <a:pt x="3693619" y="279301"/>
                  <a:pt x="3690221" y="292843"/>
                </a:cubicBezTo>
                <a:cubicBezTo>
                  <a:pt x="3686825" y="306385"/>
                  <a:pt x="3671525" y="316541"/>
                  <a:pt x="3656213" y="316541"/>
                </a:cubicBezTo>
                <a:cubicBezTo>
                  <a:pt x="3640915" y="316541"/>
                  <a:pt x="3632410" y="306385"/>
                  <a:pt x="3635808" y="292843"/>
                </a:cubicBezTo>
                <a:cubicBezTo>
                  <a:pt x="3639204" y="279301"/>
                  <a:pt x="3654504" y="269145"/>
                  <a:pt x="3669815" y="269145"/>
                </a:cubicBezTo>
                <a:close/>
                <a:moveTo>
                  <a:pt x="3591596" y="269145"/>
                </a:moveTo>
                <a:cubicBezTo>
                  <a:pt x="3606894" y="269145"/>
                  <a:pt x="3617087" y="279301"/>
                  <a:pt x="3611991" y="292843"/>
                </a:cubicBezTo>
                <a:cubicBezTo>
                  <a:pt x="3608593" y="306385"/>
                  <a:pt x="3593295" y="316541"/>
                  <a:pt x="3577996" y="316541"/>
                </a:cubicBezTo>
                <a:cubicBezTo>
                  <a:pt x="3562696" y="316541"/>
                  <a:pt x="3554191" y="306385"/>
                  <a:pt x="3557588" y="292843"/>
                </a:cubicBezTo>
                <a:cubicBezTo>
                  <a:pt x="3560997" y="279301"/>
                  <a:pt x="3576296" y="269145"/>
                  <a:pt x="3591596" y="269145"/>
                </a:cubicBezTo>
                <a:close/>
                <a:moveTo>
                  <a:pt x="3513401" y="269145"/>
                </a:moveTo>
                <a:cubicBezTo>
                  <a:pt x="3527001" y="269145"/>
                  <a:pt x="3538903" y="279301"/>
                  <a:pt x="3533795" y="292843"/>
                </a:cubicBezTo>
                <a:cubicBezTo>
                  <a:pt x="3530398" y="306385"/>
                  <a:pt x="3515099" y="316541"/>
                  <a:pt x="3499801" y="316541"/>
                </a:cubicBezTo>
                <a:cubicBezTo>
                  <a:pt x="3484501" y="316541"/>
                  <a:pt x="3475996" y="306385"/>
                  <a:pt x="3479393" y="292843"/>
                </a:cubicBezTo>
                <a:cubicBezTo>
                  <a:pt x="3482802" y="279301"/>
                  <a:pt x="3499801" y="269145"/>
                  <a:pt x="3513401" y="269145"/>
                </a:cubicBezTo>
                <a:close/>
                <a:moveTo>
                  <a:pt x="9327802" y="267450"/>
                </a:moveTo>
                <a:cubicBezTo>
                  <a:pt x="9343101" y="267450"/>
                  <a:pt x="9358401" y="277607"/>
                  <a:pt x="9365195" y="291148"/>
                </a:cubicBezTo>
                <a:cubicBezTo>
                  <a:pt x="9370291" y="304690"/>
                  <a:pt x="9363497" y="314847"/>
                  <a:pt x="9348197" y="314847"/>
                </a:cubicBezTo>
                <a:cubicBezTo>
                  <a:pt x="9332898" y="314847"/>
                  <a:pt x="9315901" y="304690"/>
                  <a:pt x="9310792" y="291148"/>
                </a:cubicBezTo>
                <a:cubicBezTo>
                  <a:pt x="9305697" y="277607"/>
                  <a:pt x="9312503" y="267450"/>
                  <a:pt x="9327802" y="267450"/>
                </a:cubicBezTo>
                <a:close/>
                <a:moveTo>
                  <a:pt x="9249584" y="267450"/>
                </a:moveTo>
                <a:cubicBezTo>
                  <a:pt x="9264895" y="267450"/>
                  <a:pt x="9281893" y="277607"/>
                  <a:pt x="9286988" y="291148"/>
                </a:cubicBezTo>
                <a:cubicBezTo>
                  <a:pt x="9292096" y="304690"/>
                  <a:pt x="9285290" y="314847"/>
                  <a:pt x="9269990" y="314847"/>
                </a:cubicBezTo>
                <a:cubicBezTo>
                  <a:pt x="9254680" y="314847"/>
                  <a:pt x="9237681" y="304690"/>
                  <a:pt x="9232585" y="291148"/>
                </a:cubicBezTo>
                <a:cubicBezTo>
                  <a:pt x="9227478" y="277607"/>
                  <a:pt x="9234285" y="267450"/>
                  <a:pt x="9249584" y="267450"/>
                </a:cubicBezTo>
                <a:close/>
                <a:moveTo>
                  <a:pt x="9173099" y="267450"/>
                </a:moveTo>
                <a:cubicBezTo>
                  <a:pt x="9188398" y="267450"/>
                  <a:pt x="9205396" y="277607"/>
                  <a:pt x="9210492" y="291148"/>
                </a:cubicBezTo>
                <a:cubicBezTo>
                  <a:pt x="9215599" y="304690"/>
                  <a:pt x="9207095" y="314847"/>
                  <a:pt x="9193494" y="314847"/>
                </a:cubicBezTo>
                <a:cubicBezTo>
                  <a:pt x="9178195" y="314847"/>
                  <a:pt x="9161197" y="304690"/>
                  <a:pt x="9156101" y="291148"/>
                </a:cubicBezTo>
                <a:cubicBezTo>
                  <a:pt x="9150993" y="277607"/>
                  <a:pt x="9159498" y="267450"/>
                  <a:pt x="9173099" y="267450"/>
                </a:cubicBezTo>
                <a:close/>
                <a:moveTo>
                  <a:pt x="7773884" y="267450"/>
                </a:moveTo>
                <a:cubicBezTo>
                  <a:pt x="7789183" y="269143"/>
                  <a:pt x="7802783" y="279299"/>
                  <a:pt x="7806180" y="291148"/>
                </a:cubicBezTo>
                <a:cubicBezTo>
                  <a:pt x="7809577" y="304690"/>
                  <a:pt x="7799374" y="314847"/>
                  <a:pt x="7784075" y="314847"/>
                </a:cubicBezTo>
                <a:cubicBezTo>
                  <a:pt x="7768775" y="314847"/>
                  <a:pt x="7755175" y="304690"/>
                  <a:pt x="7751779" y="291148"/>
                </a:cubicBezTo>
                <a:cubicBezTo>
                  <a:pt x="7748380" y="277607"/>
                  <a:pt x="7758572" y="267450"/>
                  <a:pt x="7773884" y="267450"/>
                </a:cubicBezTo>
                <a:close/>
                <a:moveTo>
                  <a:pt x="7697364" y="267450"/>
                </a:moveTo>
                <a:cubicBezTo>
                  <a:pt x="7712677" y="269143"/>
                  <a:pt x="7726276" y="279299"/>
                  <a:pt x="7729673" y="291148"/>
                </a:cubicBezTo>
                <a:cubicBezTo>
                  <a:pt x="7733070" y="304690"/>
                  <a:pt x="7722879" y="314847"/>
                  <a:pt x="7707568" y="314847"/>
                </a:cubicBezTo>
                <a:cubicBezTo>
                  <a:pt x="7692268" y="314847"/>
                  <a:pt x="7678669" y="304690"/>
                  <a:pt x="7675271" y="291148"/>
                </a:cubicBezTo>
                <a:cubicBezTo>
                  <a:pt x="7671862" y="277607"/>
                  <a:pt x="7682065" y="267450"/>
                  <a:pt x="7697364" y="267450"/>
                </a:cubicBezTo>
                <a:close/>
                <a:moveTo>
                  <a:pt x="7619158" y="267450"/>
                </a:moveTo>
                <a:cubicBezTo>
                  <a:pt x="7634458" y="269143"/>
                  <a:pt x="7649755" y="279299"/>
                  <a:pt x="7651456" y="291148"/>
                </a:cubicBezTo>
                <a:cubicBezTo>
                  <a:pt x="7654851" y="304690"/>
                  <a:pt x="7644660" y="314847"/>
                  <a:pt x="7629361" y="314847"/>
                </a:cubicBezTo>
                <a:cubicBezTo>
                  <a:pt x="7614049" y="314847"/>
                  <a:pt x="7600450" y="304690"/>
                  <a:pt x="7597054" y="291148"/>
                </a:cubicBezTo>
                <a:cubicBezTo>
                  <a:pt x="7593656" y="277607"/>
                  <a:pt x="7603846" y="267450"/>
                  <a:pt x="7619158" y="267450"/>
                </a:cubicBezTo>
                <a:close/>
                <a:moveTo>
                  <a:pt x="7542671" y="267450"/>
                </a:moveTo>
                <a:cubicBezTo>
                  <a:pt x="7557965" y="269143"/>
                  <a:pt x="7571570" y="279299"/>
                  <a:pt x="7574979" y="291148"/>
                </a:cubicBezTo>
                <a:cubicBezTo>
                  <a:pt x="7578368" y="304690"/>
                  <a:pt x="7568163" y="314847"/>
                  <a:pt x="7552862" y="314847"/>
                </a:cubicBezTo>
                <a:cubicBezTo>
                  <a:pt x="7537561" y="314847"/>
                  <a:pt x="7523962" y="304690"/>
                  <a:pt x="7520563" y="291148"/>
                </a:cubicBezTo>
                <a:cubicBezTo>
                  <a:pt x="7518864" y="277607"/>
                  <a:pt x="7527370" y="267450"/>
                  <a:pt x="7542671" y="267450"/>
                </a:cubicBezTo>
                <a:close/>
                <a:moveTo>
                  <a:pt x="7389655" y="267450"/>
                </a:moveTo>
                <a:cubicBezTo>
                  <a:pt x="7404956" y="269143"/>
                  <a:pt x="7418558" y="279299"/>
                  <a:pt x="7420252" y="291148"/>
                </a:cubicBezTo>
                <a:cubicBezTo>
                  <a:pt x="7421955" y="304690"/>
                  <a:pt x="7411748" y="314847"/>
                  <a:pt x="7396451" y="314847"/>
                </a:cubicBezTo>
                <a:cubicBezTo>
                  <a:pt x="7381150" y="314847"/>
                  <a:pt x="7367548" y="304690"/>
                  <a:pt x="7365850" y="291148"/>
                </a:cubicBezTo>
                <a:cubicBezTo>
                  <a:pt x="7364154" y="277607"/>
                  <a:pt x="7374355" y="267450"/>
                  <a:pt x="7389655" y="267450"/>
                </a:cubicBezTo>
                <a:close/>
                <a:moveTo>
                  <a:pt x="7313143" y="267450"/>
                </a:moveTo>
                <a:cubicBezTo>
                  <a:pt x="7326742" y="269143"/>
                  <a:pt x="7342045" y="279299"/>
                  <a:pt x="7343743" y="291148"/>
                </a:cubicBezTo>
                <a:cubicBezTo>
                  <a:pt x="7345441" y="304690"/>
                  <a:pt x="7335240" y="314847"/>
                  <a:pt x="7319938" y="314847"/>
                </a:cubicBezTo>
                <a:cubicBezTo>
                  <a:pt x="7304640" y="314847"/>
                  <a:pt x="7291036" y="304690"/>
                  <a:pt x="7289338" y="291148"/>
                </a:cubicBezTo>
                <a:cubicBezTo>
                  <a:pt x="7287640" y="277607"/>
                  <a:pt x="7297844" y="267450"/>
                  <a:pt x="7313143" y="267450"/>
                </a:cubicBezTo>
                <a:close/>
                <a:moveTo>
                  <a:pt x="4983997" y="265758"/>
                </a:moveTo>
                <a:cubicBezTo>
                  <a:pt x="4999294" y="265758"/>
                  <a:pt x="5009502" y="275915"/>
                  <a:pt x="5007787" y="289456"/>
                </a:cubicBezTo>
                <a:cubicBezTo>
                  <a:pt x="5006091" y="302998"/>
                  <a:pt x="4992476" y="313155"/>
                  <a:pt x="4977206" y="313155"/>
                </a:cubicBezTo>
                <a:cubicBezTo>
                  <a:pt x="4961896" y="313155"/>
                  <a:pt x="4951712" y="302998"/>
                  <a:pt x="4953410" y="289456"/>
                </a:cubicBezTo>
                <a:cubicBezTo>
                  <a:pt x="4955106" y="275915"/>
                  <a:pt x="4968695" y="265758"/>
                  <a:pt x="4983997" y="265758"/>
                </a:cubicBezTo>
                <a:close/>
                <a:moveTo>
                  <a:pt x="4905803" y="265758"/>
                </a:moveTo>
                <a:cubicBezTo>
                  <a:pt x="4921109" y="265758"/>
                  <a:pt x="4931301" y="275915"/>
                  <a:pt x="4929610" y="289456"/>
                </a:cubicBezTo>
                <a:cubicBezTo>
                  <a:pt x="4927908" y="302998"/>
                  <a:pt x="4914310" y="313155"/>
                  <a:pt x="4899024" y="313155"/>
                </a:cubicBezTo>
                <a:cubicBezTo>
                  <a:pt x="4883836" y="313155"/>
                  <a:pt x="4873641" y="302998"/>
                  <a:pt x="4875330" y="289456"/>
                </a:cubicBezTo>
                <a:cubicBezTo>
                  <a:pt x="4877033" y="275915"/>
                  <a:pt x="4890634" y="265758"/>
                  <a:pt x="4905803" y="265758"/>
                </a:cubicBezTo>
                <a:close/>
                <a:moveTo>
                  <a:pt x="4827736" y="265758"/>
                </a:moveTo>
                <a:cubicBezTo>
                  <a:pt x="4843044" y="265758"/>
                  <a:pt x="4853253" y="275915"/>
                  <a:pt x="4851551" y="289456"/>
                </a:cubicBezTo>
                <a:cubicBezTo>
                  <a:pt x="4849860" y="302998"/>
                  <a:pt x="4836236" y="313155"/>
                  <a:pt x="4820940" y="313155"/>
                </a:cubicBezTo>
                <a:cubicBezTo>
                  <a:pt x="4805649" y="313155"/>
                  <a:pt x="4795442" y="302998"/>
                  <a:pt x="4797150" y="289456"/>
                </a:cubicBezTo>
                <a:cubicBezTo>
                  <a:pt x="4798837" y="275915"/>
                  <a:pt x="4812439" y="265758"/>
                  <a:pt x="4827736" y="265758"/>
                </a:cubicBezTo>
                <a:close/>
                <a:moveTo>
                  <a:pt x="4749527" y="265758"/>
                </a:moveTo>
                <a:cubicBezTo>
                  <a:pt x="4764841" y="265758"/>
                  <a:pt x="4776734" y="275915"/>
                  <a:pt x="4773340" y="289456"/>
                </a:cubicBezTo>
                <a:cubicBezTo>
                  <a:pt x="4771641" y="302998"/>
                  <a:pt x="4758048" y="313155"/>
                  <a:pt x="4742739" y="313155"/>
                </a:cubicBezTo>
                <a:cubicBezTo>
                  <a:pt x="4727434" y="313155"/>
                  <a:pt x="4717235" y="302998"/>
                  <a:pt x="4718928" y="289456"/>
                </a:cubicBezTo>
                <a:cubicBezTo>
                  <a:pt x="4720634" y="275915"/>
                  <a:pt x="4734227" y="265758"/>
                  <a:pt x="4749527" y="265758"/>
                </a:cubicBezTo>
                <a:close/>
                <a:moveTo>
                  <a:pt x="4669633" y="265758"/>
                </a:moveTo>
                <a:cubicBezTo>
                  <a:pt x="4684939" y="265758"/>
                  <a:pt x="4696836" y="275915"/>
                  <a:pt x="4693427" y="289456"/>
                </a:cubicBezTo>
                <a:cubicBezTo>
                  <a:pt x="4691734" y="302998"/>
                  <a:pt x="4678130" y="313155"/>
                  <a:pt x="4662828" y="313155"/>
                </a:cubicBezTo>
                <a:cubicBezTo>
                  <a:pt x="4647528" y="313155"/>
                  <a:pt x="4637341" y="302998"/>
                  <a:pt x="4639030" y="289456"/>
                </a:cubicBezTo>
                <a:cubicBezTo>
                  <a:pt x="4640742" y="275915"/>
                  <a:pt x="4656033" y="265758"/>
                  <a:pt x="4669633" y="265758"/>
                </a:cubicBezTo>
                <a:close/>
                <a:moveTo>
                  <a:pt x="4591414" y="265758"/>
                </a:moveTo>
                <a:cubicBezTo>
                  <a:pt x="4608421" y="265758"/>
                  <a:pt x="4618632" y="275915"/>
                  <a:pt x="4615233" y="289456"/>
                </a:cubicBezTo>
                <a:cubicBezTo>
                  <a:pt x="4613520" y="302998"/>
                  <a:pt x="4598203" y="313155"/>
                  <a:pt x="4584620" y="313155"/>
                </a:cubicBezTo>
                <a:cubicBezTo>
                  <a:pt x="4569309" y="313155"/>
                  <a:pt x="4559114" y="302998"/>
                  <a:pt x="4560816" y="289456"/>
                </a:cubicBezTo>
                <a:cubicBezTo>
                  <a:pt x="4562516" y="275915"/>
                  <a:pt x="4577810" y="265758"/>
                  <a:pt x="4591414" y="265758"/>
                </a:cubicBezTo>
                <a:close/>
                <a:moveTo>
                  <a:pt x="4516606" y="265758"/>
                </a:moveTo>
                <a:cubicBezTo>
                  <a:pt x="4530214" y="265758"/>
                  <a:pt x="4540412" y="275915"/>
                  <a:pt x="4538719" y="289456"/>
                </a:cubicBezTo>
                <a:cubicBezTo>
                  <a:pt x="4537025" y="302998"/>
                  <a:pt x="4521712" y="313155"/>
                  <a:pt x="4506431" y="313155"/>
                </a:cubicBezTo>
                <a:cubicBezTo>
                  <a:pt x="4491125" y="313155"/>
                  <a:pt x="4480920" y="302998"/>
                  <a:pt x="4484320" y="289456"/>
                </a:cubicBezTo>
                <a:cubicBezTo>
                  <a:pt x="4486017" y="275915"/>
                  <a:pt x="4501330" y="265758"/>
                  <a:pt x="4516606" y="265758"/>
                </a:cubicBezTo>
                <a:close/>
                <a:moveTo>
                  <a:pt x="4438434" y="265758"/>
                </a:moveTo>
                <a:cubicBezTo>
                  <a:pt x="4453732" y="265758"/>
                  <a:pt x="4463919" y="275915"/>
                  <a:pt x="4460518" y="289456"/>
                </a:cubicBezTo>
                <a:cubicBezTo>
                  <a:pt x="4458827" y="302998"/>
                  <a:pt x="4443527" y="313155"/>
                  <a:pt x="4428223" y="313155"/>
                </a:cubicBezTo>
                <a:cubicBezTo>
                  <a:pt x="4412925" y="313155"/>
                  <a:pt x="4402718" y="302998"/>
                  <a:pt x="4406110" y="289456"/>
                </a:cubicBezTo>
                <a:cubicBezTo>
                  <a:pt x="4409521" y="275915"/>
                  <a:pt x="4423125" y="265758"/>
                  <a:pt x="4438434" y="265758"/>
                </a:cubicBezTo>
                <a:close/>
                <a:moveTo>
                  <a:pt x="4361915" y="265758"/>
                </a:moveTo>
                <a:cubicBezTo>
                  <a:pt x="4377222" y="265758"/>
                  <a:pt x="4385716" y="275915"/>
                  <a:pt x="4384018" y="289456"/>
                </a:cubicBezTo>
                <a:cubicBezTo>
                  <a:pt x="4380622" y="302998"/>
                  <a:pt x="4367032" y="313155"/>
                  <a:pt x="4351727" y="313155"/>
                </a:cubicBezTo>
                <a:cubicBezTo>
                  <a:pt x="4336413" y="313155"/>
                  <a:pt x="4326221" y="302998"/>
                  <a:pt x="4329612" y="289456"/>
                </a:cubicBezTo>
                <a:cubicBezTo>
                  <a:pt x="4333008" y="275915"/>
                  <a:pt x="4346619" y="265758"/>
                  <a:pt x="4361915" y="265758"/>
                </a:cubicBezTo>
                <a:close/>
                <a:moveTo>
                  <a:pt x="4283705" y="265758"/>
                </a:moveTo>
                <a:cubicBezTo>
                  <a:pt x="4297303" y="265758"/>
                  <a:pt x="4307516" y="275915"/>
                  <a:pt x="4305809" y="289456"/>
                </a:cubicBezTo>
                <a:cubicBezTo>
                  <a:pt x="4302410" y="302998"/>
                  <a:pt x="4288813" y="313155"/>
                  <a:pt x="4273520" y="313155"/>
                </a:cubicBezTo>
                <a:cubicBezTo>
                  <a:pt x="4258202" y="313155"/>
                  <a:pt x="4247998" y="302998"/>
                  <a:pt x="4251401" y="289456"/>
                </a:cubicBezTo>
                <a:cubicBezTo>
                  <a:pt x="4254810" y="275915"/>
                  <a:pt x="4268410" y="265758"/>
                  <a:pt x="4283705" y="265758"/>
                </a:cubicBezTo>
                <a:close/>
                <a:moveTo>
                  <a:pt x="7000350" y="262372"/>
                </a:moveTo>
                <a:cubicBezTo>
                  <a:pt x="7015645" y="264065"/>
                  <a:pt x="7029245" y="274221"/>
                  <a:pt x="7030940" y="286070"/>
                </a:cubicBezTo>
                <a:cubicBezTo>
                  <a:pt x="7032641" y="299612"/>
                  <a:pt x="7022448" y="309768"/>
                  <a:pt x="7007152" y="309768"/>
                </a:cubicBezTo>
                <a:cubicBezTo>
                  <a:pt x="6991846" y="309768"/>
                  <a:pt x="6978246" y="299612"/>
                  <a:pt x="6976538" y="286070"/>
                </a:cubicBezTo>
                <a:cubicBezTo>
                  <a:pt x="6974837" y="272528"/>
                  <a:pt x="6985052" y="262372"/>
                  <a:pt x="7000350" y="262372"/>
                </a:cubicBezTo>
                <a:close/>
                <a:moveTo>
                  <a:pt x="2816334" y="262372"/>
                </a:moveTo>
                <a:cubicBezTo>
                  <a:pt x="2829934" y="262372"/>
                  <a:pt x="2838451" y="272528"/>
                  <a:pt x="2833332" y="286070"/>
                </a:cubicBezTo>
                <a:cubicBezTo>
                  <a:pt x="2828235" y="299612"/>
                  <a:pt x="2811237" y="309768"/>
                  <a:pt x="2795936" y="309768"/>
                </a:cubicBezTo>
                <a:cubicBezTo>
                  <a:pt x="2780623" y="309768"/>
                  <a:pt x="2772118" y="299612"/>
                  <a:pt x="2778925" y="286070"/>
                </a:cubicBezTo>
                <a:cubicBezTo>
                  <a:pt x="2784021" y="272528"/>
                  <a:pt x="2801032" y="262372"/>
                  <a:pt x="2816334" y="262372"/>
                </a:cubicBezTo>
                <a:close/>
                <a:moveTo>
                  <a:pt x="2741520" y="262372"/>
                </a:moveTo>
                <a:cubicBezTo>
                  <a:pt x="2756820" y="262372"/>
                  <a:pt x="2765324" y="272528"/>
                  <a:pt x="2758518" y="286070"/>
                </a:cubicBezTo>
                <a:cubicBezTo>
                  <a:pt x="2753422" y="299612"/>
                  <a:pt x="2736424" y="309768"/>
                  <a:pt x="2721125" y="309768"/>
                </a:cubicBezTo>
                <a:cubicBezTo>
                  <a:pt x="2705814" y="309768"/>
                  <a:pt x="2699008" y="299612"/>
                  <a:pt x="2704115" y="286070"/>
                </a:cubicBezTo>
                <a:cubicBezTo>
                  <a:pt x="2709211" y="272528"/>
                  <a:pt x="2726221" y="262372"/>
                  <a:pt x="2741520" y="262372"/>
                </a:cubicBezTo>
                <a:close/>
                <a:moveTo>
                  <a:pt x="8217609" y="201433"/>
                </a:moveTo>
                <a:cubicBezTo>
                  <a:pt x="8232908" y="201433"/>
                  <a:pt x="8248207" y="211590"/>
                  <a:pt x="8251605" y="225132"/>
                </a:cubicBezTo>
                <a:cubicBezTo>
                  <a:pt x="8255001" y="238674"/>
                  <a:pt x="8246509" y="248830"/>
                  <a:pt x="8231209" y="248830"/>
                </a:cubicBezTo>
                <a:cubicBezTo>
                  <a:pt x="8215910" y="248830"/>
                  <a:pt x="8200611" y="238674"/>
                  <a:pt x="8197202" y="225132"/>
                </a:cubicBezTo>
                <a:cubicBezTo>
                  <a:pt x="8193804" y="211590"/>
                  <a:pt x="8202309" y="201433"/>
                  <a:pt x="8217609" y="201433"/>
                </a:cubicBezTo>
                <a:close/>
                <a:moveTo>
                  <a:pt x="8141089" y="201433"/>
                </a:moveTo>
                <a:cubicBezTo>
                  <a:pt x="8156388" y="201433"/>
                  <a:pt x="8171687" y="211590"/>
                  <a:pt x="8175096" y="225132"/>
                </a:cubicBezTo>
                <a:cubicBezTo>
                  <a:pt x="8178493" y="238674"/>
                  <a:pt x="8169989" y="248830"/>
                  <a:pt x="8154689" y="248830"/>
                </a:cubicBezTo>
                <a:cubicBezTo>
                  <a:pt x="8139390" y="248830"/>
                  <a:pt x="8124091" y="238674"/>
                  <a:pt x="8120693" y="225132"/>
                </a:cubicBezTo>
                <a:cubicBezTo>
                  <a:pt x="8117297" y="211590"/>
                  <a:pt x="8125789" y="201433"/>
                  <a:pt x="8141089" y="201433"/>
                </a:cubicBezTo>
                <a:close/>
                <a:moveTo>
                  <a:pt x="8064581" y="201433"/>
                </a:moveTo>
                <a:cubicBezTo>
                  <a:pt x="8079892" y="201433"/>
                  <a:pt x="8095191" y="211590"/>
                  <a:pt x="8098600" y="225132"/>
                </a:cubicBezTo>
                <a:cubicBezTo>
                  <a:pt x="8101997" y="238674"/>
                  <a:pt x="8093492" y="248830"/>
                  <a:pt x="8078181" y="248830"/>
                </a:cubicBezTo>
                <a:cubicBezTo>
                  <a:pt x="8062882" y="248830"/>
                  <a:pt x="8047582" y="238674"/>
                  <a:pt x="8044186" y="225132"/>
                </a:cubicBezTo>
                <a:cubicBezTo>
                  <a:pt x="8040788" y="211590"/>
                  <a:pt x="8049281" y="201433"/>
                  <a:pt x="8064581" y="201433"/>
                </a:cubicBezTo>
                <a:close/>
                <a:moveTo>
                  <a:pt x="7989783" y="201433"/>
                </a:moveTo>
                <a:cubicBezTo>
                  <a:pt x="8003383" y="201433"/>
                  <a:pt x="8018682" y="211590"/>
                  <a:pt x="8022091" y="225132"/>
                </a:cubicBezTo>
                <a:cubicBezTo>
                  <a:pt x="8025489" y="238674"/>
                  <a:pt x="8015286" y="248830"/>
                  <a:pt x="8001685" y="248830"/>
                </a:cubicBezTo>
                <a:cubicBezTo>
                  <a:pt x="7986386" y="248830"/>
                  <a:pt x="7972785" y="238674"/>
                  <a:pt x="7969388" y="225132"/>
                </a:cubicBezTo>
                <a:cubicBezTo>
                  <a:pt x="7965979" y="211590"/>
                  <a:pt x="7976182" y="201433"/>
                  <a:pt x="7989783" y="201433"/>
                </a:cubicBezTo>
                <a:close/>
                <a:moveTo>
                  <a:pt x="7911588" y="201433"/>
                </a:moveTo>
                <a:cubicBezTo>
                  <a:pt x="7926887" y="201433"/>
                  <a:pt x="7940488" y="211590"/>
                  <a:pt x="7943885" y="225132"/>
                </a:cubicBezTo>
                <a:cubicBezTo>
                  <a:pt x="7947294" y="238674"/>
                  <a:pt x="7937091" y="248830"/>
                  <a:pt x="7923490" y="248830"/>
                </a:cubicBezTo>
                <a:cubicBezTo>
                  <a:pt x="7908191" y="248830"/>
                  <a:pt x="7894590" y="238674"/>
                  <a:pt x="7891193" y="225132"/>
                </a:cubicBezTo>
                <a:cubicBezTo>
                  <a:pt x="7887784" y="211590"/>
                  <a:pt x="7897987" y="201433"/>
                  <a:pt x="7911588" y="201433"/>
                </a:cubicBezTo>
                <a:close/>
                <a:moveTo>
                  <a:pt x="7835069" y="201433"/>
                </a:moveTo>
                <a:cubicBezTo>
                  <a:pt x="7848681" y="201433"/>
                  <a:pt x="7863980" y="211590"/>
                  <a:pt x="7867378" y="225132"/>
                </a:cubicBezTo>
                <a:cubicBezTo>
                  <a:pt x="7870775" y="238674"/>
                  <a:pt x="7860583" y="248830"/>
                  <a:pt x="7845284" y="248830"/>
                </a:cubicBezTo>
                <a:cubicBezTo>
                  <a:pt x="7829973" y="248830"/>
                  <a:pt x="7816372" y="238674"/>
                  <a:pt x="7812963" y="225132"/>
                </a:cubicBezTo>
                <a:cubicBezTo>
                  <a:pt x="7809566" y="211590"/>
                  <a:pt x="7819769" y="201433"/>
                  <a:pt x="7835069" y="201433"/>
                </a:cubicBezTo>
                <a:close/>
                <a:moveTo>
                  <a:pt x="7758585" y="201433"/>
                </a:moveTo>
                <a:cubicBezTo>
                  <a:pt x="7772185" y="201433"/>
                  <a:pt x="7787484" y="211590"/>
                  <a:pt x="7790882" y="225132"/>
                </a:cubicBezTo>
                <a:cubicBezTo>
                  <a:pt x="7794279" y="238674"/>
                  <a:pt x="7784075" y="248830"/>
                  <a:pt x="7768777" y="248830"/>
                </a:cubicBezTo>
                <a:cubicBezTo>
                  <a:pt x="7753478" y="248830"/>
                  <a:pt x="7739877" y="238674"/>
                  <a:pt x="7736480" y="225132"/>
                </a:cubicBezTo>
                <a:cubicBezTo>
                  <a:pt x="7733083" y="211590"/>
                  <a:pt x="7743285" y="201433"/>
                  <a:pt x="7758585" y="201433"/>
                </a:cubicBezTo>
                <a:close/>
                <a:moveTo>
                  <a:pt x="5070707" y="198048"/>
                </a:moveTo>
                <a:cubicBezTo>
                  <a:pt x="5082612" y="199741"/>
                  <a:pt x="5094519" y="209897"/>
                  <a:pt x="5092815" y="221746"/>
                </a:cubicBezTo>
                <a:cubicBezTo>
                  <a:pt x="5091119" y="235288"/>
                  <a:pt x="5077510" y="245444"/>
                  <a:pt x="5063901" y="245444"/>
                </a:cubicBezTo>
                <a:cubicBezTo>
                  <a:pt x="5050287" y="245444"/>
                  <a:pt x="5038394" y="235288"/>
                  <a:pt x="5040085" y="221746"/>
                </a:cubicBezTo>
                <a:cubicBezTo>
                  <a:pt x="5041796" y="208204"/>
                  <a:pt x="5055408" y="198048"/>
                  <a:pt x="5070707" y="198048"/>
                </a:cubicBezTo>
                <a:close/>
                <a:moveTo>
                  <a:pt x="4992467" y="198048"/>
                </a:moveTo>
                <a:cubicBezTo>
                  <a:pt x="5007770" y="199741"/>
                  <a:pt x="5017973" y="209897"/>
                  <a:pt x="5016268" y="221746"/>
                </a:cubicBezTo>
                <a:cubicBezTo>
                  <a:pt x="5014570" y="235288"/>
                  <a:pt x="5000964" y="245444"/>
                  <a:pt x="4985648" y="245444"/>
                </a:cubicBezTo>
                <a:cubicBezTo>
                  <a:pt x="4970364" y="245444"/>
                  <a:pt x="4960172" y="235288"/>
                  <a:pt x="4961888" y="221746"/>
                </a:cubicBezTo>
                <a:cubicBezTo>
                  <a:pt x="4963581" y="208204"/>
                  <a:pt x="4977181" y="198048"/>
                  <a:pt x="4992467" y="198048"/>
                </a:cubicBezTo>
                <a:close/>
                <a:moveTo>
                  <a:pt x="4914319" y="198048"/>
                </a:moveTo>
                <a:cubicBezTo>
                  <a:pt x="4929610" y="199741"/>
                  <a:pt x="4939796" y="209897"/>
                  <a:pt x="4938098" y="221746"/>
                </a:cubicBezTo>
                <a:cubicBezTo>
                  <a:pt x="4936397" y="235288"/>
                  <a:pt x="4922807" y="245444"/>
                  <a:pt x="4907508" y="245444"/>
                </a:cubicBezTo>
                <a:cubicBezTo>
                  <a:pt x="4892328" y="245444"/>
                  <a:pt x="4882140" y="235288"/>
                  <a:pt x="4883836" y="221746"/>
                </a:cubicBezTo>
                <a:cubicBezTo>
                  <a:pt x="4885537" y="208204"/>
                  <a:pt x="4899024" y="198048"/>
                  <a:pt x="4914319" y="198048"/>
                </a:cubicBezTo>
                <a:close/>
                <a:moveTo>
                  <a:pt x="4837918" y="198048"/>
                </a:moveTo>
                <a:cubicBezTo>
                  <a:pt x="4853216" y="199741"/>
                  <a:pt x="4863433" y="209897"/>
                  <a:pt x="4861733" y="221746"/>
                </a:cubicBezTo>
                <a:cubicBezTo>
                  <a:pt x="4860036" y="235288"/>
                  <a:pt x="4846428" y="245444"/>
                  <a:pt x="4831127" y="245444"/>
                </a:cubicBezTo>
                <a:cubicBezTo>
                  <a:pt x="4815829" y="245444"/>
                  <a:pt x="4805620" y="235288"/>
                  <a:pt x="4807329" y="221746"/>
                </a:cubicBezTo>
                <a:cubicBezTo>
                  <a:pt x="4809023" y="208204"/>
                  <a:pt x="4822615" y="198048"/>
                  <a:pt x="4837918" y="198048"/>
                </a:cubicBezTo>
                <a:close/>
                <a:moveTo>
                  <a:pt x="4761426" y="198048"/>
                </a:moveTo>
                <a:cubicBezTo>
                  <a:pt x="4776725" y="199741"/>
                  <a:pt x="4786926" y="209897"/>
                  <a:pt x="4785229" y="221746"/>
                </a:cubicBezTo>
                <a:cubicBezTo>
                  <a:pt x="4783516" y="235288"/>
                  <a:pt x="4769934" y="245444"/>
                  <a:pt x="4754630" y="245444"/>
                </a:cubicBezTo>
                <a:cubicBezTo>
                  <a:pt x="4739342" y="245444"/>
                  <a:pt x="4729128" y="235288"/>
                  <a:pt x="4730821" y="221746"/>
                </a:cubicBezTo>
                <a:cubicBezTo>
                  <a:pt x="4732520" y="208204"/>
                  <a:pt x="4746130" y="198048"/>
                  <a:pt x="4761426" y="198048"/>
                </a:cubicBezTo>
                <a:close/>
                <a:moveTo>
                  <a:pt x="4681526" y="198048"/>
                </a:moveTo>
                <a:cubicBezTo>
                  <a:pt x="4696822" y="199741"/>
                  <a:pt x="4707021" y="209897"/>
                  <a:pt x="4705317" y="221746"/>
                </a:cubicBezTo>
                <a:cubicBezTo>
                  <a:pt x="4703623" y="235288"/>
                  <a:pt x="4690023" y="245444"/>
                  <a:pt x="4674719" y="245444"/>
                </a:cubicBezTo>
                <a:cubicBezTo>
                  <a:pt x="4659422" y="245444"/>
                  <a:pt x="4649219" y="235288"/>
                  <a:pt x="4650928" y="221746"/>
                </a:cubicBezTo>
                <a:cubicBezTo>
                  <a:pt x="4652631" y="208204"/>
                  <a:pt x="4666229" y="198048"/>
                  <a:pt x="4681526" y="198048"/>
                </a:cubicBezTo>
                <a:close/>
                <a:moveTo>
                  <a:pt x="4605018" y="198048"/>
                </a:moveTo>
                <a:cubicBezTo>
                  <a:pt x="4620317" y="199741"/>
                  <a:pt x="4630532" y="209897"/>
                  <a:pt x="4627126" y="221746"/>
                </a:cubicBezTo>
                <a:cubicBezTo>
                  <a:pt x="4625422" y="235288"/>
                  <a:pt x="4610111" y="245444"/>
                  <a:pt x="4596522" y="245444"/>
                </a:cubicBezTo>
                <a:cubicBezTo>
                  <a:pt x="4581221" y="245444"/>
                  <a:pt x="4571022" y="235288"/>
                  <a:pt x="4574417" y="221746"/>
                </a:cubicBezTo>
                <a:cubicBezTo>
                  <a:pt x="4576115" y="208204"/>
                  <a:pt x="4591414" y="198048"/>
                  <a:pt x="4605018" y="198048"/>
                </a:cubicBezTo>
                <a:close/>
                <a:moveTo>
                  <a:pt x="4528513" y="198048"/>
                </a:moveTo>
                <a:cubicBezTo>
                  <a:pt x="4543811" y="199741"/>
                  <a:pt x="4554005" y="209897"/>
                  <a:pt x="4550607" y="221746"/>
                </a:cubicBezTo>
                <a:cubicBezTo>
                  <a:pt x="4548913" y="235288"/>
                  <a:pt x="4533610" y="245444"/>
                  <a:pt x="4519995" y="245444"/>
                </a:cubicBezTo>
                <a:cubicBezTo>
                  <a:pt x="4504722" y="245444"/>
                  <a:pt x="4494519" y="235288"/>
                  <a:pt x="4497928" y="221746"/>
                </a:cubicBezTo>
                <a:cubicBezTo>
                  <a:pt x="4499632" y="208204"/>
                  <a:pt x="4514916" y="198048"/>
                  <a:pt x="4528513" y="198048"/>
                </a:cubicBezTo>
                <a:close/>
                <a:moveTo>
                  <a:pt x="4452007" y="198048"/>
                </a:moveTo>
                <a:cubicBezTo>
                  <a:pt x="4467320" y="199741"/>
                  <a:pt x="4477517" y="209897"/>
                  <a:pt x="4474127" y="221746"/>
                </a:cubicBezTo>
                <a:cubicBezTo>
                  <a:pt x="4472410" y="235288"/>
                  <a:pt x="4457110" y="245444"/>
                  <a:pt x="4441813" y="245444"/>
                </a:cubicBezTo>
                <a:cubicBezTo>
                  <a:pt x="4426510" y="245444"/>
                  <a:pt x="4416321" y="235288"/>
                  <a:pt x="4419721" y="221746"/>
                </a:cubicBezTo>
                <a:cubicBezTo>
                  <a:pt x="4423112" y="208204"/>
                  <a:pt x="4436724" y="198048"/>
                  <a:pt x="4452007" y="198048"/>
                </a:cubicBezTo>
                <a:close/>
                <a:moveTo>
                  <a:pt x="4375518" y="198048"/>
                </a:moveTo>
                <a:cubicBezTo>
                  <a:pt x="4390820" y="199741"/>
                  <a:pt x="4401014" y="209897"/>
                  <a:pt x="4397611" y="221746"/>
                </a:cubicBezTo>
                <a:cubicBezTo>
                  <a:pt x="4394218" y="235288"/>
                  <a:pt x="4380615" y="245444"/>
                  <a:pt x="4365311" y="245444"/>
                </a:cubicBezTo>
                <a:cubicBezTo>
                  <a:pt x="4350015" y="245444"/>
                  <a:pt x="4339805" y="235288"/>
                  <a:pt x="4343196" y="221746"/>
                </a:cubicBezTo>
                <a:cubicBezTo>
                  <a:pt x="4346619" y="208204"/>
                  <a:pt x="4360223" y="198048"/>
                  <a:pt x="4375518" y="198048"/>
                </a:cubicBezTo>
                <a:close/>
                <a:moveTo>
                  <a:pt x="4297303" y="198048"/>
                </a:moveTo>
                <a:cubicBezTo>
                  <a:pt x="4312603" y="199741"/>
                  <a:pt x="4322806" y="209897"/>
                  <a:pt x="4319402" y="221746"/>
                </a:cubicBezTo>
                <a:cubicBezTo>
                  <a:pt x="4316011" y="235288"/>
                  <a:pt x="4302400" y="245444"/>
                  <a:pt x="4287099" y="245444"/>
                </a:cubicBezTo>
                <a:cubicBezTo>
                  <a:pt x="4271793" y="245444"/>
                  <a:pt x="4261587" y="235288"/>
                  <a:pt x="4265004" y="221746"/>
                </a:cubicBezTo>
                <a:cubicBezTo>
                  <a:pt x="4268397" y="208204"/>
                  <a:pt x="4282013" y="198048"/>
                  <a:pt x="4297303" y="198048"/>
                </a:cubicBezTo>
                <a:close/>
                <a:moveTo>
                  <a:pt x="7068337" y="196356"/>
                </a:moveTo>
                <a:cubicBezTo>
                  <a:pt x="7083640" y="198049"/>
                  <a:pt x="7097237" y="208205"/>
                  <a:pt x="7098935" y="220054"/>
                </a:cubicBezTo>
                <a:cubicBezTo>
                  <a:pt x="7100631" y="233596"/>
                  <a:pt x="7090429" y="243752"/>
                  <a:pt x="7075134" y="243752"/>
                </a:cubicBezTo>
                <a:cubicBezTo>
                  <a:pt x="7059839" y="243752"/>
                  <a:pt x="7046239" y="233596"/>
                  <a:pt x="7044541" y="220054"/>
                </a:cubicBezTo>
                <a:cubicBezTo>
                  <a:pt x="7042840" y="206512"/>
                  <a:pt x="7053041" y="196356"/>
                  <a:pt x="7068337" y="196356"/>
                </a:cubicBezTo>
                <a:close/>
                <a:moveTo>
                  <a:pt x="6991836" y="196356"/>
                </a:moveTo>
                <a:cubicBezTo>
                  <a:pt x="7007128" y="198049"/>
                  <a:pt x="7020742" y="208205"/>
                  <a:pt x="7022450" y="220054"/>
                </a:cubicBezTo>
                <a:cubicBezTo>
                  <a:pt x="7024149" y="233596"/>
                  <a:pt x="7013947" y="243752"/>
                  <a:pt x="6998638" y="243752"/>
                </a:cubicBezTo>
                <a:cubicBezTo>
                  <a:pt x="6983343" y="243752"/>
                  <a:pt x="6969746" y="233596"/>
                  <a:pt x="6968045" y="220054"/>
                </a:cubicBezTo>
                <a:cubicBezTo>
                  <a:pt x="6966350" y="206512"/>
                  <a:pt x="6976538" y="196356"/>
                  <a:pt x="6991836" y="196356"/>
                </a:cubicBezTo>
                <a:close/>
                <a:moveTo>
                  <a:pt x="9142476" y="187895"/>
                </a:moveTo>
                <a:cubicBezTo>
                  <a:pt x="9156077" y="187895"/>
                  <a:pt x="9173087" y="198050"/>
                  <a:pt x="9178182" y="211593"/>
                </a:cubicBezTo>
                <a:cubicBezTo>
                  <a:pt x="9183278" y="225135"/>
                  <a:pt x="9176484" y="235291"/>
                  <a:pt x="9161173" y="235291"/>
                </a:cubicBezTo>
                <a:cubicBezTo>
                  <a:pt x="9145874" y="235291"/>
                  <a:pt x="9130575" y="225135"/>
                  <a:pt x="9125479" y="211593"/>
                </a:cubicBezTo>
                <a:cubicBezTo>
                  <a:pt x="9120371" y="198050"/>
                  <a:pt x="9127177" y="187895"/>
                  <a:pt x="9142476" y="187895"/>
                </a:cubicBezTo>
                <a:close/>
                <a:moveTo>
                  <a:pt x="6223547" y="135418"/>
                </a:moveTo>
                <a:cubicBezTo>
                  <a:pt x="6237146" y="135418"/>
                  <a:pt x="6250753" y="145574"/>
                  <a:pt x="6250753" y="159116"/>
                </a:cubicBezTo>
                <a:cubicBezTo>
                  <a:pt x="6250753" y="172658"/>
                  <a:pt x="6238845" y="182814"/>
                  <a:pt x="6225250" y="182814"/>
                </a:cubicBezTo>
                <a:cubicBezTo>
                  <a:pt x="6209948" y="182814"/>
                  <a:pt x="6198052" y="172658"/>
                  <a:pt x="6198052" y="159116"/>
                </a:cubicBezTo>
                <a:cubicBezTo>
                  <a:pt x="6198052" y="145574"/>
                  <a:pt x="6209948" y="135418"/>
                  <a:pt x="6223547" y="135418"/>
                </a:cubicBezTo>
                <a:close/>
                <a:moveTo>
                  <a:pt x="6145344" y="135418"/>
                </a:moveTo>
                <a:cubicBezTo>
                  <a:pt x="6160640" y="135418"/>
                  <a:pt x="6172525" y="145574"/>
                  <a:pt x="6172525" y="159116"/>
                </a:cubicBezTo>
                <a:cubicBezTo>
                  <a:pt x="6172525" y="172658"/>
                  <a:pt x="6160640" y="182814"/>
                  <a:pt x="6147039" y="182814"/>
                </a:cubicBezTo>
                <a:cubicBezTo>
                  <a:pt x="6131742" y="182814"/>
                  <a:pt x="6119847" y="172658"/>
                  <a:pt x="6119847" y="159116"/>
                </a:cubicBezTo>
                <a:cubicBezTo>
                  <a:pt x="6119847" y="145574"/>
                  <a:pt x="6131742" y="135418"/>
                  <a:pt x="6145344" y="135418"/>
                </a:cubicBezTo>
                <a:close/>
                <a:moveTo>
                  <a:pt x="6068870" y="135418"/>
                </a:moveTo>
                <a:cubicBezTo>
                  <a:pt x="6084166" y="135418"/>
                  <a:pt x="6096060" y="145574"/>
                  <a:pt x="6096060" y="159116"/>
                </a:cubicBezTo>
                <a:cubicBezTo>
                  <a:pt x="6096060" y="172658"/>
                  <a:pt x="6084166" y="182814"/>
                  <a:pt x="6068870" y="182814"/>
                </a:cubicBezTo>
                <a:cubicBezTo>
                  <a:pt x="6053568" y="182814"/>
                  <a:pt x="6041664" y="172658"/>
                  <a:pt x="6041664" y="159116"/>
                </a:cubicBezTo>
                <a:cubicBezTo>
                  <a:pt x="6041664" y="145574"/>
                  <a:pt x="6053568" y="135418"/>
                  <a:pt x="6068870" y="135418"/>
                </a:cubicBezTo>
                <a:close/>
                <a:moveTo>
                  <a:pt x="5987268" y="135418"/>
                </a:moveTo>
                <a:cubicBezTo>
                  <a:pt x="6002567" y="135418"/>
                  <a:pt x="6014468" y="145574"/>
                  <a:pt x="6014468" y="159116"/>
                </a:cubicBezTo>
                <a:cubicBezTo>
                  <a:pt x="6014468" y="172658"/>
                  <a:pt x="6002567" y="182814"/>
                  <a:pt x="5987268" y="182814"/>
                </a:cubicBezTo>
                <a:cubicBezTo>
                  <a:pt x="5971974" y="182814"/>
                  <a:pt x="5960078" y="172658"/>
                  <a:pt x="5960078" y="159116"/>
                </a:cubicBezTo>
                <a:cubicBezTo>
                  <a:pt x="5960078" y="145574"/>
                  <a:pt x="5971974" y="135418"/>
                  <a:pt x="5987268" y="135418"/>
                </a:cubicBezTo>
                <a:close/>
                <a:moveTo>
                  <a:pt x="8197190" y="132032"/>
                </a:moveTo>
                <a:cubicBezTo>
                  <a:pt x="8212501" y="132032"/>
                  <a:pt x="8227800" y="142188"/>
                  <a:pt x="8231198" y="155731"/>
                </a:cubicBezTo>
                <a:cubicBezTo>
                  <a:pt x="8234606" y="169271"/>
                  <a:pt x="8226102" y="179429"/>
                  <a:pt x="8210803" y="179429"/>
                </a:cubicBezTo>
                <a:cubicBezTo>
                  <a:pt x="8195491" y="179429"/>
                  <a:pt x="8180192" y="169271"/>
                  <a:pt x="8176794" y="155731"/>
                </a:cubicBezTo>
                <a:cubicBezTo>
                  <a:pt x="8173398" y="142188"/>
                  <a:pt x="8181890" y="132032"/>
                  <a:pt x="8197190" y="132032"/>
                </a:cubicBezTo>
                <a:close/>
                <a:moveTo>
                  <a:pt x="8122416" y="132032"/>
                </a:moveTo>
                <a:cubicBezTo>
                  <a:pt x="8137715" y="132032"/>
                  <a:pt x="8153015" y="142188"/>
                  <a:pt x="8156412" y="155731"/>
                </a:cubicBezTo>
                <a:cubicBezTo>
                  <a:pt x="8159810" y="169271"/>
                  <a:pt x="8151305" y="179429"/>
                  <a:pt x="8136006" y="179429"/>
                </a:cubicBezTo>
                <a:cubicBezTo>
                  <a:pt x="8120706" y="179429"/>
                  <a:pt x="8107105" y="169271"/>
                  <a:pt x="8102010" y="155731"/>
                </a:cubicBezTo>
                <a:cubicBezTo>
                  <a:pt x="8098612" y="142188"/>
                  <a:pt x="8107105" y="132032"/>
                  <a:pt x="8122416" y="132032"/>
                </a:cubicBezTo>
                <a:close/>
                <a:moveTo>
                  <a:pt x="8047583" y="132032"/>
                </a:moveTo>
                <a:cubicBezTo>
                  <a:pt x="8061183" y="132032"/>
                  <a:pt x="8076483" y="142188"/>
                  <a:pt x="8079880" y="155731"/>
                </a:cubicBezTo>
                <a:cubicBezTo>
                  <a:pt x="8083277" y="169271"/>
                  <a:pt x="8074784" y="179429"/>
                  <a:pt x="8059485" y="179429"/>
                </a:cubicBezTo>
                <a:cubicBezTo>
                  <a:pt x="8044174" y="179429"/>
                  <a:pt x="8030585" y="169271"/>
                  <a:pt x="8027176" y="155731"/>
                </a:cubicBezTo>
                <a:cubicBezTo>
                  <a:pt x="8023778" y="142188"/>
                  <a:pt x="8032283" y="132032"/>
                  <a:pt x="8047583" y="132032"/>
                </a:cubicBezTo>
                <a:close/>
                <a:moveTo>
                  <a:pt x="7971076" y="132032"/>
                </a:moveTo>
                <a:cubicBezTo>
                  <a:pt x="7986375" y="132032"/>
                  <a:pt x="7999975" y="142188"/>
                  <a:pt x="8003384" y="155731"/>
                </a:cubicBezTo>
                <a:cubicBezTo>
                  <a:pt x="8006782" y="169271"/>
                  <a:pt x="7998277" y="179429"/>
                  <a:pt x="7982977" y="179429"/>
                </a:cubicBezTo>
                <a:cubicBezTo>
                  <a:pt x="7967678" y="179429"/>
                  <a:pt x="7954066" y="169271"/>
                  <a:pt x="7950668" y="155731"/>
                </a:cubicBezTo>
                <a:cubicBezTo>
                  <a:pt x="7947272" y="142188"/>
                  <a:pt x="7955764" y="132032"/>
                  <a:pt x="7971076" y="132032"/>
                </a:cubicBezTo>
                <a:close/>
                <a:moveTo>
                  <a:pt x="5154056" y="128648"/>
                </a:moveTo>
                <a:cubicBezTo>
                  <a:pt x="5167666" y="130341"/>
                  <a:pt x="5177872" y="140497"/>
                  <a:pt x="5177872" y="152347"/>
                </a:cubicBezTo>
                <a:cubicBezTo>
                  <a:pt x="5176173" y="165887"/>
                  <a:pt x="5162561" y="176045"/>
                  <a:pt x="5148955" y="176045"/>
                </a:cubicBezTo>
                <a:cubicBezTo>
                  <a:pt x="5133656" y="176045"/>
                  <a:pt x="5123445" y="165887"/>
                  <a:pt x="5125137" y="152347"/>
                </a:cubicBezTo>
                <a:cubicBezTo>
                  <a:pt x="5126856" y="138804"/>
                  <a:pt x="5140456" y="128648"/>
                  <a:pt x="5154056" y="128648"/>
                </a:cubicBezTo>
                <a:close/>
                <a:moveTo>
                  <a:pt x="5075806" y="128648"/>
                </a:moveTo>
                <a:cubicBezTo>
                  <a:pt x="5091119" y="130341"/>
                  <a:pt x="5103032" y="140497"/>
                  <a:pt x="5101334" y="152347"/>
                </a:cubicBezTo>
                <a:cubicBezTo>
                  <a:pt x="5099623" y="165887"/>
                  <a:pt x="5086023" y="176045"/>
                  <a:pt x="5072412" y="176045"/>
                </a:cubicBezTo>
                <a:cubicBezTo>
                  <a:pt x="5058802" y="176045"/>
                  <a:pt x="5045194" y="165887"/>
                  <a:pt x="5046901" y="152347"/>
                </a:cubicBezTo>
                <a:cubicBezTo>
                  <a:pt x="5048600" y="138804"/>
                  <a:pt x="5062208" y="128648"/>
                  <a:pt x="5075806" y="128648"/>
                </a:cubicBezTo>
                <a:close/>
                <a:moveTo>
                  <a:pt x="5000980" y="128648"/>
                </a:moveTo>
                <a:cubicBezTo>
                  <a:pt x="5014587" y="128648"/>
                  <a:pt x="5026504" y="140497"/>
                  <a:pt x="5024799" y="152347"/>
                </a:cubicBezTo>
                <a:cubicBezTo>
                  <a:pt x="5023077" y="165887"/>
                  <a:pt x="5009485" y="176045"/>
                  <a:pt x="4995868" y="176045"/>
                </a:cubicBezTo>
                <a:cubicBezTo>
                  <a:pt x="4982277" y="176045"/>
                  <a:pt x="4970390" y="165887"/>
                  <a:pt x="4972090" y="152347"/>
                </a:cubicBezTo>
                <a:cubicBezTo>
                  <a:pt x="4973784" y="138804"/>
                  <a:pt x="4987373" y="128648"/>
                  <a:pt x="5000980" y="128648"/>
                </a:cubicBezTo>
                <a:close/>
                <a:moveTo>
                  <a:pt x="4924510" y="128648"/>
                </a:moveTo>
                <a:cubicBezTo>
                  <a:pt x="4939807" y="130341"/>
                  <a:pt x="4950005" y="140497"/>
                  <a:pt x="4948309" y="152347"/>
                </a:cubicBezTo>
                <a:cubicBezTo>
                  <a:pt x="4946602" y="165887"/>
                  <a:pt x="4933013" y="176045"/>
                  <a:pt x="4917699" y="176045"/>
                </a:cubicBezTo>
                <a:cubicBezTo>
                  <a:pt x="4902409" y="176045"/>
                  <a:pt x="4892338" y="165887"/>
                  <a:pt x="4893928" y="152347"/>
                </a:cubicBezTo>
                <a:cubicBezTo>
                  <a:pt x="4895617" y="138804"/>
                  <a:pt x="4909222" y="128648"/>
                  <a:pt x="4924510" y="128648"/>
                </a:cubicBezTo>
                <a:close/>
                <a:moveTo>
                  <a:pt x="4848127" y="128648"/>
                </a:moveTo>
                <a:cubicBezTo>
                  <a:pt x="4863437" y="130341"/>
                  <a:pt x="4873641" y="140497"/>
                  <a:pt x="4871933" y="152347"/>
                </a:cubicBezTo>
                <a:cubicBezTo>
                  <a:pt x="4870239" y="165887"/>
                  <a:pt x="4856627" y="176045"/>
                  <a:pt x="4841327" y="176045"/>
                </a:cubicBezTo>
                <a:cubicBezTo>
                  <a:pt x="4826028" y="176045"/>
                  <a:pt x="4815829" y="165887"/>
                  <a:pt x="4817538" y="152347"/>
                </a:cubicBezTo>
                <a:cubicBezTo>
                  <a:pt x="4819232" y="138804"/>
                  <a:pt x="4832836" y="128648"/>
                  <a:pt x="4848127" y="128648"/>
                </a:cubicBezTo>
                <a:close/>
                <a:moveTo>
                  <a:pt x="4771641" y="128648"/>
                </a:moveTo>
                <a:cubicBezTo>
                  <a:pt x="4786943" y="130341"/>
                  <a:pt x="4797150" y="140497"/>
                  <a:pt x="4795442" y="152347"/>
                </a:cubicBezTo>
                <a:cubicBezTo>
                  <a:pt x="4793739" y="165887"/>
                  <a:pt x="4780146" y="176045"/>
                  <a:pt x="4764845" y="176045"/>
                </a:cubicBezTo>
                <a:cubicBezTo>
                  <a:pt x="4749551" y="176045"/>
                  <a:pt x="4739346" y="165887"/>
                  <a:pt x="4741045" y="152347"/>
                </a:cubicBezTo>
                <a:cubicBezTo>
                  <a:pt x="4742743" y="138804"/>
                  <a:pt x="4756342" y="128648"/>
                  <a:pt x="4771641" y="128648"/>
                </a:cubicBezTo>
                <a:close/>
                <a:moveTo>
                  <a:pt x="4695129" y="128648"/>
                </a:moveTo>
                <a:cubicBezTo>
                  <a:pt x="4708734" y="130341"/>
                  <a:pt x="4718915" y="140497"/>
                  <a:pt x="4717217" y="152347"/>
                </a:cubicBezTo>
                <a:cubicBezTo>
                  <a:pt x="4715523" y="165887"/>
                  <a:pt x="4701920" y="176045"/>
                  <a:pt x="4686626" y="176045"/>
                </a:cubicBezTo>
                <a:cubicBezTo>
                  <a:pt x="4671326" y="176045"/>
                  <a:pt x="4661129" y="165887"/>
                  <a:pt x="4664530" y="152347"/>
                </a:cubicBezTo>
                <a:cubicBezTo>
                  <a:pt x="4666229" y="138804"/>
                  <a:pt x="4679830" y="128648"/>
                  <a:pt x="4695129" y="128648"/>
                </a:cubicBezTo>
                <a:close/>
                <a:moveTo>
                  <a:pt x="4618612" y="128648"/>
                </a:moveTo>
                <a:cubicBezTo>
                  <a:pt x="4632219" y="130341"/>
                  <a:pt x="4642421" y="140497"/>
                  <a:pt x="4640723" y="152347"/>
                </a:cubicBezTo>
                <a:cubicBezTo>
                  <a:pt x="4639028" y="165887"/>
                  <a:pt x="4625415" y="176045"/>
                  <a:pt x="4610111" y="176045"/>
                </a:cubicBezTo>
                <a:cubicBezTo>
                  <a:pt x="4594807" y="176045"/>
                  <a:pt x="4584604" y="165887"/>
                  <a:pt x="4588007" y="152347"/>
                </a:cubicBezTo>
                <a:cubicBezTo>
                  <a:pt x="4589713" y="138804"/>
                  <a:pt x="4605018" y="128648"/>
                  <a:pt x="4618612" y="128648"/>
                </a:cubicBezTo>
                <a:close/>
                <a:moveTo>
                  <a:pt x="4542112" y="128648"/>
                </a:moveTo>
                <a:cubicBezTo>
                  <a:pt x="4557421" y="130341"/>
                  <a:pt x="4565921" y="140497"/>
                  <a:pt x="4564220" y="152347"/>
                </a:cubicBezTo>
                <a:cubicBezTo>
                  <a:pt x="4562532" y="165887"/>
                  <a:pt x="4547225" y="176045"/>
                  <a:pt x="4533625" y="176045"/>
                </a:cubicBezTo>
                <a:cubicBezTo>
                  <a:pt x="4518309" y="176045"/>
                  <a:pt x="4508114" y="165887"/>
                  <a:pt x="4511521" y="152347"/>
                </a:cubicBezTo>
                <a:cubicBezTo>
                  <a:pt x="4513214" y="138804"/>
                  <a:pt x="4528515" y="128648"/>
                  <a:pt x="4542112" y="128648"/>
                </a:cubicBezTo>
                <a:close/>
                <a:moveTo>
                  <a:pt x="4465614" y="128648"/>
                </a:moveTo>
                <a:cubicBezTo>
                  <a:pt x="4480920" y="130341"/>
                  <a:pt x="4491125" y="140497"/>
                  <a:pt x="4487719" y="152347"/>
                </a:cubicBezTo>
                <a:cubicBezTo>
                  <a:pt x="4486017" y="165887"/>
                  <a:pt x="4470720" y="176045"/>
                  <a:pt x="4457110" y="176045"/>
                </a:cubicBezTo>
                <a:cubicBezTo>
                  <a:pt x="4441813" y="176045"/>
                  <a:pt x="4431610" y="165887"/>
                  <a:pt x="4435018" y="152347"/>
                </a:cubicBezTo>
                <a:cubicBezTo>
                  <a:pt x="4438415" y="138804"/>
                  <a:pt x="4452007" y="128648"/>
                  <a:pt x="4465614" y="128648"/>
                </a:cubicBezTo>
                <a:close/>
                <a:moveTo>
                  <a:pt x="4389104" y="128648"/>
                </a:moveTo>
                <a:cubicBezTo>
                  <a:pt x="4404404" y="130341"/>
                  <a:pt x="4414603" y="140497"/>
                  <a:pt x="4411199" y="152347"/>
                </a:cubicBezTo>
                <a:cubicBezTo>
                  <a:pt x="4407796" y="165887"/>
                  <a:pt x="4394207" y="176045"/>
                  <a:pt x="4378895" y="176045"/>
                </a:cubicBezTo>
                <a:cubicBezTo>
                  <a:pt x="4363600" y="176045"/>
                  <a:pt x="4355097" y="165887"/>
                  <a:pt x="4356804" y="152347"/>
                </a:cubicBezTo>
                <a:cubicBezTo>
                  <a:pt x="4358509" y="138804"/>
                  <a:pt x="4373802" y="128648"/>
                  <a:pt x="4389104" y="128648"/>
                </a:cubicBezTo>
                <a:close/>
                <a:moveTo>
                  <a:pt x="4312603" y="128648"/>
                </a:moveTo>
                <a:cubicBezTo>
                  <a:pt x="4327900" y="130341"/>
                  <a:pt x="4338102" y="140497"/>
                  <a:pt x="4334705" y="152347"/>
                </a:cubicBezTo>
                <a:cubicBezTo>
                  <a:pt x="4331301" y="165887"/>
                  <a:pt x="4317716" y="176045"/>
                  <a:pt x="4302410" y="176045"/>
                </a:cubicBezTo>
                <a:cubicBezTo>
                  <a:pt x="4287119" y="176045"/>
                  <a:pt x="4278615" y="165887"/>
                  <a:pt x="4280306" y="152347"/>
                </a:cubicBezTo>
                <a:cubicBezTo>
                  <a:pt x="4283705" y="138804"/>
                  <a:pt x="4297303" y="128648"/>
                  <a:pt x="4312603" y="128648"/>
                </a:cubicBezTo>
                <a:close/>
                <a:moveTo>
                  <a:pt x="4236095" y="128648"/>
                </a:moveTo>
                <a:cubicBezTo>
                  <a:pt x="4251401" y="130341"/>
                  <a:pt x="4261600" y="140497"/>
                  <a:pt x="4258202" y="152347"/>
                </a:cubicBezTo>
                <a:cubicBezTo>
                  <a:pt x="4254795" y="165887"/>
                  <a:pt x="4241195" y="176045"/>
                  <a:pt x="4225893" y="176045"/>
                </a:cubicBezTo>
                <a:cubicBezTo>
                  <a:pt x="4210601" y="176045"/>
                  <a:pt x="4202110" y="165887"/>
                  <a:pt x="4203802" y="152347"/>
                </a:cubicBezTo>
                <a:cubicBezTo>
                  <a:pt x="4205501" y="138804"/>
                  <a:pt x="4220804" y="128648"/>
                  <a:pt x="4236095" y="128648"/>
                </a:cubicBezTo>
                <a:close/>
                <a:moveTo>
                  <a:pt x="4161303" y="128648"/>
                </a:moveTo>
                <a:cubicBezTo>
                  <a:pt x="4176602" y="130341"/>
                  <a:pt x="4185104" y="140497"/>
                  <a:pt x="4181705" y="152347"/>
                </a:cubicBezTo>
                <a:cubicBezTo>
                  <a:pt x="4178299" y="165887"/>
                  <a:pt x="4164706" y="176045"/>
                  <a:pt x="4149394" y="176045"/>
                </a:cubicBezTo>
                <a:cubicBezTo>
                  <a:pt x="4134096" y="176045"/>
                  <a:pt x="4125602" y="165887"/>
                  <a:pt x="4128993" y="152347"/>
                </a:cubicBezTo>
                <a:cubicBezTo>
                  <a:pt x="4132395" y="138804"/>
                  <a:pt x="4145991" y="128648"/>
                  <a:pt x="4161303" y="128648"/>
                </a:cubicBezTo>
                <a:close/>
                <a:moveTo>
                  <a:pt x="4089899" y="128648"/>
                </a:moveTo>
                <a:cubicBezTo>
                  <a:pt x="4103491" y="130341"/>
                  <a:pt x="4113703" y="140497"/>
                  <a:pt x="4110294" y="152347"/>
                </a:cubicBezTo>
                <a:cubicBezTo>
                  <a:pt x="4106896" y="165887"/>
                  <a:pt x="4093298" y="176045"/>
                  <a:pt x="4078004" y="176045"/>
                </a:cubicBezTo>
                <a:cubicBezTo>
                  <a:pt x="4062703" y="176045"/>
                  <a:pt x="4054199" y="165887"/>
                  <a:pt x="4057597" y="152347"/>
                </a:cubicBezTo>
                <a:cubicBezTo>
                  <a:pt x="4061003" y="138804"/>
                  <a:pt x="4074599" y="128648"/>
                  <a:pt x="4089899" y="128648"/>
                </a:cubicBezTo>
                <a:close/>
                <a:moveTo>
                  <a:pt x="4008275" y="128648"/>
                </a:moveTo>
                <a:cubicBezTo>
                  <a:pt x="4021889" y="128648"/>
                  <a:pt x="4033789" y="140497"/>
                  <a:pt x="4030388" y="152347"/>
                </a:cubicBezTo>
                <a:cubicBezTo>
                  <a:pt x="4026990" y="165887"/>
                  <a:pt x="4011672" y="176045"/>
                  <a:pt x="3998069" y="176045"/>
                </a:cubicBezTo>
                <a:cubicBezTo>
                  <a:pt x="3984470" y="176045"/>
                  <a:pt x="3972580" y="165887"/>
                  <a:pt x="3975978" y="152347"/>
                </a:cubicBezTo>
                <a:cubicBezTo>
                  <a:pt x="3979376" y="138804"/>
                  <a:pt x="3994679" y="128648"/>
                  <a:pt x="4008275" y="128648"/>
                </a:cubicBezTo>
                <a:close/>
                <a:moveTo>
                  <a:pt x="3778772" y="128648"/>
                </a:moveTo>
                <a:cubicBezTo>
                  <a:pt x="3794083" y="128648"/>
                  <a:pt x="3802591" y="140497"/>
                  <a:pt x="3799184" y="152347"/>
                </a:cubicBezTo>
                <a:cubicBezTo>
                  <a:pt x="3795788" y="165887"/>
                  <a:pt x="3780474" y="176045"/>
                  <a:pt x="3765176" y="176045"/>
                </a:cubicBezTo>
                <a:cubicBezTo>
                  <a:pt x="3749872" y="176045"/>
                  <a:pt x="3741374" y="165887"/>
                  <a:pt x="3744774" y="152347"/>
                </a:cubicBezTo>
                <a:cubicBezTo>
                  <a:pt x="3748176" y="138804"/>
                  <a:pt x="3763478" y="128648"/>
                  <a:pt x="3778772" y="128648"/>
                </a:cubicBezTo>
                <a:close/>
                <a:moveTo>
                  <a:pt x="7801072" y="67710"/>
                </a:moveTo>
                <a:cubicBezTo>
                  <a:pt x="7816371" y="67710"/>
                  <a:pt x="7831670" y="77866"/>
                  <a:pt x="7833370" y="91408"/>
                </a:cubicBezTo>
                <a:cubicBezTo>
                  <a:pt x="7836766" y="104950"/>
                  <a:pt x="7826575" y="115106"/>
                  <a:pt x="7812974" y="115106"/>
                </a:cubicBezTo>
                <a:cubicBezTo>
                  <a:pt x="7797675" y="115106"/>
                  <a:pt x="7784074" y="104950"/>
                  <a:pt x="7780677" y="91408"/>
                </a:cubicBezTo>
                <a:cubicBezTo>
                  <a:pt x="7777269" y="77866"/>
                  <a:pt x="7787472" y="67710"/>
                  <a:pt x="7801072" y="67710"/>
                </a:cubicBezTo>
                <a:close/>
                <a:moveTo>
                  <a:pt x="7726276" y="67710"/>
                </a:moveTo>
                <a:cubicBezTo>
                  <a:pt x="7739875" y="67710"/>
                  <a:pt x="7755176" y="77866"/>
                  <a:pt x="7758572" y="91408"/>
                </a:cubicBezTo>
                <a:cubicBezTo>
                  <a:pt x="7761970" y="104950"/>
                  <a:pt x="7751779" y="115106"/>
                  <a:pt x="7738179" y="115106"/>
                </a:cubicBezTo>
                <a:cubicBezTo>
                  <a:pt x="7722867" y="115106"/>
                  <a:pt x="7709266" y="104950"/>
                  <a:pt x="7705870" y="91408"/>
                </a:cubicBezTo>
                <a:cubicBezTo>
                  <a:pt x="7702461" y="77866"/>
                  <a:pt x="7712663" y="67710"/>
                  <a:pt x="7726276" y="67710"/>
                </a:cubicBezTo>
                <a:close/>
                <a:moveTo>
                  <a:pt x="7656574" y="67710"/>
                </a:moveTo>
                <a:cubicBezTo>
                  <a:pt x="7670175" y="67710"/>
                  <a:pt x="7685474" y="77866"/>
                  <a:pt x="7687172" y="91408"/>
                </a:cubicBezTo>
                <a:cubicBezTo>
                  <a:pt x="7690569" y="104950"/>
                  <a:pt x="7680378" y="115106"/>
                  <a:pt x="7665067" y="115106"/>
                </a:cubicBezTo>
                <a:cubicBezTo>
                  <a:pt x="7649768" y="115106"/>
                  <a:pt x="7636167" y="104950"/>
                  <a:pt x="7632770" y="91408"/>
                </a:cubicBezTo>
                <a:cubicBezTo>
                  <a:pt x="7631072" y="77866"/>
                  <a:pt x="7641274" y="67710"/>
                  <a:pt x="7656574" y="67710"/>
                </a:cubicBezTo>
                <a:close/>
                <a:moveTo>
                  <a:pt x="6220154" y="62633"/>
                </a:moveTo>
                <a:cubicBezTo>
                  <a:pt x="6235459" y="62633"/>
                  <a:pt x="6247354" y="74482"/>
                  <a:pt x="6247354" y="86331"/>
                </a:cubicBezTo>
                <a:cubicBezTo>
                  <a:pt x="6247354" y="99873"/>
                  <a:pt x="6235459" y="110030"/>
                  <a:pt x="6221867" y="110030"/>
                </a:cubicBezTo>
                <a:cubicBezTo>
                  <a:pt x="6206556" y="110030"/>
                  <a:pt x="6194660" y="99873"/>
                  <a:pt x="6194660" y="86331"/>
                </a:cubicBezTo>
                <a:cubicBezTo>
                  <a:pt x="6194660" y="72789"/>
                  <a:pt x="6206556" y="62633"/>
                  <a:pt x="6220154" y="62633"/>
                </a:cubicBezTo>
                <a:close/>
                <a:moveTo>
                  <a:pt x="6143656" y="62633"/>
                </a:moveTo>
                <a:cubicBezTo>
                  <a:pt x="6158954" y="62633"/>
                  <a:pt x="6170856" y="74482"/>
                  <a:pt x="6170856" y="86331"/>
                </a:cubicBezTo>
                <a:cubicBezTo>
                  <a:pt x="6170856" y="99873"/>
                  <a:pt x="6158954" y="110030"/>
                  <a:pt x="6145352" y="110030"/>
                </a:cubicBezTo>
                <a:cubicBezTo>
                  <a:pt x="6130058" y="110030"/>
                  <a:pt x="6118159" y="99873"/>
                  <a:pt x="6118159" y="86331"/>
                </a:cubicBezTo>
                <a:cubicBezTo>
                  <a:pt x="6118159" y="72789"/>
                  <a:pt x="6130058" y="62633"/>
                  <a:pt x="6143656" y="62633"/>
                </a:cubicBezTo>
                <a:close/>
                <a:moveTo>
                  <a:pt x="5160869" y="62633"/>
                </a:moveTo>
                <a:cubicBezTo>
                  <a:pt x="5174481" y="62633"/>
                  <a:pt x="5186370" y="72789"/>
                  <a:pt x="5184672" y="86331"/>
                </a:cubicBezTo>
                <a:cubicBezTo>
                  <a:pt x="5182974" y="99873"/>
                  <a:pt x="5171063" y="110030"/>
                  <a:pt x="5155764" y="110030"/>
                </a:cubicBezTo>
                <a:cubicBezTo>
                  <a:pt x="5140456" y="110030"/>
                  <a:pt x="5130254" y="99873"/>
                  <a:pt x="5131951" y="86331"/>
                </a:cubicBezTo>
                <a:cubicBezTo>
                  <a:pt x="5133656" y="72789"/>
                  <a:pt x="5145564" y="62633"/>
                  <a:pt x="5160869" y="62633"/>
                </a:cubicBezTo>
                <a:close/>
                <a:moveTo>
                  <a:pt x="5084305" y="62633"/>
                </a:moveTo>
                <a:cubicBezTo>
                  <a:pt x="5097925" y="62633"/>
                  <a:pt x="5109838" y="72789"/>
                  <a:pt x="5108137" y="86331"/>
                </a:cubicBezTo>
                <a:cubicBezTo>
                  <a:pt x="5106438" y="99873"/>
                  <a:pt x="5092815" y="110030"/>
                  <a:pt x="5079217" y="110030"/>
                </a:cubicBezTo>
                <a:cubicBezTo>
                  <a:pt x="5065594" y="110030"/>
                  <a:pt x="5053692" y="99873"/>
                  <a:pt x="5055388" y="86331"/>
                </a:cubicBezTo>
                <a:cubicBezTo>
                  <a:pt x="5057087" y="72789"/>
                  <a:pt x="5070696" y="62633"/>
                  <a:pt x="5084305" y="62633"/>
                </a:cubicBezTo>
                <a:close/>
                <a:moveTo>
                  <a:pt x="5009485" y="62633"/>
                </a:moveTo>
                <a:cubicBezTo>
                  <a:pt x="5024799" y="62633"/>
                  <a:pt x="5034989" y="72789"/>
                  <a:pt x="5033286" y="86331"/>
                </a:cubicBezTo>
                <a:cubicBezTo>
                  <a:pt x="5031591" y="99873"/>
                  <a:pt x="5017990" y="110030"/>
                  <a:pt x="5004381" y="110030"/>
                </a:cubicBezTo>
                <a:cubicBezTo>
                  <a:pt x="4990772" y="110030"/>
                  <a:pt x="4978873" y="99873"/>
                  <a:pt x="4980583" y="86331"/>
                </a:cubicBezTo>
                <a:cubicBezTo>
                  <a:pt x="4982277" y="72789"/>
                  <a:pt x="4995876" y="62633"/>
                  <a:pt x="5009485" y="62633"/>
                </a:cubicBezTo>
                <a:close/>
                <a:moveTo>
                  <a:pt x="4933013" y="62633"/>
                </a:moveTo>
                <a:cubicBezTo>
                  <a:pt x="4946610" y="62633"/>
                  <a:pt x="4958502" y="72789"/>
                  <a:pt x="4956791" y="86331"/>
                </a:cubicBezTo>
                <a:cubicBezTo>
                  <a:pt x="4955106" y="99873"/>
                  <a:pt x="4941519" y="110030"/>
                  <a:pt x="4927928" y="110030"/>
                </a:cubicBezTo>
                <a:cubicBezTo>
                  <a:pt x="4914326" y="110030"/>
                  <a:pt x="4902426" y="99873"/>
                  <a:pt x="4904119" y="86331"/>
                </a:cubicBezTo>
                <a:cubicBezTo>
                  <a:pt x="4905820" y="72789"/>
                  <a:pt x="4919413" y="62633"/>
                  <a:pt x="4933013" y="62633"/>
                </a:cubicBezTo>
                <a:close/>
                <a:moveTo>
                  <a:pt x="4856627" y="62633"/>
                </a:moveTo>
                <a:cubicBezTo>
                  <a:pt x="4871933" y="62633"/>
                  <a:pt x="4883836" y="72789"/>
                  <a:pt x="4880437" y="86331"/>
                </a:cubicBezTo>
                <a:cubicBezTo>
                  <a:pt x="4878741" y="99873"/>
                  <a:pt x="4865143" y="110030"/>
                  <a:pt x="4849830" y="110030"/>
                </a:cubicBezTo>
                <a:cubicBezTo>
                  <a:pt x="4834533" y="110030"/>
                  <a:pt x="4824331" y="99873"/>
                  <a:pt x="4826025" y="86331"/>
                </a:cubicBezTo>
                <a:cubicBezTo>
                  <a:pt x="4827725" y="72789"/>
                  <a:pt x="4841327" y="62633"/>
                  <a:pt x="4856627" y="62633"/>
                </a:cubicBezTo>
                <a:close/>
                <a:moveTo>
                  <a:pt x="4783545" y="62633"/>
                </a:moveTo>
                <a:cubicBezTo>
                  <a:pt x="4797150" y="62633"/>
                  <a:pt x="4807345" y="72789"/>
                  <a:pt x="4805632" y="86331"/>
                </a:cubicBezTo>
                <a:cubicBezTo>
                  <a:pt x="4803941" y="99873"/>
                  <a:pt x="4790334" y="110030"/>
                  <a:pt x="4775044" y="110030"/>
                </a:cubicBezTo>
                <a:cubicBezTo>
                  <a:pt x="4759739" y="110030"/>
                  <a:pt x="4749551" y="99873"/>
                  <a:pt x="4752948" y="86331"/>
                </a:cubicBezTo>
                <a:cubicBezTo>
                  <a:pt x="4754643" y="72789"/>
                  <a:pt x="4768243" y="62633"/>
                  <a:pt x="4783545" y="62633"/>
                </a:cubicBezTo>
                <a:close/>
                <a:moveTo>
                  <a:pt x="4705332" y="62633"/>
                </a:moveTo>
                <a:cubicBezTo>
                  <a:pt x="4720634" y="62633"/>
                  <a:pt x="4729134" y="72789"/>
                  <a:pt x="4727421" y="86331"/>
                </a:cubicBezTo>
                <a:cubicBezTo>
                  <a:pt x="4725725" y="99873"/>
                  <a:pt x="4712126" y="110030"/>
                  <a:pt x="4696822" y="110030"/>
                </a:cubicBezTo>
                <a:cubicBezTo>
                  <a:pt x="4681526" y="110030"/>
                  <a:pt x="4671334" y="99873"/>
                  <a:pt x="4674742" y="86331"/>
                </a:cubicBezTo>
                <a:cubicBezTo>
                  <a:pt x="4676431" y="72789"/>
                  <a:pt x="4690028" y="62633"/>
                  <a:pt x="4705332" y="62633"/>
                </a:cubicBezTo>
                <a:close/>
                <a:moveTo>
                  <a:pt x="4630532" y="62633"/>
                </a:moveTo>
                <a:cubicBezTo>
                  <a:pt x="4644135" y="62633"/>
                  <a:pt x="4654344" y="72789"/>
                  <a:pt x="4652633" y="86331"/>
                </a:cubicBezTo>
                <a:cubicBezTo>
                  <a:pt x="4650937" y="99873"/>
                  <a:pt x="4637341" y="110030"/>
                  <a:pt x="4622036" y="110030"/>
                </a:cubicBezTo>
                <a:cubicBezTo>
                  <a:pt x="4606728" y="110030"/>
                  <a:pt x="4596522" y="99873"/>
                  <a:pt x="4599924" y="86331"/>
                </a:cubicBezTo>
                <a:cubicBezTo>
                  <a:pt x="4601622" y="72789"/>
                  <a:pt x="4615233" y="62633"/>
                  <a:pt x="4630532" y="62633"/>
                </a:cubicBezTo>
                <a:close/>
                <a:moveTo>
                  <a:pt x="4554029" y="62633"/>
                </a:moveTo>
                <a:cubicBezTo>
                  <a:pt x="4569324" y="62633"/>
                  <a:pt x="4579522" y="72789"/>
                  <a:pt x="4576131" y="86331"/>
                </a:cubicBezTo>
                <a:cubicBezTo>
                  <a:pt x="4574424" y="99873"/>
                  <a:pt x="4559133" y="110030"/>
                  <a:pt x="4545526" y="110030"/>
                </a:cubicBezTo>
                <a:cubicBezTo>
                  <a:pt x="4530227" y="110030"/>
                  <a:pt x="4521712" y="99873"/>
                  <a:pt x="4523419" y="86331"/>
                </a:cubicBezTo>
                <a:cubicBezTo>
                  <a:pt x="4525128" y="72789"/>
                  <a:pt x="4540425" y="62633"/>
                  <a:pt x="4554029" y="62633"/>
                </a:cubicBezTo>
                <a:close/>
                <a:moveTo>
                  <a:pt x="4479210" y="62633"/>
                </a:moveTo>
                <a:cubicBezTo>
                  <a:pt x="4494519" y="62633"/>
                  <a:pt x="4503014" y="72789"/>
                  <a:pt x="4501305" y="86331"/>
                </a:cubicBezTo>
                <a:cubicBezTo>
                  <a:pt x="4499617" y="99873"/>
                  <a:pt x="4484306" y="110030"/>
                  <a:pt x="4470709" y="110030"/>
                </a:cubicBezTo>
                <a:cubicBezTo>
                  <a:pt x="4455399" y="110030"/>
                  <a:pt x="4446905" y="99873"/>
                  <a:pt x="4448609" y="86331"/>
                </a:cubicBezTo>
                <a:cubicBezTo>
                  <a:pt x="4452001" y="72789"/>
                  <a:pt x="4465607" y="62633"/>
                  <a:pt x="4479210" y="62633"/>
                </a:cubicBezTo>
                <a:close/>
                <a:moveTo>
                  <a:pt x="4404404" y="62633"/>
                </a:moveTo>
                <a:cubicBezTo>
                  <a:pt x="4418007" y="62633"/>
                  <a:pt x="4428217" y="72789"/>
                  <a:pt x="4426510" y="86331"/>
                </a:cubicBezTo>
                <a:cubicBezTo>
                  <a:pt x="4423108" y="99873"/>
                  <a:pt x="4409504" y="110030"/>
                  <a:pt x="4395900" y="110030"/>
                </a:cubicBezTo>
                <a:cubicBezTo>
                  <a:pt x="4380590" y="110030"/>
                  <a:pt x="4372107" y="99873"/>
                  <a:pt x="4373802" y="86331"/>
                </a:cubicBezTo>
                <a:cubicBezTo>
                  <a:pt x="4377193" y="72789"/>
                  <a:pt x="4390786" y="62633"/>
                  <a:pt x="4404404" y="62633"/>
                </a:cubicBezTo>
                <a:close/>
                <a:moveTo>
                  <a:pt x="4327900" y="62633"/>
                </a:moveTo>
                <a:cubicBezTo>
                  <a:pt x="4343196" y="62633"/>
                  <a:pt x="4351706" y="72789"/>
                  <a:pt x="4350015" y="86331"/>
                </a:cubicBezTo>
                <a:cubicBezTo>
                  <a:pt x="4346619" y="99873"/>
                  <a:pt x="4333008" y="110030"/>
                  <a:pt x="4317716" y="110030"/>
                </a:cubicBezTo>
                <a:cubicBezTo>
                  <a:pt x="4302410" y="110030"/>
                  <a:pt x="4293911" y="99873"/>
                  <a:pt x="4295604" y="86331"/>
                </a:cubicBezTo>
                <a:cubicBezTo>
                  <a:pt x="4299002" y="72789"/>
                  <a:pt x="4312603" y="62633"/>
                  <a:pt x="4327900" y="62633"/>
                </a:cubicBezTo>
                <a:close/>
                <a:moveTo>
                  <a:pt x="4253097" y="62633"/>
                </a:moveTo>
                <a:cubicBezTo>
                  <a:pt x="4266704" y="62633"/>
                  <a:pt x="4276915" y="72789"/>
                  <a:pt x="4273520" y="86331"/>
                </a:cubicBezTo>
                <a:cubicBezTo>
                  <a:pt x="4270123" y="99873"/>
                  <a:pt x="4256509" y="110030"/>
                  <a:pt x="4241208" y="110030"/>
                </a:cubicBezTo>
                <a:cubicBezTo>
                  <a:pt x="4225909" y="110030"/>
                  <a:pt x="4217408" y="99873"/>
                  <a:pt x="4220804" y="86331"/>
                </a:cubicBezTo>
                <a:cubicBezTo>
                  <a:pt x="4224206" y="72789"/>
                  <a:pt x="4237804" y="62633"/>
                  <a:pt x="4253097" y="62633"/>
                </a:cubicBezTo>
                <a:close/>
                <a:moveTo>
                  <a:pt x="4178299" y="62633"/>
                </a:moveTo>
                <a:cubicBezTo>
                  <a:pt x="4191907" y="62633"/>
                  <a:pt x="4200409" y="72789"/>
                  <a:pt x="4198703" y="86331"/>
                </a:cubicBezTo>
                <a:cubicBezTo>
                  <a:pt x="4195302" y="99873"/>
                  <a:pt x="4181700" y="110030"/>
                  <a:pt x="4166401" y="110030"/>
                </a:cubicBezTo>
                <a:cubicBezTo>
                  <a:pt x="4151098" y="110030"/>
                  <a:pt x="4142599" y="99873"/>
                  <a:pt x="4146004" y="86331"/>
                </a:cubicBezTo>
                <a:cubicBezTo>
                  <a:pt x="4149406" y="72789"/>
                  <a:pt x="4162999" y="62633"/>
                  <a:pt x="4178299" y="62633"/>
                </a:cubicBezTo>
                <a:close/>
                <a:moveTo>
                  <a:pt x="4030393" y="62633"/>
                </a:moveTo>
                <a:cubicBezTo>
                  <a:pt x="4044003" y="62633"/>
                  <a:pt x="4054199" y="72789"/>
                  <a:pt x="4050801" y="86331"/>
                </a:cubicBezTo>
                <a:cubicBezTo>
                  <a:pt x="4047403" y="99873"/>
                  <a:pt x="4033797" y="110030"/>
                  <a:pt x="4018495" y="110030"/>
                </a:cubicBezTo>
                <a:cubicBezTo>
                  <a:pt x="4003187" y="110030"/>
                  <a:pt x="3994689" y="99873"/>
                  <a:pt x="3998080" y="86331"/>
                </a:cubicBezTo>
                <a:cubicBezTo>
                  <a:pt x="4001497" y="72789"/>
                  <a:pt x="4016791" y="62633"/>
                  <a:pt x="4030393" y="62633"/>
                </a:cubicBezTo>
                <a:close/>
                <a:moveTo>
                  <a:pt x="3952192" y="62633"/>
                </a:moveTo>
                <a:cubicBezTo>
                  <a:pt x="3965796" y="62633"/>
                  <a:pt x="3975994" y="72789"/>
                  <a:pt x="3972595" y="86331"/>
                </a:cubicBezTo>
                <a:cubicBezTo>
                  <a:pt x="3969191" y="99873"/>
                  <a:pt x="3953896" y="110030"/>
                  <a:pt x="3940292" y="110030"/>
                </a:cubicBezTo>
                <a:cubicBezTo>
                  <a:pt x="3925000" y="110030"/>
                  <a:pt x="3916492" y="99873"/>
                  <a:pt x="3919902" y="86331"/>
                </a:cubicBezTo>
                <a:cubicBezTo>
                  <a:pt x="3923300" y="72789"/>
                  <a:pt x="3938596" y="62633"/>
                  <a:pt x="3952192" y="62633"/>
                </a:cubicBezTo>
                <a:close/>
                <a:moveTo>
                  <a:pt x="3879077" y="62633"/>
                </a:moveTo>
                <a:cubicBezTo>
                  <a:pt x="3892681" y="62633"/>
                  <a:pt x="3902880" y="72789"/>
                  <a:pt x="3899470" y="86331"/>
                </a:cubicBezTo>
                <a:cubicBezTo>
                  <a:pt x="3896075" y="99873"/>
                  <a:pt x="3880779" y="110030"/>
                  <a:pt x="3867177" y="110030"/>
                </a:cubicBezTo>
                <a:cubicBezTo>
                  <a:pt x="3853580" y="110030"/>
                  <a:pt x="3843384" y="99873"/>
                  <a:pt x="3846784" y="86331"/>
                </a:cubicBezTo>
                <a:cubicBezTo>
                  <a:pt x="3850177" y="72789"/>
                  <a:pt x="3865473" y="62633"/>
                  <a:pt x="3879077" y="62633"/>
                </a:cubicBezTo>
                <a:close/>
                <a:moveTo>
                  <a:pt x="3804267" y="62633"/>
                </a:moveTo>
                <a:cubicBezTo>
                  <a:pt x="3819566" y="62633"/>
                  <a:pt x="3828075" y="72789"/>
                  <a:pt x="3824674" y="86331"/>
                </a:cubicBezTo>
                <a:cubicBezTo>
                  <a:pt x="3821262" y="99873"/>
                  <a:pt x="3805967" y="110030"/>
                  <a:pt x="3790663" y="110030"/>
                </a:cubicBezTo>
                <a:cubicBezTo>
                  <a:pt x="3775357" y="110030"/>
                  <a:pt x="3766865" y="99873"/>
                  <a:pt x="3770255" y="86331"/>
                </a:cubicBezTo>
                <a:cubicBezTo>
                  <a:pt x="3773654" y="72789"/>
                  <a:pt x="3788969" y="62633"/>
                  <a:pt x="3804267" y="62633"/>
                </a:cubicBezTo>
                <a:close/>
                <a:moveTo>
                  <a:pt x="5167666" y="0"/>
                </a:moveTo>
                <a:cubicBezTo>
                  <a:pt x="5181272" y="0"/>
                  <a:pt x="5193170" y="10156"/>
                  <a:pt x="5191473" y="23698"/>
                </a:cubicBezTo>
                <a:cubicBezTo>
                  <a:pt x="5189774" y="37240"/>
                  <a:pt x="5177864" y="47396"/>
                  <a:pt x="5162556" y="47396"/>
                </a:cubicBezTo>
                <a:cubicBezTo>
                  <a:pt x="5147248" y="47396"/>
                  <a:pt x="5137054" y="37240"/>
                  <a:pt x="5138754" y="23698"/>
                </a:cubicBezTo>
                <a:cubicBezTo>
                  <a:pt x="5140456" y="10156"/>
                  <a:pt x="5152359" y="0"/>
                  <a:pt x="5167666" y="0"/>
                </a:cubicBezTo>
                <a:close/>
                <a:moveTo>
                  <a:pt x="5092815" y="0"/>
                </a:moveTo>
                <a:cubicBezTo>
                  <a:pt x="5106438" y="0"/>
                  <a:pt x="5116647" y="10156"/>
                  <a:pt x="5116647" y="23698"/>
                </a:cubicBezTo>
                <a:cubicBezTo>
                  <a:pt x="5114937" y="37240"/>
                  <a:pt x="5101334" y="47396"/>
                  <a:pt x="5087722" y="47396"/>
                </a:cubicBezTo>
                <a:cubicBezTo>
                  <a:pt x="5072412" y="47396"/>
                  <a:pt x="5062208" y="37240"/>
                  <a:pt x="5063901" y="23698"/>
                </a:cubicBezTo>
                <a:cubicBezTo>
                  <a:pt x="5065594" y="10156"/>
                  <a:pt x="5079217" y="0"/>
                  <a:pt x="5092815" y="0"/>
                </a:cubicBezTo>
                <a:close/>
                <a:moveTo>
                  <a:pt x="5017998" y="0"/>
                </a:moveTo>
                <a:cubicBezTo>
                  <a:pt x="5033303" y="0"/>
                  <a:pt x="5043509" y="10156"/>
                  <a:pt x="5041805" y="23698"/>
                </a:cubicBezTo>
                <a:cubicBezTo>
                  <a:pt x="5040110" y="37240"/>
                  <a:pt x="5026512" y="47396"/>
                  <a:pt x="5012900" y="47396"/>
                </a:cubicBezTo>
                <a:cubicBezTo>
                  <a:pt x="4997586" y="47396"/>
                  <a:pt x="4987382" y="37240"/>
                  <a:pt x="4989076" y="23698"/>
                </a:cubicBezTo>
                <a:cubicBezTo>
                  <a:pt x="4990778" y="10156"/>
                  <a:pt x="5004389" y="0"/>
                  <a:pt x="5017998" y="0"/>
                </a:cubicBezTo>
                <a:close/>
                <a:moveTo>
                  <a:pt x="4941519" y="0"/>
                </a:moveTo>
                <a:cubicBezTo>
                  <a:pt x="4955106" y="0"/>
                  <a:pt x="4967005" y="10156"/>
                  <a:pt x="4965298" y="23698"/>
                </a:cubicBezTo>
                <a:cubicBezTo>
                  <a:pt x="4963598" y="37240"/>
                  <a:pt x="4950005" y="47396"/>
                  <a:pt x="4936431" y="47396"/>
                </a:cubicBezTo>
                <a:cubicBezTo>
                  <a:pt x="4922829" y="47396"/>
                  <a:pt x="4910942" y="37240"/>
                  <a:pt x="4912624" y="23698"/>
                </a:cubicBezTo>
                <a:cubicBezTo>
                  <a:pt x="4914335" y="10156"/>
                  <a:pt x="4927928" y="0"/>
                  <a:pt x="4941519" y="0"/>
                </a:cubicBezTo>
                <a:close/>
                <a:moveTo>
                  <a:pt x="4868540" y="0"/>
                </a:moveTo>
                <a:cubicBezTo>
                  <a:pt x="4882140" y="0"/>
                  <a:pt x="4892338" y="10156"/>
                  <a:pt x="4890648" y="23698"/>
                </a:cubicBezTo>
                <a:cubicBezTo>
                  <a:pt x="4888939" y="37240"/>
                  <a:pt x="4875343" y="47396"/>
                  <a:pt x="4861733" y="47396"/>
                </a:cubicBezTo>
                <a:cubicBezTo>
                  <a:pt x="4848127" y="47396"/>
                  <a:pt x="4836230" y="37240"/>
                  <a:pt x="4839644" y="23698"/>
                </a:cubicBezTo>
                <a:cubicBezTo>
                  <a:pt x="4841336" y="10156"/>
                  <a:pt x="4854937" y="0"/>
                  <a:pt x="4868540" y="0"/>
                </a:cubicBezTo>
                <a:close/>
                <a:moveTo>
                  <a:pt x="4793722" y="0"/>
                </a:moveTo>
                <a:cubicBezTo>
                  <a:pt x="4807329" y="0"/>
                  <a:pt x="4817519" y="10156"/>
                  <a:pt x="4815829" y="23698"/>
                </a:cubicBezTo>
                <a:cubicBezTo>
                  <a:pt x="4814123" y="37240"/>
                  <a:pt x="4800530" y="47396"/>
                  <a:pt x="4785229" y="47396"/>
                </a:cubicBezTo>
                <a:cubicBezTo>
                  <a:pt x="4769934" y="47396"/>
                  <a:pt x="4759728" y="37240"/>
                  <a:pt x="4763126" y="23698"/>
                </a:cubicBezTo>
                <a:cubicBezTo>
                  <a:pt x="4764829" y="10156"/>
                  <a:pt x="4778419" y="0"/>
                  <a:pt x="4793722" y="0"/>
                </a:cubicBezTo>
                <a:close/>
                <a:moveTo>
                  <a:pt x="4266704" y="0"/>
                </a:moveTo>
                <a:cubicBezTo>
                  <a:pt x="4282013" y="0"/>
                  <a:pt x="4290505" y="10156"/>
                  <a:pt x="4287099" y="23698"/>
                </a:cubicBezTo>
                <a:cubicBezTo>
                  <a:pt x="4283705" y="37240"/>
                  <a:pt x="4270101" y="47396"/>
                  <a:pt x="4254795" y="47396"/>
                </a:cubicBezTo>
                <a:cubicBezTo>
                  <a:pt x="4239493" y="47396"/>
                  <a:pt x="4230986" y="37240"/>
                  <a:pt x="4234402" y="23698"/>
                </a:cubicBezTo>
                <a:cubicBezTo>
                  <a:pt x="4237804" y="10156"/>
                  <a:pt x="4251401" y="0"/>
                  <a:pt x="4266704" y="0"/>
                </a:cubicBezTo>
                <a:close/>
                <a:moveTo>
                  <a:pt x="4191913" y="0"/>
                </a:moveTo>
                <a:cubicBezTo>
                  <a:pt x="4207209" y="0"/>
                  <a:pt x="4215719" y="10156"/>
                  <a:pt x="4212314" y="23698"/>
                </a:cubicBezTo>
                <a:cubicBezTo>
                  <a:pt x="4208914" y="37240"/>
                  <a:pt x="4195310" y="47396"/>
                  <a:pt x="4180014" y="47396"/>
                </a:cubicBezTo>
                <a:cubicBezTo>
                  <a:pt x="4164713" y="47396"/>
                  <a:pt x="4156218" y="37240"/>
                  <a:pt x="4159614" y="23698"/>
                </a:cubicBezTo>
                <a:cubicBezTo>
                  <a:pt x="4163015" y="10156"/>
                  <a:pt x="4176613" y="0"/>
                  <a:pt x="4191913" y="0"/>
                </a:cubicBezTo>
                <a:close/>
                <a:moveTo>
                  <a:pt x="4118787" y="0"/>
                </a:moveTo>
                <a:cubicBezTo>
                  <a:pt x="4132395" y="0"/>
                  <a:pt x="4140885" y="10156"/>
                  <a:pt x="4139188" y="23698"/>
                </a:cubicBezTo>
                <a:cubicBezTo>
                  <a:pt x="4135791" y="37240"/>
                  <a:pt x="4122189" y="47396"/>
                  <a:pt x="4106885" y="47396"/>
                </a:cubicBezTo>
                <a:cubicBezTo>
                  <a:pt x="4091594" y="47396"/>
                  <a:pt x="4083087" y="37240"/>
                  <a:pt x="4086495" y="23698"/>
                </a:cubicBezTo>
                <a:cubicBezTo>
                  <a:pt x="4089885" y="10156"/>
                  <a:pt x="4103491" y="0"/>
                  <a:pt x="4118787" y="0"/>
                </a:cubicBezTo>
                <a:close/>
                <a:moveTo>
                  <a:pt x="4043996" y="0"/>
                </a:moveTo>
                <a:cubicBezTo>
                  <a:pt x="4059292" y="0"/>
                  <a:pt x="4066087" y="10156"/>
                  <a:pt x="4064389" y="23698"/>
                </a:cubicBezTo>
                <a:cubicBezTo>
                  <a:pt x="4060991" y="37240"/>
                  <a:pt x="4047388" y="47396"/>
                  <a:pt x="4032099" y="47396"/>
                </a:cubicBezTo>
                <a:cubicBezTo>
                  <a:pt x="4016783" y="47396"/>
                  <a:pt x="4008288" y="37240"/>
                  <a:pt x="4011683" y="23698"/>
                </a:cubicBezTo>
                <a:cubicBezTo>
                  <a:pt x="4015081" y="10156"/>
                  <a:pt x="4028682" y="0"/>
                  <a:pt x="4043996" y="0"/>
                </a:cubicBezTo>
                <a:close/>
                <a:moveTo>
                  <a:pt x="3969194" y="0"/>
                </a:moveTo>
                <a:cubicBezTo>
                  <a:pt x="3982794" y="0"/>
                  <a:pt x="3993001" y="10156"/>
                  <a:pt x="3989602" y="23698"/>
                </a:cubicBezTo>
                <a:cubicBezTo>
                  <a:pt x="3986189" y="37240"/>
                  <a:pt x="3970894" y="47396"/>
                  <a:pt x="3957292" y="47396"/>
                </a:cubicBezTo>
                <a:cubicBezTo>
                  <a:pt x="3941996" y="47396"/>
                  <a:pt x="3933504" y="37240"/>
                  <a:pt x="3936896" y="23698"/>
                </a:cubicBezTo>
                <a:cubicBezTo>
                  <a:pt x="3940295" y="10156"/>
                  <a:pt x="3955600" y="0"/>
                  <a:pt x="3969194" y="0"/>
                </a:cubicBezTo>
                <a:close/>
              </a:path>
            </a:pathLst>
          </a:custGeom>
          <a:gradFill>
            <a:gsLst>
              <a:gs pos="0">
                <a:srgbClr val="0766EA">
                  <a:alpha val="24705"/>
                </a:srgbClr>
              </a:gs>
              <a:gs pos="19000">
                <a:srgbClr val="0766EA">
                  <a:alpha val="24705"/>
                </a:srgbClr>
              </a:gs>
              <a:gs pos="83000">
                <a:srgbClr val="2D287E">
                  <a:alpha val="0"/>
                </a:srgbClr>
              </a:gs>
              <a:gs pos="100000">
                <a:srgbClr val="2D287E">
                  <a:alpha val="0"/>
                </a:srgb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700">
              <a:solidFill>
                <a:srgbClr val="000000"/>
              </a:solidFill>
              <a:latin typeface="Calibri"/>
              <a:ea typeface="Calibri"/>
              <a:cs typeface="Calibri"/>
              <a:sym typeface="Calibri"/>
            </a:endParaRPr>
          </a:p>
        </p:txBody>
      </p:sp>
      <p:grpSp>
        <p:nvGrpSpPr>
          <p:cNvPr id="749" name="Google Shape;749;p13"/>
          <p:cNvGrpSpPr/>
          <p:nvPr/>
        </p:nvGrpSpPr>
        <p:grpSpPr>
          <a:xfrm>
            <a:off x="11015901" y="4123872"/>
            <a:ext cx="1520862" cy="1520862"/>
            <a:chOff x="4986478" y="662002"/>
            <a:chExt cx="1467456" cy="1467456"/>
          </a:xfrm>
        </p:grpSpPr>
        <p:sp>
          <p:nvSpPr>
            <p:cNvPr id="750" name="Google Shape;750;p13"/>
            <p:cNvSpPr/>
            <p:nvPr/>
          </p:nvSpPr>
          <p:spPr>
            <a:xfrm>
              <a:off x="4986478" y="662002"/>
              <a:ext cx="1467456" cy="1467456"/>
            </a:xfrm>
            <a:prstGeom prst="arc">
              <a:avLst>
                <a:gd name="adj1" fmla="val 3841204"/>
                <a:gd name="adj2" fmla="val 19649428"/>
              </a:avLst>
            </a:prstGeom>
            <a:noFill/>
            <a:ln w="1905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51" name="Google Shape;751;p13"/>
            <p:cNvSpPr/>
            <p:nvPr/>
          </p:nvSpPr>
          <p:spPr>
            <a:xfrm>
              <a:off x="5069442" y="744966"/>
              <a:ext cx="1301528" cy="1301528"/>
            </a:xfrm>
            <a:prstGeom prst="ellipse">
              <a:avLst/>
            </a:prstGeom>
            <a:solidFill>
              <a:srgbClr val="2D287E"/>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grpSp>
      <p:sp>
        <p:nvSpPr>
          <p:cNvPr id="752" name="Google Shape;752;p13"/>
          <p:cNvSpPr/>
          <p:nvPr/>
        </p:nvSpPr>
        <p:spPr>
          <a:xfrm>
            <a:off x="12628558" y="4449389"/>
            <a:ext cx="2896602" cy="9207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Total </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a:p>
            <a:pPr marL="0" marR="0" lvl="0" indent="0" algn="l"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Orders</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p:txBody>
      </p:sp>
      <p:sp>
        <p:nvSpPr>
          <p:cNvPr id="753" name="Google Shape;753;p13"/>
          <p:cNvSpPr/>
          <p:nvPr/>
        </p:nvSpPr>
        <p:spPr>
          <a:xfrm>
            <a:off x="7121771" y="4851264"/>
            <a:ext cx="4044462" cy="4044462"/>
          </a:xfrm>
          <a:prstGeom prst="arc">
            <a:avLst>
              <a:gd name="adj1" fmla="val 9498238"/>
              <a:gd name="adj2" fmla="val 1428058"/>
            </a:avLst>
          </a:prstGeom>
          <a:noFill/>
          <a:ln w="25400" cap="rnd" cmpd="sng">
            <a:solidFill>
              <a:srgbClr val="FFC00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54" name="Google Shape;754;p13"/>
          <p:cNvSpPr/>
          <p:nvPr/>
        </p:nvSpPr>
        <p:spPr>
          <a:xfrm>
            <a:off x="7530152" y="5259650"/>
            <a:ext cx="3227700" cy="3227691"/>
          </a:xfrm>
          <a:prstGeom prst="ellipse">
            <a:avLst/>
          </a:prstGeom>
          <a:solidFill>
            <a:schemeClr val="lt1"/>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sp>
        <p:nvSpPr>
          <p:cNvPr id="755" name="Google Shape;755;p13"/>
          <p:cNvSpPr/>
          <p:nvPr/>
        </p:nvSpPr>
        <p:spPr>
          <a:xfrm>
            <a:off x="10681893" y="5639436"/>
            <a:ext cx="266559" cy="266556"/>
          </a:xfrm>
          <a:prstGeom prst="ellipse">
            <a:avLst/>
          </a:prstGeom>
          <a:solidFill>
            <a:srgbClr val="2D287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56" name="Google Shape;756;p13"/>
          <p:cNvSpPr/>
          <p:nvPr/>
        </p:nvSpPr>
        <p:spPr>
          <a:xfrm>
            <a:off x="7331165" y="5639436"/>
            <a:ext cx="266559" cy="266556"/>
          </a:xfrm>
          <a:prstGeom prst="ellipse">
            <a:avLst/>
          </a:prstGeom>
          <a:solidFill>
            <a:srgbClr val="2D287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57" name="Google Shape;757;p13"/>
          <p:cNvSpPr/>
          <p:nvPr/>
        </p:nvSpPr>
        <p:spPr>
          <a:xfrm>
            <a:off x="9010721" y="4700393"/>
            <a:ext cx="266559" cy="266556"/>
          </a:xfrm>
          <a:prstGeom prst="ellipse">
            <a:avLst/>
          </a:prstGeom>
          <a:solidFill>
            <a:srgbClr val="2D287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58" name="Google Shape;758;p13"/>
          <p:cNvSpPr/>
          <p:nvPr/>
        </p:nvSpPr>
        <p:spPr>
          <a:xfrm>
            <a:off x="7788324" y="5517822"/>
            <a:ext cx="2711355" cy="2711346"/>
          </a:xfrm>
          <a:prstGeom prst="ellipse">
            <a:avLst/>
          </a:prstGeom>
          <a:gradFill>
            <a:gsLst>
              <a:gs pos="0">
                <a:srgbClr val="FFC000"/>
              </a:gs>
              <a:gs pos="100000">
                <a:schemeClr val="accent4"/>
              </a:gs>
            </a:gsLst>
            <a:lin ang="2700000" scaled="0"/>
          </a:gra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sp>
        <p:nvSpPr>
          <p:cNvPr id="759" name="Google Shape;759;p13"/>
          <p:cNvSpPr/>
          <p:nvPr/>
        </p:nvSpPr>
        <p:spPr>
          <a:xfrm>
            <a:off x="7148949" y="7512861"/>
            <a:ext cx="266559" cy="266556"/>
          </a:xfrm>
          <a:prstGeom prst="ellipse">
            <a:avLst/>
          </a:prstGeom>
          <a:solidFill>
            <a:srgbClr val="2D287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sp>
        <p:nvSpPr>
          <p:cNvPr id="760" name="Google Shape;760;p13"/>
          <p:cNvSpPr/>
          <p:nvPr/>
        </p:nvSpPr>
        <p:spPr>
          <a:xfrm>
            <a:off x="10865028" y="7512861"/>
            <a:ext cx="266559" cy="266556"/>
          </a:xfrm>
          <a:prstGeom prst="ellipse">
            <a:avLst/>
          </a:prstGeom>
          <a:solidFill>
            <a:srgbClr val="2D287E"/>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FFFFFF"/>
              </a:solidFill>
              <a:latin typeface="Calibri"/>
              <a:ea typeface="Calibri"/>
              <a:cs typeface="Calibri"/>
              <a:sym typeface="Calibri"/>
            </a:endParaRPr>
          </a:p>
        </p:txBody>
      </p:sp>
      <p:grpSp>
        <p:nvGrpSpPr>
          <p:cNvPr id="761" name="Google Shape;761;p13"/>
          <p:cNvGrpSpPr/>
          <p:nvPr/>
        </p:nvGrpSpPr>
        <p:grpSpPr>
          <a:xfrm>
            <a:off x="5800194" y="4123872"/>
            <a:ext cx="1520862" cy="1520862"/>
            <a:chOff x="4986478" y="662002"/>
            <a:chExt cx="1467456" cy="1467456"/>
          </a:xfrm>
        </p:grpSpPr>
        <p:sp>
          <p:nvSpPr>
            <p:cNvPr id="762" name="Google Shape;762;p13"/>
            <p:cNvSpPr/>
            <p:nvPr/>
          </p:nvSpPr>
          <p:spPr>
            <a:xfrm>
              <a:off x="4986478" y="662002"/>
              <a:ext cx="1467456" cy="1467456"/>
            </a:xfrm>
            <a:prstGeom prst="arc">
              <a:avLst>
                <a:gd name="adj1" fmla="val 16200000"/>
                <a:gd name="adj2" fmla="val 9514534"/>
              </a:avLst>
            </a:prstGeom>
            <a:noFill/>
            <a:ln w="1905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63" name="Google Shape;763;p13"/>
            <p:cNvSpPr/>
            <p:nvPr/>
          </p:nvSpPr>
          <p:spPr>
            <a:xfrm>
              <a:off x="5069442" y="744966"/>
              <a:ext cx="1301528" cy="1301528"/>
            </a:xfrm>
            <a:prstGeom prst="ellipse">
              <a:avLst/>
            </a:prstGeom>
            <a:solidFill>
              <a:srgbClr val="2D287E"/>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grpSp>
      <p:grpSp>
        <p:nvGrpSpPr>
          <p:cNvPr id="764" name="Google Shape;764;p13"/>
          <p:cNvGrpSpPr/>
          <p:nvPr/>
        </p:nvGrpSpPr>
        <p:grpSpPr>
          <a:xfrm>
            <a:off x="5229516" y="6873495"/>
            <a:ext cx="1520862" cy="1520862"/>
            <a:chOff x="4986478" y="662002"/>
            <a:chExt cx="1467456" cy="1467456"/>
          </a:xfrm>
        </p:grpSpPr>
        <p:sp>
          <p:nvSpPr>
            <p:cNvPr id="765" name="Google Shape;765;p13"/>
            <p:cNvSpPr/>
            <p:nvPr/>
          </p:nvSpPr>
          <p:spPr>
            <a:xfrm>
              <a:off x="4986478" y="662002"/>
              <a:ext cx="1467456" cy="1467456"/>
            </a:xfrm>
            <a:prstGeom prst="arc">
              <a:avLst>
                <a:gd name="adj1" fmla="val 19858886"/>
                <a:gd name="adj2" fmla="val 12783246"/>
              </a:avLst>
            </a:prstGeom>
            <a:noFill/>
            <a:ln w="1905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66" name="Google Shape;766;p13"/>
            <p:cNvSpPr/>
            <p:nvPr/>
          </p:nvSpPr>
          <p:spPr>
            <a:xfrm>
              <a:off x="5069442" y="744966"/>
              <a:ext cx="1301528" cy="1301528"/>
            </a:xfrm>
            <a:prstGeom prst="ellipse">
              <a:avLst/>
            </a:prstGeom>
            <a:solidFill>
              <a:srgbClr val="2D287E"/>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grpSp>
      <p:grpSp>
        <p:nvGrpSpPr>
          <p:cNvPr id="767" name="Google Shape;767;p13"/>
          <p:cNvGrpSpPr/>
          <p:nvPr/>
        </p:nvGrpSpPr>
        <p:grpSpPr>
          <a:xfrm>
            <a:off x="11690349" y="6873495"/>
            <a:ext cx="1520862" cy="1520862"/>
            <a:chOff x="4986478" y="662002"/>
            <a:chExt cx="1467456" cy="1467456"/>
          </a:xfrm>
        </p:grpSpPr>
        <p:sp>
          <p:nvSpPr>
            <p:cNvPr id="768" name="Google Shape;768;p13"/>
            <p:cNvSpPr/>
            <p:nvPr/>
          </p:nvSpPr>
          <p:spPr>
            <a:xfrm>
              <a:off x="4986478" y="662002"/>
              <a:ext cx="1467456" cy="1467456"/>
            </a:xfrm>
            <a:prstGeom prst="arc">
              <a:avLst>
                <a:gd name="adj1" fmla="val 13796394"/>
                <a:gd name="adj2" fmla="val 7582106"/>
              </a:avLst>
            </a:prstGeom>
            <a:noFill/>
            <a:ln w="1905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69" name="Google Shape;769;p13"/>
            <p:cNvSpPr/>
            <p:nvPr/>
          </p:nvSpPr>
          <p:spPr>
            <a:xfrm>
              <a:off x="5069442" y="744966"/>
              <a:ext cx="1301528" cy="1301528"/>
            </a:xfrm>
            <a:prstGeom prst="ellipse">
              <a:avLst/>
            </a:prstGeom>
            <a:solidFill>
              <a:srgbClr val="2D287E"/>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grpSp>
      <p:grpSp>
        <p:nvGrpSpPr>
          <p:cNvPr id="770" name="Google Shape;770;p13"/>
          <p:cNvGrpSpPr/>
          <p:nvPr/>
        </p:nvGrpSpPr>
        <p:grpSpPr>
          <a:xfrm>
            <a:off x="8383569" y="2780204"/>
            <a:ext cx="1520862" cy="1520862"/>
            <a:chOff x="4986478" y="662002"/>
            <a:chExt cx="1467456" cy="1467456"/>
          </a:xfrm>
        </p:grpSpPr>
        <p:sp>
          <p:nvSpPr>
            <p:cNvPr id="771" name="Google Shape;771;p13"/>
            <p:cNvSpPr/>
            <p:nvPr/>
          </p:nvSpPr>
          <p:spPr>
            <a:xfrm>
              <a:off x="4986478" y="662002"/>
              <a:ext cx="1467456" cy="1467456"/>
            </a:xfrm>
            <a:prstGeom prst="arc">
              <a:avLst>
                <a:gd name="adj1" fmla="val 20508583"/>
                <a:gd name="adj2" fmla="val 13358029"/>
              </a:avLst>
            </a:prstGeom>
            <a:noFill/>
            <a:ln w="19050" cap="rnd" cmpd="sng">
              <a:solidFill>
                <a:schemeClr val="accent4"/>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2700">
                <a:solidFill>
                  <a:srgbClr val="000000"/>
                </a:solidFill>
                <a:latin typeface="Calibri"/>
                <a:ea typeface="Calibri"/>
                <a:cs typeface="Calibri"/>
                <a:sym typeface="Calibri"/>
              </a:endParaRPr>
            </a:p>
          </p:txBody>
        </p:sp>
        <p:sp>
          <p:nvSpPr>
            <p:cNvPr id="772" name="Google Shape;772;p13"/>
            <p:cNvSpPr/>
            <p:nvPr/>
          </p:nvSpPr>
          <p:spPr>
            <a:xfrm>
              <a:off x="5069442" y="744966"/>
              <a:ext cx="1301528" cy="1301528"/>
            </a:xfrm>
            <a:prstGeom prst="ellipse">
              <a:avLst/>
            </a:prstGeom>
            <a:solidFill>
              <a:srgbClr val="2D287E"/>
            </a:solidFill>
            <a:ln>
              <a:noFill/>
            </a:ln>
            <a:effectLst>
              <a:outerShdw blurRad="1143000" dist="825500" dir="5400000" sx="80000" sy="80000" algn="t" rotWithShape="0">
                <a:srgbClr val="000000">
                  <a:alpha val="16862"/>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2100">
                <a:solidFill>
                  <a:srgbClr val="FFFFFF"/>
                </a:solidFill>
                <a:latin typeface="Calibri"/>
                <a:ea typeface="Calibri"/>
                <a:cs typeface="Calibri"/>
                <a:sym typeface="Calibri"/>
              </a:endParaRPr>
            </a:p>
          </p:txBody>
        </p:sp>
      </p:grpSp>
      <p:sp>
        <p:nvSpPr>
          <p:cNvPr id="773" name="Google Shape;773;p13"/>
          <p:cNvSpPr/>
          <p:nvPr/>
        </p:nvSpPr>
        <p:spPr>
          <a:xfrm>
            <a:off x="13526275" y="7141660"/>
            <a:ext cx="3053400" cy="92075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Total</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a:p>
            <a:pPr marL="0" marR="0" lvl="0" indent="0" algn="l"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Customers</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p:txBody>
      </p:sp>
      <p:sp>
        <p:nvSpPr>
          <p:cNvPr id="774" name="Google Shape;774;p13"/>
          <p:cNvSpPr/>
          <p:nvPr/>
        </p:nvSpPr>
        <p:spPr>
          <a:xfrm>
            <a:off x="7028363" y="2143499"/>
            <a:ext cx="4231200" cy="50546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Profit Margin</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p:txBody>
      </p:sp>
      <p:sp>
        <p:nvSpPr>
          <p:cNvPr id="775" name="Google Shape;775;p13"/>
          <p:cNvSpPr/>
          <p:nvPr/>
        </p:nvSpPr>
        <p:spPr>
          <a:xfrm>
            <a:off x="2717897" y="4283477"/>
            <a:ext cx="2896500" cy="92075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Total </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a:p>
            <a:pPr marL="0" marR="0" lvl="0" indent="0" algn="r"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Profit</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p:txBody>
      </p:sp>
      <p:sp>
        <p:nvSpPr>
          <p:cNvPr id="776" name="Google Shape;776;p13"/>
          <p:cNvSpPr/>
          <p:nvPr/>
        </p:nvSpPr>
        <p:spPr>
          <a:xfrm>
            <a:off x="1831155" y="7159865"/>
            <a:ext cx="3124500" cy="920750"/>
          </a:xfrm>
          <a:prstGeom prst="rect">
            <a:avLst/>
          </a:prstGeom>
          <a:noFill/>
          <a:ln>
            <a:noFill/>
          </a:ln>
        </p:spPr>
        <p:txBody>
          <a:bodyPr spcFirstLastPara="1" wrap="square" lIns="91425" tIns="45700" rIns="91425" bIns="45700" anchor="t" anchorCtr="0">
            <a:spAutoFit/>
          </a:bodyPr>
          <a:lstStyle/>
          <a:p>
            <a:pPr marL="0" marR="0" lvl="0" indent="0" algn="r"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Total </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a:p>
            <a:pPr marL="0" marR="0" lvl="0" indent="0" algn="r" rtl="0">
              <a:spcBef>
                <a:spcPts val="0"/>
              </a:spcBef>
              <a:spcAft>
                <a:spcPts val="0"/>
              </a:spcAft>
              <a:buNone/>
            </a:pPr>
            <a:r>
              <a:rPr lang="en-US" altLang="en-US" sz="2700" b="1">
                <a:solidFill>
                  <a:srgbClr val="2D287E"/>
                </a:solidFill>
                <a:latin typeface="Arial" panose="020B0704020202020204"/>
                <a:ea typeface="Arial" panose="020B0704020202020204"/>
                <a:cs typeface="Arial" panose="020B0704020202020204"/>
                <a:sym typeface="Arial" panose="020B0704020202020204"/>
              </a:rPr>
              <a:t>Sales</a:t>
            </a:r>
            <a:endParaRPr lang="en-US" altLang="en-US" sz="2700" b="1">
              <a:solidFill>
                <a:srgbClr val="2D287E"/>
              </a:solidFill>
              <a:latin typeface="Arial" panose="020B0704020202020204"/>
              <a:ea typeface="Arial" panose="020B0704020202020204"/>
              <a:cs typeface="Arial" panose="020B0704020202020204"/>
              <a:sym typeface="Arial" panose="020B0704020202020204"/>
            </a:endParaRPr>
          </a:p>
        </p:txBody>
      </p:sp>
      <p:pic>
        <p:nvPicPr>
          <p:cNvPr id="777" name="Google Shape;777;p13"/>
          <p:cNvPicPr preferRelativeResize="0"/>
          <p:nvPr/>
        </p:nvPicPr>
        <p:blipFill rotWithShape="1">
          <a:blip r:embed="rId1"/>
          <a:srcRect/>
          <a:stretch>
            <a:fillRect/>
          </a:stretch>
        </p:blipFill>
        <p:spPr>
          <a:xfrm>
            <a:off x="11316337" y="4491227"/>
            <a:ext cx="853070" cy="853070"/>
          </a:xfrm>
          <a:prstGeom prst="rect">
            <a:avLst/>
          </a:prstGeom>
          <a:noFill/>
          <a:ln>
            <a:noFill/>
          </a:ln>
        </p:spPr>
      </p:pic>
      <p:pic>
        <p:nvPicPr>
          <p:cNvPr id="778" name="Google Shape;778;p13"/>
          <p:cNvPicPr preferRelativeResize="0"/>
          <p:nvPr/>
        </p:nvPicPr>
        <p:blipFill rotWithShape="1">
          <a:blip r:embed="rId2"/>
          <a:srcRect/>
          <a:stretch>
            <a:fillRect/>
          </a:stretch>
        </p:blipFill>
        <p:spPr>
          <a:xfrm>
            <a:off x="5665094" y="7321286"/>
            <a:ext cx="649706" cy="649706"/>
          </a:xfrm>
          <a:prstGeom prst="rect">
            <a:avLst/>
          </a:prstGeom>
          <a:noFill/>
          <a:ln>
            <a:noFill/>
          </a:ln>
        </p:spPr>
      </p:pic>
      <p:pic>
        <p:nvPicPr>
          <p:cNvPr id="779" name="Google Shape;779;p13"/>
          <p:cNvPicPr preferRelativeResize="0"/>
          <p:nvPr/>
        </p:nvPicPr>
        <p:blipFill rotWithShape="1">
          <a:blip r:embed="rId3"/>
          <a:srcRect/>
          <a:stretch>
            <a:fillRect/>
          </a:stretch>
        </p:blipFill>
        <p:spPr>
          <a:xfrm>
            <a:off x="6231616" y="4509449"/>
            <a:ext cx="649706" cy="649706"/>
          </a:xfrm>
          <a:prstGeom prst="rect">
            <a:avLst/>
          </a:prstGeom>
          <a:noFill/>
          <a:ln>
            <a:noFill/>
          </a:ln>
        </p:spPr>
      </p:pic>
      <p:pic>
        <p:nvPicPr>
          <p:cNvPr id="780" name="Google Shape;780;p13"/>
          <p:cNvPicPr preferRelativeResize="0"/>
          <p:nvPr/>
        </p:nvPicPr>
        <p:blipFill rotWithShape="1">
          <a:blip r:embed="rId4"/>
          <a:srcRect/>
          <a:stretch>
            <a:fillRect/>
          </a:stretch>
        </p:blipFill>
        <p:spPr>
          <a:xfrm>
            <a:off x="8819147" y="3201943"/>
            <a:ext cx="649706" cy="649706"/>
          </a:xfrm>
          <a:prstGeom prst="rect">
            <a:avLst/>
          </a:prstGeom>
          <a:noFill/>
          <a:ln>
            <a:noFill/>
          </a:ln>
        </p:spPr>
      </p:pic>
      <p:pic>
        <p:nvPicPr>
          <p:cNvPr id="781" name="Google Shape;781;p13"/>
          <p:cNvPicPr preferRelativeResize="0"/>
          <p:nvPr/>
        </p:nvPicPr>
        <p:blipFill rotWithShape="1">
          <a:blip r:embed="rId5"/>
          <a:srcRect/>
          <a:stretch>
            <a:fillRect/>
          </a:stretch>
        </p:blipFill>
        <p:spPr>
          <a:xfrm>
            <a:off x="12122362" y="7309073"/>
            <a:ext cx="649706" cy="649706"/>
          </a:xfrm>
          <a:prstGeom prst="rect">
            <a:avLst/>
          </a:prstGeom>
          <a:noFill/>
          <a:ln>
            <a:noFill/>
          </a:ln>
        </p:spPr>
      </p:pic>
      <p:sp>
        <p:nvSpPr>
          <p:cNvPr id="782" name="Google Shape;782;p13"/>
          <p:cNvSpPr txBox="1"/>
          <p:nvPr/>
        </p:nvSpPr>
        <p:spPr>
          <a:xfrm>
            <a:off x="7946646" y="6401390"/>
            <a:ext cx="2394600" cy="975995"/>
          </a:xfrm>
          <a:prstGeom prst="rect">
            <a:avLst/>
          </a:prstGeom>
          <a:noFill/>
          <a:ln>
            <a:noFill/>
          </a:ln>
        </p:spPr>
        <p:txBody>
          <a:bodyPr spcFirstLastPara="1" wrap="square" lIns="91425" tIns="45700" rIns="91425" bIns="45700" anchor="t" anchorCtr="0">
            <a:spAutoFit/>
          </a:bodyPr>
          <a:lstStyle/>
          <a:p>
            <a:pPr marL="0" marR="0" lvl="0" indent="0" algn="ctr" rtl="0">
              <a:lnSpc>
                <a:spcPct val="80000"/>
              </a:lnSpc>
              <a:spcBef>
                <a:spcPts val="0"/>
              </a:spcBef>
              <a:spcAft>
                <a:spcPts val="0"/>
              </a:spcAft>
              <a:buNone/>
            </a:pPr>
            <a:r>
              <a:rPr lang="en-US" altLang="en-US" sz="3600" b="1">
                <a:solidFill>
                  <a:srgbClr val="FFFFFF"/>
                </a:solidFill>
              </a:rPr>
              <a:t>Key Metrics</a:t>
            </a:r>
            <a:endParaRPr lang="en-US" altLang="en-US" sz="3600" b="1">
              <a:solidFill>
                <a:srgbClr val="FFFFFF"/>
              </a:solidFill>
            </a:endParaRPr>
          </a:p>
        </p:txBody>
      </p:sp>
      <p:grpSp>
        <p:nvGrpSpPr>
          <p:cNvPr id="783" name="Google Shape;783;p13"/>
          <p:cNvGrpSpPr/>
          <p:nvPr/>
        </p:nvGrpSpPr>
        <p:grpSpPr>
          <a:xfrm>
            <a:off x="1052457" y="301016"/>
            <a:ext cx="16014700" cy="979886"/>
            <a:chOff x="1095837" y="355253"/>
            <a:chExt cx="16014700" cy="979886"/>
          </a:xfrm>
        </p:grpSpPr>
        <p:sp>
          <p:nvSpPr>
            <p:cNvPr id="784" name="Google Shape;784;p13"/>
            <p:cNvSpPr txBox="1"/>
            <p:nvPr/>
          </p:nvSpPr>
          <p:spPr>
            <a:xfrm>
              <a:off x="1207597" y="506464"/>
              <a:ext cx="15902940" cy="828675"/>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altLang="en-US" sz="6000" b="1">
                  <a:solidFill>
                    <a:srgbClr val="0766EA"/>
                  </a:solidFill>
                  <a:latin typeface="Poppins"/>
                  <a:ea typeface="Poppins"/>
                  <a:cs typeface="Poppins"/>
                  <a:sym typeface="Poppins"/>
                </a:rPr>
                <a:t>Key Metrics yang </a:t>
              </a:r>
              <a:r>
                <a:rPr lang="en-US" sz="6000" b="1">
                  <a:solidFill>
                    <a:srgbClr val="0766EA"/>
                  </a:solidFill>
                  <a:latin typeface="Poppins"/>
                  <a:ea typeface="Poppins"/>
                  <a:cs typeface="Poppins"/>
                  <a:sym typeface="Poppins"/>
                </a:rPr>
                <a:t> </a:t>
              </a:r>
              <a:r>
                <a:rPr lang="en-US" sz="6000" b="1">
                  <a:solidFill>
                    <a:srgbClr val="FFC000"/>
                  </a:solidFill>
                  <a:latin typeface="Poppins"/>
                  <a:ea typeface="Poppins"/>
                  <a:cs typeface="Poppins"/>
                  <a:sym typeface="Poppins"/>
                </a:rPr>
                <a:t>Digunakan Dalam Analisis </a:t>
              </a:r>
              <a:r>
                <a:rPr lang="en-US" sz="6000" b="1">
                  <a:solidFill>
                    <a:srgbClr val="FFD600"/>
                  </a:solidFill>
                  <a:latin typeface="Poppins"/>
                  <a:ea typeface="Poppins"/>
                  <a:cs typeface="Poppins"/>
                  <a:sym typeface="Poppins"/>
                </a:rPr>
                <a:t>.</a:t>
              </a:r>
              <a:endParaRPr lang="en-US" sz="6000" b="1">
                <a:solidFill>
                  <a:srgbClr val="FFD600"/>
                </a:solidFill>
                <a:latin typeface="Poppins"/>
                <a:ea typeface="Poppins"/>
                <a:cs typeface="Poppins"/>
                <a:sym typeface="Poppins"/>
              </a:endParaRPr>
            </a:p>
          </p:txBody>
        </p:sp>
        <p:cxnSp>
          <p:nvCxnSpPr>
            <p:cNvPr id="785" name="Google Shape;785;p13"/>
            <p:cNvCxnSpPr/>
            <p:nvPr/>
          </p:nvCxnSpPr>
          <p:spPr>
            <a:xfrm>
              <a:off x="1095837" y="355253"/>
              <a:ext cx="0" cy="925457"/>
            </a:xfrm>
            <a:prstGeom prst="straightConnector1">
              <a:avLst/>
            </a:prstGeom>
            <a:noFill/>
            <a:ln w="38100" cap="rnd" cmpd="sng">
              <a:solidFill>
                <a:srgbClr val="2448FC"/>
              </a:solidFill>
              <a:prstDash val="solid"/>
              <a:round/>
              <a:headEnd type="none" w="sm" len="sm"/>
              <a:tailEnd type="none" w="sm" len="sm"/>
            </a:ln>
          </p:spPr>
        </p:cxnSp>
      </p:grpSp>
      <p:sp>
        <p:nvSpPr>
          <p:cNvPr id="786" name="Google Shape;786;p13"/>
          <p:cNvSpPr txBox="1"/>
          <p:nvPr/>
        </p:nvSpPr>
        <p:spPr>
          <a:xfrm>
            <a:off x="7537" y="9982751"/>
            <a:ext cx="18272923" cy="289823"/>
          </a:xfrm>
          <a:prstGeom prst="rect">
            <a:avLst/>
          </a:prstGeom>
          <a:noFill/>
          <a:ln>
            <a:noFill/>
          </a:ln>
        </p:spPr>
        <p:txBody>
          <a:bodyPr spcFirstLastPara="1" wrap="square" lIns="0" tIns="12700" rIns="0" bIns="0" anchor="t" anchorCtr="0">
            <a:spAutoFit/>
          </a:bodyPr>
          <a:lstStyle/>
          <a:p>
            <a:pPr marL="12700" marR="5080" lvl="0" indent="0" algn="ctr" rtl="0">
              <a:lnSpc>
                <a:spcPct val="100000"/>
              </a:lnSpc>
              <a:spcBef>
                <a:spcPts val="0"/>
              </a:spcBef>
              <a:spcAft>
                <a:spcPts val="0"/>
              </a:spcAft>
              <a:buNone/>
            </a:pPr>
            <a:r>
              <a:rPr lang="en-US" sz="900">
                <a:solidFill>
                  <a:srgbClr val="7E7E7E"/>
                </a:solidFill>
                <a:latin typeface="Trebuchet MS" panose="020B0603020202020204"/>
                <a:ea typeface="Trebuchet MS" panose="020B0603020202020204"/>
                <a:cs typeface="Trebuchet MS" panose="020B0603020202020204"/>
                <a:sym typeface="Trebuchet MS" panose="020B0603020202020204"/>
              </a:rPr>
              <a:t>This document and its commercial and technical data attached hereto are propietary and confidential to PT. Lokakarya Inovasi Bersama (Jubelo) and constitute trade secrets for the purposes. No disclosure to others, either in Indonesia or abroad, or reproduction of  any part of the information supplied is to be made, and no manufacture, sale or use of any invention or discovery disclosed herein shall be made, except by written authorization of PT. Lokakarya Inovasi Bersama (Jubelo) . This notice will not operate to nullify or limit  rights granted by contract, COPYRIGHT NOTICE©2022, PT.LOKAKARYA INOVASI BERSAMA (JUBELO), Unpublished – All Rights Reserved</a:t>
            </a:r>
            <a:endParaRPr sz="900">
              <a:solidFill>
                <a:schemeClr val="dk1"/>
              </a:solidFill>
              <a:latin typeface="Trebuchet MS" panose="020B0603020202020204"/>
              <a:ea typeface="Trebuchet MS" panose="020B0603020202020204"/>
              <a:cs typeface="Trebuchet MS" panose="020B0603020202020204"/>
              <a:sym typeface="Trebuchet MS" panose="020B06030202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790" name="Shape 790"/>
        <p:cNvGrpSpPr/>
        <p:nvPr/>
      </p:nvGrpSpPr>
      <p:grpSpPr>
        <a:xfrm>
          <a:off x="0" y="0"/>
          <a:ext cx="0" cy="0"/>
          <a:chOff x="0" y="0"/>
          <a:chExt cx="0" cy="0"/>
        </a:xfrm>
      </p:grpSpPr>
      <p:grpSp>
        <p:nvGrpSpPr>
          <p:cNvPr id="793" name="Google Shape;793;p22"/>
          <p:cNvGrpSpPr/>
          <p:nvPr/>
        </p:nvGrpSpPr>
        <p:grpSpPr>
          <a:xfrm>
            <a:off x="1259820" y="429541"/>
            <a:ext cx="17751425" cy="942737"/>
            <a:chOff x="1095837" y="355253"/>
            <a:chExt cx="17751425" cy="942737"/>
          </a:xfrm>
        </p:grpSpPr>
        <p:sp>
          <p:nvSpPr>
            <p:cNvPr id="794" name="Google Shape;794;p22"/>
            <p:cNvSpPr txBox="1"/>
            <p:nvPr/>
          </p:nvSpPr>
          <p:spPr>
            <a:xfrm>
              <a:off x="1207597" y="543610"/>
              <a:ext cx="17639665" cy="754380"/>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altLang="en-US" sz="5400" b="1">
                  <a:solidFill>
                    <a:srgbClr val="0766EA"/>
                  </a:solidFill>
                  <a:latin typeface="Poppins"/>
                  <a:ea typeface="Poppins"/>
                  <a:cs typeface="Poppins"/>
                  <a:sym typeface="Poppins"/>
                </a:rPr>
                <a:t>Analisis Penjualan dan </a:t>
              </a:r>
              <a:r>
                <a:rPr lang="en-US" sz="5400" b="1">
                  <a:solidFill>
                    <a:srgbClr val="0766EA"/>
                  </a:solidFill>
                  <a:latin typeface="Poppins"/>
                  <a:ea typeface="Poppins"/>
                  <a:cs typeface="Poppins"/>
                  <a:sym typeface="Poppins"/>
                </a:rPr>
                <a:t> </a:t>
              </a:r>
              <a:r>
                <a:rPr lang="en-US" altLang="en-US" sz="5400" b="1">
                  <a:solidFill>
                    <a:srgbClr val="FFC000"/>
                  </a:solidFill>
                  <a:latin typeface="Poppins"/>
                  <a:ea typeface="Poppins"/>
                  <a:cs typeface="Poppins"/>
                  <a:sym typeface="Poppins"/>
                </a:rPr>
                <a:t>Profit Berdasarkan Region</a:t>
              </a:r>
              <a:r>
                <a:rPr lang="en-US" sz="5400" b="1">
                  <a:solidFill>
                    <a:srgbClr val="FFD600"/>
                  </a:solidFill>
                  <a:latin typeface="Poppins"/>
                  <a:ea typeface="Poppins"/>
                  <a:cs typeface="Poppins"/>
                  <a:sym typeface="Poppins"/>
                </a:rPr>
                <a:t>.</a:t>
              </a:r>
              <a:endParaRPr lang="en-US" sz="5400" b="1">
                <a:solidFill>
                  <a:srgbClr val="FFD600"/>
                </a:solidFill>
                <a:latin typeface="Poppins"/>
                <a:ea typeface="Poppins"/>
                <a:cs typeface="Poppins"/>
                <a:sym typeface="Poppins"/>
              </a:endParaRPr>
            </a:p>
          </p:txBody>
        </p:sp>
        <p:cxnSp>
          <p:nvCxnSpPr>
            <p:cNvPr id="795" name="Google Shape;795;p22"/>
            <p:cNvCxnSpPr/>
            <p:nvPr/>
          </p:nvCxnSpPr>
          <p:spPr>
            <a:xfrm>
              <a:off x="1095837" y="355253"/>
              <a:ext cx="0" cy="925500"/>
            </a:xfrm>
            <a:prstGeom prst="straightConnector1">
              <a:avLst/>
            </a:prstGeom>
            <a:noFill/>
            <a:ln w="38100" cap="rnd" cmpd="sng">
              <a:solidFill>
                <a:srgbClr val="2448FC"/>
              </a:solidFill>
              <a:prstDash val="solid"/>
              <a:round/>
              <a:headEnd type="none" w="sm" len="sm"/>
              <a:tailEnd type="none" w="sm" len="sm"/>
            </a:ln>
          </p:spPr>
        </p:cxnSp>
      </p:grpSp>
      <p:pic>
        <p:nvPicPr>
          <p:cNvPr id="1" name="Picture 0" descr="Screenshot 2026-02-02 at 22.38.02"/>
          <p:cNvPicPr>
            <a:picLocks noChangeAspect="1"/>
          </p:cNvPicPr>
          <p:nvPr/>
        </p:nvPicPr>
        <p:blipFill>
          <a:blip r:embed="rId1"/>
          <a:srcRect l="26678" t="31406" r="51557" b="13599"/>
          <a:stretch>
            <a:fillRect/>
          </a:stretch>
        </p:blipFill>
        <p:spPr>
          <a:xfrm>
            <a:off x="2375535" y="1543050"/>
            <a:ext cx="4818380" cy="7886700"/>
          </a:xfrm>
          <a:prstGeom prst="rect">
            <a:avLst/>
          </a:prstGeom>
          <a:ln w="19050">
            <a:solidFill>
              <a:schemeClr val="tx1"/>
            </a:solidFill>
          </a:ln>
        </p:spPr>
      </p:pic>
      <p:pic>
        <p:nvPicPr>
          <p:cNvPr id="4" name="Picture 3" descr="Screenshot 2026-02-02 at 22.49.32"/>
          <p:cNvPicPr>
            <a:picLocks noChangeAspect="1"/>
          </p:cNvPicPr>
          <p:nvPr/>
        </p:nvPicPr>
        <p:blipFill>
          <a:blip r:embed="rId2"/>
          <a:srcRect l="26331" t="30395" r="53641" b="12901"/>
          <a:stretch>
            <a:fillRect/>
          </a:stretch>
        </p:blipFill>
        <p:spPr>
          <a:xfrm>
            <a:off x="10368280" y="1548130"/>
            <a:ext cx="4699635" cy="7881620"/>
          </a:xfrm>
          <a:prstGeom prst="rect">
            <a:avLst/>
          </a:prstGeom>
          <a:ln w="19050">
            <a:solidFill>
              <a:schemeClr val="tx1"/>
            </a:solid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790" name="Shape 790"/>
        <p:cNvGrpSpPr/>
        <p:nvPr/>
      </p:nvGrpSpPr>
      <p:grpSpPr>
        <a:xfrm>
          <a:off x="0" y="0"/>
          <a:ext cx="0" cy="0"/>
          <a:chOff x="0" y="0"/>
          <a:chExt cx="0" cy="0"/>
        </a:xfrm>
      </p:grpSpPr>
      <p:grpSp>
        <p:nvGrpSpPr>
          <p:cNvPr id="793" name="Google Shape;793;p22"/>
          <p:cNvGrpSpPr/>
          <p:nvPr/>
        </p:nvGrpSpPr>
        <p:grpSpPr>
          <a:xfrm>
            <a:off x="1259820" y="429541"/>
            <a:ext cx="17751425" cy="942737"/>
            <a:chOff x="1095837" y="355253"/>
            <a:chExt cx="17751425" cy="942737"/>
          </a:xfrm>
        </p:grpSpPr>
        <p:sp>
          <p:nvSpPr>
            <p:cNvPr id="794" name="Google Shape;794;p22"/>
            <p:cNvSpPr txBox="1"/>
            <p:nvPr/>
          </p:nvSpPr>
          <p:spPr>
            <a:xfrm>
              <a:off x="1207597" y="543610"/>
              <a:ext cx="17639665" cy="754380"/>
            </a:xfrm>
            <a:prstGeom prst="rect">
              <a:avLst/>
            </a:prstGeom>
            <a:noFill/>
            <a:ln>
              <a:noFill/>
            </a:ln>
          </p:spPr>
          <p:txBody>
            <a:bodyPr spcFirstLastPara="1" wrap="square" lIns="91425" tIns="45700" rIns="91425" bIns="45700" anchor="ctr" anchorCtr="0">
              <a:spAutoFit/>
            </a:bodyPr>
            <a:lstStyle/>
            <a:p>
              <a:pPr marL="0" marR="0" lvl="0" indent="0" algn="l" rtl="0">
                <a:lnSpc>
                  <a:spcPct val="80000"/>
                </a:lnSpc>
                <a:spcBef>
                  <a:spcPts val="0"/>
                </a:spcBef>
                <a:spcAft>
                  <a:spcPts val="0"/>
                </a:spcAft>
                <a:buNone/>
              </a:pPr>
              <a:r>
                <a:rPr lang="en-US" altLang="en-US" sz="5400" b="1">
                  <a:solidFill>
                    <a:srgbClr val="0766EA"/>
                  </a:solidFill>
                  <a:latin typeface="Poppins"/>
                  <a:ea typeface="Poppins"/>
                  <a:cs typeface="Poppins"/>
                  <a:sym typeface="Poppins"/>
                </a:rPr>
                <a:t>Analisis Penjualan dan </a:t>
              </a:r>
              <a:r>
                <a:rPr lang="en-US" sz="5400" b="1">
                  <a:solidFill>
                    <a:srgbClr val="0766EA"/>
                  </a:solidFill>
                  <a:latin typeface="Poppins"/>
                  <a:ea typeface="Poppins"/>
                  <a:cs typeface="Poppins"/>
                  <a:sym typeface="Poppins"/>
                </a:rPr>
                <a:t> </a:t>
              </a:r>
              <a:r>
                <a:rPr lang="en-US" altLang="en-US" sz="5400" b="1">
                  <a:solidFill>
                    <a:srgbClr val="FFC000"/>
                  </a:solidFill>
                  <a:latin typeface="Poppins"/>
                  <a:ea typeface="Poppins"/>
                  <a:cs typeface="Poppins"/>
                  <a:sym typeface="Poppins"/>
                </a:rPr>
                <a:t>Profit Berdasarkan Region</a:t>
              </a:r>
              <a:r>
                <a:rPr lang="en-US" sz="5400" b="1">
                  <a:solidFill>
                    <a:srgbClr val="FFD600"/>
                  </a:solidFill>
                  <a:latin typeface="Poppins"/>
                  <a:ea typeface="Poppins"/>
                  <a:cs typeface="Poppins"/>
                  <a:sym typeface="Poppins"/>
                </a:rPr>
                <a:t>.</a:t>
              </a:r>
              <a:endParaRPr lang="en-US" sz="5400" b="1">
                <a:solidFill>
                  <a:srgbClr val="FFD600"/>
                </a:solidFill>
                <a:latin typeface="Poppins"/>
                <a:ea typeface="Poppins"/>
                <a:cs typeface="Poppins"/>
                <a:sym typeface="Poppins"/>
              </a:endParaRPr>
            </a:p>
          </p:txBody>
        </p:sp>
        <p:cxnSp>
          <p:nvCxnSpPr>
            <p:cNvPr id="795" name="Google Shape;795;p22"/>
            <p:cNvCxnSpPr/>
            <p:nvPr/>
          </p:nvCxnSpPr>
          <p:spPr>
            <a:xfrm>
              <a:off x="1095837" y="355253"/>
              <a:ext cx="0" cy="925500"/>
            </a:xfrm>
            <a:prstGeom prst="straightConnector1">
              <a:avLst/>
            </a:prstGeom>
            <a:noFill/>
            <a:ln w="38100" cap="rnd" cmpd="sng">
              <a:solidFill>
                <a:srgbClr val="2448FC"/>
              </a:solidFill>
              <a:prstDash val="solid"/>
              <a:round/>
              <a:headEnd type="none" w="sm" len="sm"/>
              <a:tailEnd type="none" w="sm" len="sm"/>
            </a:ln>
          </p:spPr>
        </p:cxnSp>
      </p:grpSp>
      <p:pic>
        <p:nvPicPr>
          <p:cNvPr id="1" name="Picture 0" descr="Screenshot 2026-02-02 at 22.38.02"/>
          <p:cNvPicPr>
            <a:picLocks noChangeAspect="1"/>
          </p:cNvPicPr>
          <p:nvPr/>
        </p:nvPicPr>
        <p:blipFill>
          <a:blip r:embed="rId1"/>
          <a:srcRect l="26678" t="31406" r="51557" b="13599"/>
          <a:stretch>
            <a:fillRect/>
          </a:stretch>
        </p:blipFill>
        <p:spPr>
          <a:xfrm>
            <a:off x="2375535" y="1543050"/>
            <a:ext cx="4818380" cy="7886700"/>
          </a:xfrm>
          <a:prstGeom prst="rect">
            <a:avLst/>
          </a:prstGeom>
          <a:ln w="19050">
            <a:solidFill>
              <a:schemeClr val="tx1"/>
            </a:solidFill>
          </a:ln>
        </p:spPr>
      </p:pic>
      <p:pic>
        <p:nvPicPr>
          <p:cNvPr id="4" name="Picture 3" descr="Screenshot 2026-02-02 at 22.49.32"/>
          <p:cNvPicPr>
            <a:picLocks noChangeAspect="1"/>
          </p:cNvPicPr>
          <p:nvPr/>
        </p:nvPicPr>
        <p:blipFill>
          <a:blip r:embed="rId2"/>
          <a:srcRect l="26331" t="30395" r="53641" b="12901"/>
          <a:stretch>
            <a:fillRect/>
          </a:stretch>
        </p:blipFill>
        <p:spPr>
          <a:xfrm>
            <a:off x="10368280" y="1548130"/>
            <a:ext cx="4699635" cy="7881620"/>
          </a:xfrm>
          <a:prstGeom prst="rect">
            <a:avLst/>
          </a:prstGeom>
          <a:ln w="19050">
            <a:solidFill>
              <a:schemeClr val="tx1"/>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800" name="Shape 800"/>
        <p:cNvGrpSpPr/>
        <p:nvPr/>
      </p:nvGrpSpPr>
      <p:grpSpPr>
        <a:xfrm>
          <a:off x="0" y="0"/>
          <a:ext cx="0" cy="0"/>
          <a:chOff x="0" y="0"/>
          <a:chExt cx="0" cy="0"/>
        </a:xfrm>
      </p:grpSpPr>
      <p:sp>
        <p:nvSpPr>
          <p:cNvPr id="801" name="Google Shape;801;p20"/>
          <p:cNvSpPr/>
          <p:nvPr/>
        </p:nvSpPr>
        <p:spPr>
          <a:xfrm>
            <a:off x="0" y="3409950"/>
            <a:ext cx="9593179" cy="3117850"/>
          </a:xfrm>
          <a:prstGeom prst="rect">
            <a:avLst/>
          </a:prstGeom>
          <a:solidFill>
            <a:srgbClr val="FFC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20"/>
          <p:cNvSpPr/>
          <p:nvPr/>
        </p:nvSpPr>
        <p:spPr>
          <a:xfrm>
            <a:off x="10092025" y="4359720"/>
            <a:ext cx="10445400" cy="1218300"/>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None/>
            </a:pPr>
            <a:r>
              <a:rPr lang="en-US" sz="8000" b="1">
                <a:solidFill>
                  <a:srgbClr val="0766EA"/>
                </a:solidFill>
                <a:latin typeface="Poppins"/>
                <a:ea typeface="Poppins"/>
                <a:cs typeface="Poppins"/>
                <a:sym typeface="Poppins"/>
              </a:rPr>
              <a:t>TERIMAKASIH</a:t>
            </a:r>
            <a:endParaRPr sz="8000">
              <a:solidFill>
                <a:srgbClr val="0766EA"/>
              </a:solidFill>
              <a:latin typeface="Calibri"/>
              <a:ea typeface="Calibri"/>
              <a:cs typeface="Calibri"/>
              <a:sym typeface="Calibri"/>
            </a:endParaRPr>
          </a:p>
        </p:txBody>
      </p:sp>
      <p:sp>
        <p:nvSpPr>
          <p:cNvPr id="803" name="Google Shape;803;p20"/>
          <p:cNvSpPr txBox="1"/>
          <p:nvPr/>
        </p:nvSpPr>
        <p:spPr>
          <a:xfrm>
            <a:off x="7537" y="9982751"/>
            <a:ext cx="18272923" cy="289823"/>
          </a:xfrm>
          <a:prstGeom prst="rect">
            <a:avLst/>
          </a:prstGeom>
          <a:noFill/>
          <a:ln>
            <a:noFill/>
          </a:ln>
        </p:spPr>
        <p:txBody>
          <a:bodyPr spcFirstLastPara="1" wrap="square" lIns="0" tIns="12700" rIns="0" bIns="0" anchor="t" anchorCtr="0">
            <a:spAutoFit/>
          </a:bodyPr>
          <a:lstStyle/>
          <a:p>
            <a:pPr marL="12700" marR="5080" lvl="0" indent="0" algn="ctr" rtl="0">
              <a:lnSpc>
                <a:spcPct val="100000"/>
              </a:lnSpc>
              <a:spcBef>
                <a:spcPts val="0"/>
              </a:spcBef>
              <a:spcAft>
                <a:spcPts val="0"/>
              </a:spcAft>
              <a:buNone/>
            </a:pPr>
            <a:r>
              <a:rPr lang="en-US" sz="900">
                <a:solidFill>
                  <a:srgbClr val="7E7E7E"/>
                </a:solidFill>
                <a:latin typeface="Trebuchet MS" panose="020B0603020202020204"/>
                <a:ea typeface="Trebuchet MS" panose="020B0603020202020204"/>
                <a:cs typeface="Trebuchet MS" panose="020B0603020202020204"/>
                <a:sym typeface="Trebuchet MS" panose="020B0603020202020204"/>
              </a:rPr>
              <a:t>This document and its commercial and technical data attached hereto are propietary and confidential to PT. Lokakarya Inovasi Bersama (Jubelo) and constitute trade secrets for the purposes. No disclosure to others, either in Indonesia or abroad, or reproduction of  any part of the information supplied is to be made, and no manufacture, sale or use of any invention or discovery disclosed herein shall be made, except by written authorization of PT. Lokakarya Inovasi Bersama (Jubelo) . This notice will not operate to nullify or limit  rights granted by contract, COPYRIGHT NOTICE©2022, PT.LOKAKARYA INOVASI BERSAMA (JUBELO), Unpublished – All Rights Reserved</a:t>
            </a:r>
            <a:endParaRPr sz="900">
              <a:solidFill>
                <a:schemeClr val="dk1"/>
              </a:solidFill>
              <a:latin typeface="Trebuchet MS" panose="020B0603020202020204"/>
              <a:ea typeface="Trebuchet MS" panose="020B0603020202020204"/>
              <a:cs typeface="Trebuchet MS" panose="020B0603020202020204"/>
              <a:sym typeface="Trebuchet MS" panose="020B0603020202020204"/>
            </a:endParaRPr>
          </a:p>
        </p:txBody>
      </p:sp>
    </p:spTree>
  </p:cSld>
  <p:clrMapOvr>
    <a:masterClrMapping/>
  </p:clrMapOvr>
</p:sld>
</file>

<file path=ppt/theme/theme1.xml><?xml version="1.0" encoding="utf-8"?>
<a:theme xmlns:a="http://schemas.openxmlformats.org/drawingml/2006/main" name="3_Office Theme">
  <a:themeElements>
    <a:clrScheme name="Red Blue Mix 2">
      <a:dk1>
        <a:srgbClr val="000000"/>
      </a:dk1>
      <a:lt1>
        <a:srgbClr val="FFFFFF"/>
      </a:lt1>
      <a:dk2>
        <a:srgbClr val="44546A"/>
      </a:dk2>
      <a:lt2>
        <a:srgbClr val="E7E6E6"/>
      </a:lt2>
      <a:accent1>
        <a:srgbClr val="FA6E0F"/>
      </a:accent1>
      <a:accent2>
        <a:srgbClr val="FE511E"/>
      </a:accent2>
      <a:accent3>
        <a:srgbClr val="A6C9EB"/>
      </a:accent3>
      <a:accent4>
        <a:srgbClr val="1F1FF4"/>
      </a:accent4>
      <a:accent5>
        <a:srgbClr val="1771FB"/>
      </a:accent5>
      <a:accent6>
        <a:srgbClr val="F924B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Red Blue Mix 2">
      <a:dk1>
        <a:srgbClr val="000000"/>
      </a:dk1>
      <a:lt1>
        <a:srgbClr val="FFFFFF"/>
      </a:lt1>
      <a:dk2>
        <a:srgbClr val="44546A"/>
      </a:dk2>
      <a:lt2>
        <a:srgbClr val="E7E6E6"/>
      </a:lt2>
      <a:accent1>
        <a:srgbClr val="FA6E0F"/>
      </a:accent1>
      <a:accent2>
        <a:srgbClr val="FE511E"/>
      </a:accent2>
      <a:accent3>
        <a:srgbClr val="A6C9EB"/>
      </a:accent3>
      <a:accent4>
        <a:srgbClr val="1F1FF4"/>
      </a:accent4>
      <a:accent5>
        <a:srgbClr val="1771FB"/>
      </a:accent5>
      <a:accent6>
        <a:srgbClr val="F924B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Theme">
  <a:themeElements>
    <a:clrScheme name="Red Blue Mix 2">
      <a:dk1>
        <a:srgbClr val="000000"/>
      </a:dk1>
      <a:lt1>
        <a:srgbClr val="FFFFFF"/>
      </a:lt1>
      <a:dk2>
        <a:srgbClr val="44546A"/>
      </a:dk2>
      <a:lt2>
        <a:srgbClr val="E7E6E6"/>
      </a:lt2>
      <a:accent1>
        <a:srgbClr val="FA6E0F"/>
      </a:accent1>
      <a:accent2>
        <a:srgbClr val="FE511E"/>
      </a:accent2>
      <a:accent3>
        <a:srgbClr val="A6C9EB"/>
      </a:accent3>
      <a:accent4>
        <a:srgbClr val="1F1FF4"/>
      </a:accent4>
      <a:accent5>
        <a:srgbClr val="1771FB"/>
      </a:accent5>
      <a:accent6>
        <a:srgbClr val="F924B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6_Office Theme">
  <a:themeElements>
    <a:clrScheme name="Red Blue Mix 2">
      <a:dk1>
        <a:srgbClr val="000000"/>
      </a:dk1>
      <a:lt1>
        <a:srgbClr val="FFFFFF"/>
      </a:lt1>
      <a:dk2>
        <a:srgbClr val="44546A"/>
      </a:dk2>
      <a:lt2>
        <a:srgbClr val="E7E6E6"/>
      </a:lt2>
      <a:accent1>
        <a:srgbClr val="FA6E0F"/>
      </a:accent1>
      <a:accent2>
        <a:srgbClr val="FE511E"/>
      </a:accent2>
      <a:accent3>
        <a:srgbClr val="A6C9EB"/>
      </a:accent3>
      <a:accent4>
        <a:srgbClr val="1F1FF4"/>
      </a:accent4>
      <a:accent5>
        <a:srgbClr val="1771FB"/>
      </a:accent5>
      <a:accent6>
        <a:srgbClr val="F924BE"/>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3475</Words>
  <Application>WPS Presentation</Application>
  <PresentationFormat/>
  <Paragraphs>84</Paragraphs>
  <Slides>8</Slides>
  <Notes>0</Notes>
  <HiddenSlides>0</HiddenSlides>
  <MMClips>0</MMClips>
  <ScaleCrop>false</ScaleCrop>
  <HeadingPairs>
    <vt:vector size="6" baseType="variant">
      <vt:variant>
        <vt:lpstr>已用的字体</vt:lpstr>
      </vt:variant>
      <vt:variant>
        <vt:i4>13</vt:i4>
      </vt:variant>
      <vt:variant>
        <vt:lpstr>主题</vt:lpstr>
      </vt:variant>
      <vt:variant>
        <vt:i4>5</vt:i4>
      </vt:variant>
      <vt:variant>
        <vt:lpstr>幻灯片标题</vt:lpstr>
      </vt:variant>
      <vt:variant>
        <vt:i4>8</vt:i4>
      </vt:variant>
    </vt:vector>
  </HeadingPairs>
  <TitlesOfParts>
    <vt:vector size="26" baseType="lpstr">
      <vt:lpstr>Arial</vt:lpstr>
      <vt:lpstr>SimSun</vt:lpstr>
      <vt:lpstr>Wingdings</vt:lpstr>
      <vt:lpstr>Arial</vt:lpstr>
      <vt:lpstr>Calibri</vt:lpstr>
      <vt:lpstr>Helvetica Neue</vt:lpstr>
      <vt:lpstr>Poppins</vt:lpstr>
      <vt:lpstr>Trebuchet MS</vt:lpstr>
      <vt:lpstr>Manrope</vt:lpstr>
      <vt:lpstr>Microsoft YaHei</vt:lpstr>
      <vt:lpstr>汉仪旗黑</vt:lpstr>
      <vt:lpstr>Arial Unicode MS</vt:lpstr>
      <vt:lpstr>汉仪书宋二KW</vt:lpstr>
      <vt:lpstr>3_Office Theme</vt:lpstr>
      <vt:lpstr>1_Office Theme</vt:lpstr>
      <vt:lpstr>2_Office Theme</vt:lpstr>
      <vt:lpstr>Office Theme</vt:lpstr>
      <vt:lpstr>6_Office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PptxGenJS</dc:creator>
  <cp:lastModifiedBy>muhammadiqbal</cp:lastModifiedBy>
  <cp:revision>2</cp:revision>
  <dcterms:created xsi:type="dcterms:W3CDTF">2026-02-02T16:43:00Z</dcterms:created>
  <dcterms:modified xsi:type="dcterms:W3CDTF">2026-02-02T16:43:00Z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5A7E3EE9C017EDA90DAB8069C5BA3134_42</vt:lpwstr>
  </property>
  <property fmtid="{D5CDD505-2E9C-101B-9397-08002B2CF9AE}" pid="3" name="KSOProductBuildVer">
    <vt:lpwstr>1033-6.11.0.8615</vt:lpwstr>
  </property>
</Properties>
</file>